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31"/>
  </p:notesMasterIdLst>
  <p:sldIdLst>
    <p:sldId id="256" r:id="rId2"/>
    <p:sldId id="262" r:id="rId3"/>
    <p:sldId id="284" r:id="rId4"/>
    <p:sldId id="279" r:id="rId5"/>
    <p:sldId id="295" r:id="rId6"/>
    <p:sldId id="281" r:id="rId7"/>
    <p:sldId id="285" r:id="rId8"/>
    <p:sldId id="286" r:id="rId9"/>
    <p:sldId id="288" r:id="rId10"/>
    <p:sldId id="287" r:id="rId11"/>
    <p:sldId id="292" r:id="rId12"/>
    <p:sldId id="294" r:id="rId13"/>
    <p:sldId id="296" r:id="rId14"/>
    <p:sldId id="289" r:id="rId15"/>
    <p:sldId id="298" r:id="rId16"/>
    <p:sldId id="305" r:id="rId17"/>
    <p:sldId id="304" r:id="rId18"/>
    <p:sldId id="306" r:id="rId19"/>
    <p:sldId id="283" r:id="rId20"/>
    <p:sldId id="307" r:id="rId21"/>
    <p:sldId id="282" r:id="rId22"/>
    <p:sldId id="280" r:id="rId23"/>
    <p:sldId id="278" r:id="rId24"/>
    <p:sldId id="299" r:id="rId25"/>
    <p:sldId id="303" r:id="rId26"/>
    <p:sldId id="300" r:id="rId27"/>
    <p:sldId id="301" r:id="rId28"/>
    <p:sldId id="30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ifqar Ahmad" initials="ZA" lastIdx="1" clrIdx="0">
    <p:extLst>
      <p:ext uri="{19B8F6BF-5375-455C-9EA6-DF929625EA0E}">
        <p15:presenceInfo xmlns:p15="http://schemas.microsoft.com/office/powerpoint/2012/main" userId="Zulifqar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9"/>
    <p:restoredTop sz="94694"/>
  </p:normalViewPr>
  <p:slideViewPr>
    <p:cSldViewPr snapToGrid="0" snapToObjects="1">
      <p:cViewPr>
        <p:scale>
          <a:sx n="100" d="100"/>
          <a:sy n="100" d="100"/>
        </p:scale>
        <p:origin x="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0T11:24:26.111" idx="1">
    <p:pos x="7168" y="677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50DB5-7B97-E143-AD1A-FABA5A8248F9}">
      <dgm:prSet custT="1"/>
      <dgm:spPr/>
      <dgm:t>
        <a:bodyPr/>
        <a:lstStyle/>
        <a:p>
          <a:r>
            <a:rPr lang="en-US" sz="2800" dirty="0"/>
            <a:t>Closing tag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 sz="2400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 sz="2400"/>
        </a:p>
      </dgm:t>
    </dgm:pt>
    <dgm:pt modelId="{DF477D2E-DF7A-1A44-BAB1-8DB6EBCC59DF}">
      <dgm:prSet custT="1"/>
      <dgm:spPr/>
      <dgm:t>
        <a:bodyPr/>
        <a:lstStyle/>
        <a:p>
          <a:pPr>
            <a:buNone/>
          </a:pPr>
          <a:r>
            <a:rPr lang="en-US" sz="1600" dirty="0"/>
            <a:t>&lt;/title&gt;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 sz="2400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 sz="2400"/>
        </a:p>
      </dgm:t>
    </dgm:pt>
    <dgm:pt modelId="{516D965F-1C43-6042-A953-6488E0AF046E}">
      <dgm:prSet custT="1"/>
      <dgm:spPr/>
      <dgm:t>
        <a:bodyPr/>
        <a:lstStyle/>
        <a:p>
          <a:r>
            <a:rPr lang="en-US" sz="2800" dirty="0"/>
            <a:t>Element</a:t>
          </a:r>
        </a:p>
      </dgm:t>
    </dgm:pt>
    <dgm:pt modelId="{80911962-4522-1048-B400-76A09F4BABB5}" type="parTrans" cxnId="{3D70D994-42DB-0B4A-891B-26C85BD3413A}">
      <dgm:prSet/>
      <dgm:spPr/>
      <dgm:t>
        <a:bodyPr/>
        <a:lstStyle/>
        <a:p>
          <a:endParaRPr lang="en-US" sz="2400"/>
        </a:p>
      </dgm:t>
    </dgm:pt>
    <dgm:pt modelId="{67D44668-6F8A-D744-9FC2-581BDCA1751D}" type="sibTrans" cxnId="{3D70D994-42DB-0B4A-891B-26C85BD3413A}">
      <dgm:prSet/>
      <dgm:spPr/>
      <dgm:t>
        <a:bodyPr/>
        <a:lstStyle/>
        <a:p>
          <a:endParaRPr lang="en-US" sz="2400"/>
        </a:p>
      </dgm:t>
    </dgm:pt>
    <dgm:pt modelId="{F1730520-7BC3-284A-94EA-4B2F2BB8296C}">
      <dgm:prSet custT="1"/>
      <dgm:spPr/>
      <dgm:t>
        <a:bodyPr/>
        <a:lstStyle/>
        <a:p>
          <a:pPr>
            <a:buNone/>
          </a:pPr>
          <a:r>
            <a:rPr lang="en-US" sz="1600" dirty="0"/>
            <a:t>&lt;title ...&gt;...&lt;/title&gt;</a:t>
          </a:r>
        </a:p>
      </dgm:t>
    </dgm:pt>
    <dgm:pt modelId="{5EC058A6-9BB5-5F47-862C-9BC461F0A7AB}" type="parTrans" cxnId="{F51096FB-9900-9C4B-961D-88B70FCF738F}">
      <dgm:prSet/>
      <dgm:spPr/>
      <dgm:t>
        <a:bodyPr/>
        <a:lstStyle/>
        <a:p>
          <a:endParaRPr lang="en-US" sz="2400"/>
        </a:p>
      </dgm:t>
    </dgm:pt>
    <dgm:pt modelId="{271C5398-89A7-F64B-8A20-8C7FB1A54FE9}" type="sibTrans" cxnId="{F51096FB-9900-9C4B-961D-88B70FCF738F}">
      <dgm:prSet/>
      <dgm:spPr/>
      <dgm:t>
        <a:bodyPr/>
        <a:lstStyle/>
        <a:p>
          <a:endParaRPr lang="en-US" sz="2400"/>
        </a:p>
      </dgm:t>
    </dgm:pt>
    <dgm:pt modelId="{76426E11-C069-5848-82A6-B4EE719A401D}">
      <dgm:prSet custT="1"/>
      <dgm:spPr/>
      <dgm:t>
        <a:bodyPr/>
        <a:lstStyle/>
        <a:p>
          <a:pPr>
            <a:buNone/>
          </a:pPr>
          <a:r>
            <a:rPr lang="en-US" sz="1600" b="0" dirty="0"/>
            <a:t>&lt;title style="color: red"&gt;</a:t>
          </a:r>
        </a:p>
      </dgm:t>
    </dgm:pt>
    <dgm:pt modelId="{3A5F40C4-0355-E94F-862E-D2275CDE89F7}" type="sibTrans" cxnId="{FB53F95B-63B5-7845-92F8-85ECDC535C2E}">
      <dgm:prSet/>
      <dgm:spPr/>
      <dgm:t>
        <a:bodyPr/>
        <a:lstStyle/>
        <a:p>
          <a:endParaRPr lang="en-US" sz="2400"/>
        </a:p>
      </dgm:t>
    </dgm:pt>
    <dgm:pt modelId="{CA6B0D8F-9C82-7444-A8D1-1E1F984E8995}" type="parTrans" cxnId="{FB53F95B-63B5-7845-92F8-85ECDC535C2E}">
      <dgm:prSet/>
      <dgm:spPr/>
      <dgm:t>
        <a:bodyPr/>
        <a:lstStyle/>
        <a:p>
          <a:endParaRPr lang="en-US" sz="2400"/>
        </a:p>
      </dgm:t>
    </dgm:pt>
    <dgm:pt modelId="{FAE5EC5A-4C72-5E48-B46E-43EEB4596D3C}">
      <dgm:prSet custT="1"/>
      <dgm:spPr/>
      <dgm:t>
        <a:bodyPr/>
        <a:lstStyle/>
        <a:p>
          <a:r>
            <a:rPr lang="en-US" sz="2800" dirty="0"/>
            <a:t>Opening Tag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 sz="2400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 sz="2400"/>
        </a:p>
      </dgm:t>
    </dgm:pt>
    <dgm:pt modelId="{A9732023-5724-FE4B-B998-439D73BD26D7}" type="pres">
      <dgm:prSet presAssocID="{87F1BCCE-2A78-334B-9096-5C77D2781281}" presName="rootnode" presStyleCnt="0">
        <dgm:presLayoutVars>
          <dgm:chMax/>
          <dgm:chPref/>
          <dgm:dir/>
          <dgm:animLvl val="lvl"/>
        </dgm:presLayoutVars>
      </dgm:prSet>
      <dgm:spPr/>
    </dgm:pt>
    <dgm:pt modelId="{383475E1-870E-1B43-9026-B2E2A7527986}" type="pres">
      <dgm:prSet presAssocID="{FAE5EC5A-4C72-5E48-B46E-43EEB4596D3C}" presName="composite" presStyleCnt="0"/>
      <dgm:spPr/>
    </dgm:pt>
    <dgm:pt modelId="{714963C6-DC9F-6A46-9EB4-50E1DC58FEC6}" type="pres">
      <dgm:prSet presAssocID="{FAE5EC5A-4C72-5E48-B46E-43EEB4596D3C}" presName="bentUpArrow1" presStyleLbl="alignImgPlace1" presStyleIdx="0" presStyleCnt="2"/>
      <dgm:spPr/>
    </dgm:pt>
    <dgm:pt modelId="{36C9B238-4EB1-6B45-8124-516357794359}" type="pres">
      <dgm:prSet presAssocID="{FAE5EC5A-4C72-5E48-B46E-43EEB4596D3C}" presName="ParentText" presStyleLbl="node1" presStyleIdx="0" presStyleCnt="3" custScaleX="225742">
        <dgm:presLayoutVars>
          <dgm:chMax val="1"/>
          <dgm:chPref val="1"/>
          <dgm:bulletEnabled val="1"/>
        </dgm:presLayoutVars>
      </dgm:prSet>
      <dgm:spPr/>
    </dgm:pt>
    <dgm:pt modelId="{BFDDF52F-42BB-1F41-9671-D8F8B12D0CCA}" type="pres">
      <dgm:prSet presAssocID="{FAE5EC5A-4C72-5E48-B46E-43EEB4596D3C}" presName="ChildText" presStyleLbl="revTx" presStyleIdx="0" presStyleCnt="3" custScaleX="257715" custLinFactX="73291" custLinFactNeighborX="100000" custLinFactNeighborY="2704">
        <dgm:presLayoutVars>
          <dgm:chMax val="0"/>
          <dgm:chPref val="0"/>
          <dgm:bulletEnabled val="1"/>
        </dgm:presLayoutVars>
      </dgm:prSet>
      <dgm:spPr/>
    </dgm:pt>
    <dgm:pt modelId="{9C8E74EB-9786-A649-A5A3-BDEB5B3E572D}" type="pres">
      <dgm:prSet presAssocID="{B8FF7613-7A8A-D045-99D6-0BA9F3EAAC8E}" presName="sibTrans" presStyleCnt="0"/>
      <dgm:spPr/>
    </dgm:pt>
    <dgm:pt modelId="{A36A7199-4F62-5A4A-9DD1-7E38F8E5AA6D}" type="pres">
      <dgm:prSet presAssocID="{C3550DB5-7B97-E143-AD1A-FABA5A8248F9}" presName="composite" presStyleCnt="0"/>
      <dgm:spPr/>
    </dgm:pt>
    <dgm:pt modelId="{624FFA3D-947E-2B49-BA08-535B6252157C}" type="pres">
      <dgm:prSet presAssocID="{C3550DB5-7B97-E143-AD1A-FABA5A8248F9}" presName="bentUpArrow1" presStyleLbl="alignImgPlace1" presStyleIdx="1" presStyleCnt="2"/>
      <dgm:spPr/>
    </dgm:pt>
    <dgm:pt modelId="{1A19CC28-33AC-5345-BE0C-04FD79F2E914}" type="pres">
      <dgm:prSet presAssocID="{C3550DB5-7B97-E143-AD1A-FABA5A8248F9}" presName="ParentText" presStyleLbl="node1" presStyleIdx="1" presStyleCnt="3" custScaleX="150453">
        <dgm:presLayoutVars>
          <dgm:chMax val="1"/>
          <dgm:chPref val="1"/>
          <dgm:bulletEnabled val="1"/>
        </dgm:presLayoutVars>
      </dgm:prSet>
      <dgm:spPr/>
    </dgm:pt>
    <dgm:pt modelId="{99439A64-6113-1544-8B53-222B823CE047}" type="pres">
      <dgm:prSet presAssocID="{C3550DB5-7B97-E143-AD1A-FABA5A8248F9}" presName="ChildText" presStyleLbl="revTx" presStyleIdx="1" presStyleCnt="3" custLinFactNeighborX="39963" custLinFactNeighborY="1784">
        <dgm:presLayoutVars>
          <dgm:chMax val="0"/>
          <dgm:chPref val="0"/>
          <dgm:bulletEnabled val="1"/>
        </dgm:presLayoutVars>
      </dgm:prSet>
      <dgm:spPr/>
    </dgm:pt>
    <dgm:pt modelId="{158CF92B-966B-BE48-857F-AC54ECB1E139}" type="pres">
      <dgm:prSet presAssocID="{D437988B-FBD7-EA4D-9CB2-14994DA98B43}" presName="sibTrans" presStyleCnt="0"/>
      <dgm:spPr/>
    </dgm:pt>
    <dgm:pt modelId="{5A10458C-7905-194D-A8D0-1C9A0C6B2D4D}" type="pres">
      <dgm:prSet presAssocID="{516D965F-1C43-6042-A953-6488E0AF046E}" presName="composite" presStyleCnt="0"/>
      <dgm:spPr/>
    </dgm:pt>
    <dgm:pt modelId="{EBD93032-37C0-C642-B8AC-2CD53862BC17}" type="pres">
      <dgm:prSet presAssocID="{516D965F-1C43-6042-A953-6488E0AF046E}" presName="ParentText" presStyleLbl="node1" presStyleIdx="2" presStyleCnt="3" custLinFactNeighborX="-32125" custLinFactNeighborY="12587">
        <dgm:presLayoutVars>
          <dgm:chMax val="1"/>
          <dgm:chPref val="1"/>
          <dgm:bulletEnabled val="1"/>
        </dgm:presLayoutVars>
      </dgm:prSet>
      <dgm:spPr/>
    </dgm:pt>
    <dgm:pt modelId="{893D7CF5-C418-D846-B056-C68171997C3C}" type="pres">
      <dgm:prSet presAssocID="{516D965F-1C43-6042-A953-6488E0AF046E}" presName="FinalChildText" presStyleLbl="revTx" presStyleIdx="2" presStyleCnt="3" custScaleX="177011">
        <dgm:presLayoutVars>
          <dgm:chMax val="0"/>
          <dgm:chPref val="0"/>
          <dgm:bulletEnabled val="1"/>
        </dgm:presLayoutVars>
      </dgm:prSet>
      <dgm:spPr/>
    </dgm:pt>
  </dgm:ptLst>
  <dgm:cxnLst>
    <dgm:cxn modelId="{5A29D90C-0EE4-E245-B12A-FCFECBA52BBF}" type="presOf" srcId="{87F1BCCE-2A78-334B-9096-5C77D2781281}" destId="{A9732023-5724-FE4B-B998-439D73BD26D7}" srcOrd="0" destOrd="0" presId="urn:microsoft.com/office/officeart/2005/8/layout/StepDownProcess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B0DC593C-5AC4-DF4F-A457-E1807BD0E3CD}" type="presOf" srcId="{C3550DB5-7B97-E143-AD1A-FABA5A8248F9}" destId="{1A19CC28-33AC-5345-BE0C-04FD79F2E914}" srcOrd="0" destOrd="0" presId="urn:microsoft.com/office/officeart/2005/8/layout/StepDownProcess"/>
    <dgm:cxn modelId="{E59D9A4A-D374-7B42-A6B0-EC10BB324217}" type="presOf" srcId="{516D965F-1C43-6042-A953-6488E0AF046E}" destId="{EBD93032-37C0-C642-B8AC-2CD53862BC17}" srcOrd="0" destOrd="0" presId="urn:microsoft.com/office/officeart/2005/8/layout/StepDownProcess"/>
    <dgm:cxn modelId="{29EE304D-1629-E14E-90C3-DA02F68C5D15}" type="presOf" srcId="{DF477D2E-DF7A-1A44-BAB1-8DB6EBCC59DF}" destId="{99439A64-6113-1544-8B53-222B823CE047}" srcOrd="0" destOrd="0" presId="urn:microsoft.com/office/officeart/2005/8/layout/StepDownProcess"/>
    <dgm:cxn modelId="{DEDFF855-0E02-D24E-956E-30B99CB8459A}" type="presOf" srcId="{F1730520-7BC3-284A-94EA-4B2F2BB8296C}" destId="{893D7CF5-C418-D846-B056-C68171997C3C}" srcOrd="0" destOrd="0" presId="urn:microsoft.com/office/officeart/2005/8/layout/StepDownProcess"/>
    <dgm:cxn modelId="{FB53F95B-63B5-7845-92F8-85ECDC535C2E}" srcId="{FAE5EC5A-4C72-5E48-B46E-43EEB4596D3C}" destId="{76426E11-C069-5848-82A6-B4EE719A401D}" srcOrd="0" destOrd="0" parTransId="{CA6B0D8F-9C82-7444-A8D1-1E1F984E8995}" sibTransId="{3A5F40C4-0355-E94F-862E-D2275CDE89F7}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3D70D994-42DB-0B4A-891B-26C85BD3413A}" srcId="{87F1BCCE-2A78-334B-9096-5C77D2781281}" destId="{516D965F-1C43-6042-A953-6488E0AF046E}" srcOrd="2" destOrd="0" parTransId="{80911962-4522-1048-B400-76A09F4BABB5}" sibTransId="{67D44668-6F8A-D744-9FC2-581BDCA1751D}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861506A9-67E3-5C40-A11B-4A1661E1AE78}" type="presOf" srcId="{FAE5EC5A-4C72-5E48-B46E-43EEB4596D3C}" destId="{36C9B238-4EB1-6B45-8124-516357794359}" srcOrd="0" destOrd="0" presId="urn:microsoft.com/office/officeart/2005/8/layout/StepDownProcess"/>
    <dgm:cxn modelId="{EBB260B3-53C9-B941-91E7-563EE1BD48B6}" type="presOf" srcId="{76426E11-C069-5848-82A6-B4EE719A401D}" destId="{BFDDF52F-42BB-1F41-9671-D8F8B12D0CCA}" srcOrd="0" destOrd="0" presId="urn:microsoft.com/office/officeart/2005/8/layout/StepDownProcess"/>
    <dgm:cxn modelId="{F51096FB-9900-9C4B-961D-88B70FCF738F}" srcId="{516D965F-1C43-6042-A953-6488E0AF046E}" destId="{F1730520-7BC3-284A-94EA-4B2F2BB8296C}" srcOrd="0" destOrd="0" parTransId="{5EC058A6-9BB5-5F47-862C-9BC461F0A7AB}" sibTransId="{271C5398-89A7-F64B-8A20-8C7FB1A54FE9}"/>
    <dgm:cxn modelId="{5E5C83C7-21DC-B64B-9970-CF64296B3D36}" type="presParOf" srcId="{A9732023-5724-FE4B-B998-439D73BD26D7}" destId="{383475E1-870E-1B43-9026-B2E2A7527986}" srcOrd="0" destOrd="0" presId="urn:microsoft.com/office/officeart/2005/8/layout/StepDownProcess"/>
    <dgm:cxn modelId="{95398BE6-C864-B345-B848-3F5AF2C1339B}" type="presParOf" srcId="{383475E1-870E-1B43-9026-B2E2A7527986}" destId="{714963C6-DC9F-6A46-9EB4-50E1DC58FEC6}" srcOrd="0" destOrd="0" presId="urn:microsoft.com/office/officeart/2005/8/layout/StepDownProcess"/>
    <dgm:cxn modelId="{E14BE7C8-07A4-F647-ACF6-A89CA7940ACA}" type="presParOf" srcId="{383475E1-870E-1B43-9026-B2E2A7527986}" destId="{36C9B238-4EB1-6B45-8124-516357794359}" srcOrd="1" destOrd="0" presId="urn:microsoft.com/office/officeart/2005/8/layout/StepDownProcess"/>
    <dgm:cxn modelId="{5EA86381-D72A-F340-A539-1346F2F2F946}" type="presParOf" srcId="{383475E1-870E-1B43-9026-B2E2A7527986}" destId="{BFDDF52F-42BB-1F41-9671-D8F8B12D0CCA}" srcOrd="2" destOrd="0" presId="urn:microsoft.com/office/officeart/2005/8/layout/StepDownProcess"/>
    <dgm:cxn modelId="{E0DE7199-7874-8044-88A6-16D084AAC9DA}" type="presParOf" srcId="{A9732023-5724-FE4B-B998-439D73BD26D7}" destId="{9C8E74EB-9786-A649-A5A3-BDEB5B3E572D}" srcOrd="1" destOrd="0" presId="urn:microsoft.com/office/officeart/2005/8/layout/StepDownProcess"/>
    <dgm:cxn modelId="{1318A768-1EB4-FD48-B764-E1687805D77F}" type="presParOf" srcId="{A9732023-5724-FE4B-B998-439D73BD26D7}" destId="{A36A7199-4F62-5A4A-9DD1-7E38F8E5AA6D}" srcOrd="2" destOrd="0" presId="urn:microsoft.com/office/officeart/2005/8/layout/StepDownProcess"/>
    <dgm:cxn modelId="{7A1BB1F3-EEC5-AD4F-A911-5D40C947E530}" type="presParOf" srcId="{A36A7199-4F62-5A4A-9DD1-7E38F8E5AA6D}" destId="{624FFA3D-947E-2B49-BA08-535B6252157C}" srcOrd="0" destOrd="0" presId="urn:microsoft.com/office/officeart/2005/8/layout/StepDownProcess"/>
    <dgm:cxn modelId="{A730FDED-3629-4643-8A0D-F6B900BC96C2}" type="presParOf" srcId="{A36A7199-4F62-5A4A-9DD1-7E38F8E5AA6D}" destId="{1A19CC28-33AC-5345-BE0C-04FD79F2E914}" srcOrd="1" destOrd="0" presId="urn:microsoft.com/office/officeart/2005/8/layout/StepDownProcess"/>
    <dgm:cxn modelId="{245D681D-0BAC-EB40-96DA-35C7FA89B010}" type="presParOf" srcId="{A36A7199-4F62-5A4A-9DD1-7E38F8E5AA6D}" destId="{99439A64-6113-1544-8B53-222B823CE047}" srcOrd="2" destOrd="0" presId="urn:microsoft.com/office/officeart/2005/8/layout/StepDownProcess"/>
    <dgm:cxn modelId="{E2F81E7C-4F78-3043-A82A-EB1515EA216D}" type="presParOf" srcId="{A9732023-5724-FE4B-B998-439D73BD26D7}" destId="{158CF92B-966B-BE48-857F-AC54ECB1E139}" srcOrd="3" destOrd="0" presId="urn:microsoft.com/office/officeart/2005/8/layout/StepDownProcess"/>
    <dgm:cxn modelId="{F9150296-5660-A645-B72C-6FA91055C5D5}" type="presParOf" srcId="{A9732023-5724-FE4B-B998-439D73BD26D7}" destId="{5A10458C-7905-194D-A8D0-1C9A0C6B2D4D}" srcOrd="4" destOrd="0" presId="urn:microsoft.com/office/officeart/2005/8/layout/StepDownProcess"/>
    <dgm:cxn modelId="{762D0746-25D3-3F44-8246-11E5D5623958}" type="presParOf" srcId="{5A10458C-7905-194D-A8D0-1C9A0C6B2D4D}" destId="{EBD93032-37C0-C642-B8AC-2CD53862BC17}" srcOrd="0" destOrd="0" presId="urn:microsoft.com/office/officeart/2005/8/layout/StepDownProcess"/>
    <dgm:cxn modelId="{B3E30DB8-07E4-8744-91FE-89746C207988}" type="presParOf" srcId="{5A10458C-7905-194D-A8D0-1C9A0C6B2D4D}" destId="{893D7CF5-C418-D846-B056-C68171997C3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19316-53EB-D345-ADAC-A69CDF0CF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08073-05E1-9D4A-AFEC-90F45746159E}">
      <dgm:prSet custT="1"/>
      <dgm:spPr>
        <a:ln w="57150">
          <a:solidFill>
            <a:srgbClr val="002060"/>
          </a:solidFill>
        </a:ln>
      </dgm:spPr>
      <dgm:t>
        <a:bodyPr/>
        <a:lstStyle/>
        <a:p>
          <a:endParaRPr lang="en-US" sz="2800" kern="1200" dirty="0"/>
        </a:p>
        <a:p>
          <a:r>
            <a:rPr lang="en-US" sz="2800" kern="1200" dirty="0"/>
            <a:t>&lt;link </a:t>
          </a:r>
        </a:p>
        <a:p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gm:t>
    </dgm:pt>
    <dgm:pt modelId="{88B6FCB5-FC10-4E4D-8258-048879D6F38B}" type="parTrans" cxnId="{F09D8649-3AF3-FA4F-9D63-619C13BFC25F}">
      <dgm:prSet/>
      <dgm:spPr/>
      <dgm:t>
        <a:bodyPr/>
        <a:lstStyle/>
        <a:p>
          <a:endParaRPr lang="en-US"/>
        </a:p>
      </dgm:t>
    </dgm:pt>
    <dgm:pt modelId="{9D89085F-6391-944E-9DDB-CAB754F45887}" type="sibTrans" cxnId="{F09D8649-3AF3-FA4F-9D63-619C13BFC25F}">
      <dgm:prSet/>
      <dgm:spPr/>
      <dgm:t>
        <a:bodyPr/>
        <a:lstStyle/>
        <a:p>
          <a:endParaRPr lang="en-US"/>
        </a:p>
      </dgm:t>
    </dgm:pt>
    <dgm:pt modelId="{3768CECC-719F-2147-BCED-F46EDAEA878F}" type="pres">
      <dgm:prSet presAssocID="{DA619316-53EB-D345-ADAC-A69CDF0CFB01}" presName="linear" presStyleCnt="0">
        <dgm:presLayoutVars>
          <dgm:animLvl val="lvl"/>
          <dgm:resizeHandles val="exact"/>
        </dgm:presLayoutVars>
      </dgm:prSet>
      <dgm:spPr/>
    </dgm:pt>
    <dgm:pt modelId="{BE99CC23-4CDB-E844-8C0C-8EA7906F3EDB}" type="pres">
      <dgm:prSet presAssocID="{95B08073-05E1-9D4A-AFEC-90F45746159E}" presName="parentText" presStyleLbl="node1" presStyleIdx="0" presStyleCnt="1" custScaleY="608277" custLinFactNeighborX="-2109" custLinFactNeighborY="-8184">
        <dgm:presLayoutVars>
          <dgm:chMax val="0"/>
          <dgm:bulletEnabled val="1"/>
        </dgm:presLayoutVars>
      </dgm:prSet>
      <dgm:spPr/>
    </dgm:pt>
  </dgm:ptLst>
  <dgm:cxnLst>
    <dgm:cxn modelId="{058FBE24-DFB6-4B41-885D-2F6E99E09DE2}" type="presOf" srcId="{DA619316-53EB-D345-ADAC-A69CDF0CFB01}" destId="{3768CECC-719F-2147-BCED-F46EDAEA878F}" srcOrd="0" destOrd="0" presId="urn:microsoft.com/office/officeart/2005/8/layout/vList2"/>
    <dgm:cxn modelId="{F09D8649-3AF3-FA4F-9D63-619C13BFC25F}" srcId="{DA619316-53EB-D345-ADAC-A69CDF0CFB01}" destId="{95B08073-05E1-9D4A-AFEC-90F45746159E}" srcOrd="0" destOrd="0" parTransId="{88B6FCB5-FC10-4E4D-8258-048879D6F38B}" sibTransId="{9D89085F-6391-944E-9DDB-CAB754F45887}"/>
    <dgm:cxn modelId="{C9BBCDFB-313C-6849-BEE0-1E6886760DF3}" type="presOf" srcId="{95B08073-05E1-9D4A-AFEC-90F45746159E}" destId="{BE99CC23-4CDB-E844-8C0C-8EA7906F3EDB}" srcOrd="0" destOrd="0" presId="urn:microsoft.com/office/officeart/2005/8/layout/vList2"/>
    <dgm:cxn modelId="{BEAD31BD-F852-4845-8AEA-D69CABB56182}" type="presParOf" srcId="{3768CECC-719F-2147-BCED-F46EDAEA878F}" destId="{BE99CC23-4CDB-E844-8C0C-8EA7906F3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48047-93D2-7E4A-97B0-CC6A964E46C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E91D3-A72D-D148-B9F3-C8B80A154D83}">
      <dgm:prSet custT="1"/>
      <dgm:spPr/>
      <dgm:t>
        <a:bodyPr/>
        <a:lstStyle/>
        <a:p>
          <a:r>
            <a:rPr lang="en-US" sz="3200"/>
            <a:t>&lt;head&gt; </a:t>
          </a:r>
        </a:p>
      </dgm:t>
    </dgm:pt>
    <dgm:pt modelId="{FB3278FB-A67A-8641-9393-191F96DA41D7}" type="parTrans" cxnId="{D5E4CCB7-6F11-AA43-8F2B-7F97522037DD}">
      <dgm:prSet/>
      <dgm:spPr/>
      <dgm:t>
        <a:bodyPr/>
        <a:lstStyle/>
        <a:p>
          <a:endParaRPr lang="en-US" sz="3200"/>
        </a:p>
      </dgm:t>
    </dgm:pt>
    <dgm:pt modelId="{097F774F-B703-C54C-BAF8-1299BBE8C82C}" type="sibTrans" cxnId="{D5E4CCB7-6F11-AA43-8F2B-7F97522037DD}">
      <dgm:prSet/>
      <dgm:spPr/>
      <dgm:t>
        <a:bodyPr/>
        <a:lstStyle/>
        <a:p>
          <a:endParaRPr lang="en-US" sz="3200"/>
        </a:p>
      </dgm:t>
    </dgm:pt>
    <dgm:pt modelId="{16117857-091C-3F42-9D8D-52D8118AF0C5}">
      <dgm:prSet custT="1"/>
      <dgm:spPr/>
      <dgm:t>
        <a:bodyPr/>
        <a:lstStyle/>
        <a:p>
          <a:pPr>
            <a:buNone/>
          </a:pPr>
          <a:r>
            <a:rPr lang="en-US" sz="2400" dirty="0"/>
            <a:t>&lt;link </a:t>
          </a:r>
          <a:r>
            <a:rPr lang="en-US" sz="2400" dirty="0" err="1"/>
            <a:t>rel</a:t>
          </a:r>
          <a:r>
            <a:rPr lang="en-US" sz="2400" dirty="0"/>
            <a:t>=stylesheet” </a:t>
          </a:r>
          <a:r>
            <a:rPr lang="en-US" sz="2400" dirty="0" err="1"/>
            <a:t>href</a:t>
          </a:r>
          <a:r>
            <a:rPr lang="en-US" sz="2400" dirty="0"/>
            <a:t>=</a:t>
          </a:r>
          <a:r>
            <a:rPr lang="en-US" sz="2400" dirty="0">
              <a:hlinkClick xmlns:r="http://schemas.openxmlformats.org/officeDocument/2006/relationships" r:id="rId1"/>
            </a:rPr>
            <a:t>www.ravens.com</a:t>
          </a:r>
          <a:r>
            <a:rPr lang="en-US" sz="2400" dirty="0"/>
            <a:t>&gt;</a:t>
          </a:r>
        </a:p>
      </dgm:t>
    </dgm:pt>
    <dgm:pt modelId="{BE4FA914-017D-8446-8B7F-538B8DEB7D26}" type="parTrans" cxnId="{19910CA1-7FEB-5F4F-9421-92CF405975A8}">
      <dgm:prSet/>
      <dgm:spPr/>
      <dgm:t>
        <a:bodyPr/>
        <a:lstStyle/>
        <a:p>
          <a:endParaRPr lang="en-US" sz="3200"/>
        </a:p>
      </dgm:t>
    </dgm:pt>
    <dgm:pt modelId="{BC7D84F8-D043-5340-AA08-F40204C8C89D}" type="sibTrans" cxnId="{19910CA1-7FEB-5F4F-9421-92CF405975A8}">
      <dgm:prSet/>
      <dgm:spPr/>
      <dgm:t>
        <a:bodyPr/>
        <a:lstStyle/>
        <a:p>
          <a:endParaRPr lang="en-US" sz="3200"/>
        </a:p>
      </dgm:t>
    </dgm:pt>
    <dgm:pt modelId="{F1185F12-A30B-7948-8951-3F5EB58F79BC}">
      <dgm:prSet custT="1"/>
      <dgm:spPr/>
      <dgm:t>
        <a:bodyPr/>
        <a:lstStyle/>
        <a:p>
          <a:r>
            <a:rPr lang="en-US" sz="3200"/>
            <a:t>&lt;/head&gt;</a:t>
          </a:r>
        </a:p>
      </dgm:t>
    </dgm:pt>
    <dgm:pt modelId="{D8FB4417-8395-A14D-A046-29B408641BE3}" type="parTrans" cxnId="{DDAEC940-9301-7F47-9E43-09780F986DED}">
      <dgm:prSet/>
      <dgm:spPr/>
      <dgm:t>
        <a:bodyPr/>
        <a:lstStyle/>
        <a:p>
          <a:endParaRPr lang="en-US" sz="3200"/>
        </a:p>
      </dgm:t>
    </dgm:pt>
    <dgm:pt modelId="{99349F02-62DF-CC44-A436-7DD28FD6DBCD}" type="sibTrans" cxnId="{DDAEC940-9301-7F47-9E43-09780F986DED}">
      <dgm:prSet/>
      <dgm:spPr/>
      <dgm:t>
        <a:bodyPr/>
        <a:lstStyle/>
        <a:p>
          <a:endParaRPr lang="en-US" sz="3200"/>
        </a:p>
      </dgm:t>
    </dgm:pt>
    <dgm:pt modelId="{2A619ABA-AF36-5946-A589-D17EC4ABC05D}" type="pres">
      <dgm:prSet presAssocID="{25848047-93D2-7E4A-97B0-CC6A964E46CD}" presName="linear" presStyleCnt="0">
        <dgm:presLayoutVars>
          <dgm:animLvl val="lvl"/>
          <dgm:resizeHandles val="exact"/>
        </dgm:presLayoutVars>
      </dgm:prSet>
      <dgm:spPr/>
    </dgm:pt>
    <dgm:pt modelId="{A00016DE-B828-5544-AFAC-45090ACF2755}" type="pres">
      <dgm:prSet presAssocID="{E6DE91D3-A72D-D148-B9F3-C8B80A154D83}" presName="parentText" presStyleLbl="node1" presStyleIdx="0" presStyleCnt="2" custLinFactNeighborX="-1178" custLinFactNeighborY="-41334">
        <dgm:presLayoutVars>
          <dgm:chMax val="0"/>
          <dgm:bulletEnabled val="1"/>
        </dgm:presLayoutVars>
      </dgm:prSet>
      <dgm:spPr/>
    </dgm:pt>
    <dgm:pt modelId="{7DCFCF10-3330-5E46-BC62-48CA68FA0A48}" type="pres">
      <dgm:prSet presAssocID="{E6DE91D3-A72D-D148-B9F3-C8B80A154D83}" presName="childText" presStyleLbl="revTx" presStyleIdx="0" presStyleCnt="1">
        <dgm:presLayoutVars>
          <dgm:bulletEnabled val="1"/>
        </dgm:presLayoutVars>
      </dgm:prSet>
      <dgm:spPr/>
    </dgm:pt>
    <dgm:pt modelId="{8896EBA6-2E50-4B4E-A337-0B692041E6AA}" type="pres">
      <dgm:prSet presAssocID="{F1185F12-A30B-7948-8951-3F5EB58F79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AEC940-9301-7F47-9E43-09780F986DED}" srcId="{25848047-93D2-7E4A-97B0-CC6A964E46CD}" destId="{F1185F12-A30B-7948-8951-3F5EB58F79BC}" srcOrd="1" destOrd="0" parTransId="{D8FB4417-8395-A14D-A046-29B408641BE3}" sibTransId="{99349F02-62DF-CC44-A436-7DD28FD6DBCD}"/>
    <dgm:cxn modelId="{68EAF754-2A5D-1D4D-8666-F333A857539C}" type="presOf" srcId="{F1185F12-A30B-7948-8951-3F5EB58F79BC}" destId="{8896EBA6-2E50-4B4E-A337-0B692041E6AA}" srcOrd="0" destOrd="0" presId="urn:microsoft.com/office/officeart/2005/8/layout/vList2"/>
    <dgm:cxn modelId="{19910CA1-7FEB-5F4F-9421-92CF405975A8}" srcId="{E6DE91D3-A72D-D148-B9F3-C8B80A154D83}" destId="{16117857-091C-3F42-9D8D-52D8118AF0C5}" srcOrd="0" destOrd="0" parTransId="{BE4FA914-017D-8446-8B7F-538B8DEB7D26}" sibTransId="{BC7D84F8-D043-5340-AA08-F40204C8C89D}"/>
    <dgm:cxn modelId="{20CD8FB7-362A-6346-B565-C760BCF13628}" type="presOf" srcId="{25848047-93D2-7E4A-97B0-CC6A964E46CD}" destId="{2A619ABA-AF36-5946-A589-D17EC4ABC05D}" srcOrd="0" destOrd="0" presId="urn:microsoft.com/office/officeart/2005/8/layout/vList2"/>
    <dgm:cxn modelId="{D5E4CCB7-6F11-AA43-8F2B-7F97522037DD}" srcId="{25848047-93D2-7E4A-97B0-CC6A964E46CD}" destId="{E6DE91D3-A72D-D148-B9F3-C8B80A154D83}" srcOrd="0" destOrd="0" parTransId="{FB3278FB-A67A-8641-9393-191F96DA41D7}" sibTransId="{097F774F-B703-C54C-BAF8-1299BBE8C82C}"/>
    <dgm:cxn modelId="{D030F9DE-8C15-344F-87F2-CBB7B16A09CE}" type="presOf" srcId="{16117857-091C-3F42-9D8D-52D8118AF0C5}" destId="{7DCFCF10-3330-5E46-BC62-48CA68FA0A48}" srcOrd="0" destOrd="0" presId="urn:microsoft.com/office/officeart/2005/8/layout/vList2"/>
    <dgm:cxn modelId="{A5AC87F5-CF07-6843-9B73-95DD8600AEB6}" type="presOf" srcId="{E6DE91D3-A72D-D148-B9F3-C8B80A154D83}" destId="{A00016DE-B828-5544-AFAC-45090ACF2755}" srcOrd="0" destOrd="0" presId="urn:microsoft.com/office/officeart/2005/8/layout/vList2"/>
    <dgm:cxn modelId="{904A735C-8C43-A14C-97B3-FB0A003D6CE7}" type="presParOf" srcId="{2A619ABA-AF36-5946-A589-D17EC4ABC05D}" destId="{A00016DE-B828-5544-AFAC-45090ACF2755}" srcOrd="0" destOrd="0" presId="urn:microsoft.com/office/officeart/2005/8/layout/vList2"/>
    <dgm:cxn modelId="{6C979C1A-E0F4-EA44-97E8-53AE9ED8D27F}" type="presParOf" srcId="{2A619ABA-AF36-5946-A589-D17EC4ABC05D}" destId="{7DCFCF10-3330-5E46-BC62-48CA68FA0A48}" srcOrd="1" destOrd="0" presId="urn:microsoft.com/office/officeart/2005/8/layout/vList2"/>
    <dgm:cxn modelId="{F5315869-9EC6-6546-B3F3-B0F26DED7834}" type="presParOf" srcId="{2A619ABA-AF36-5946-A589-D17EC4ABC05D}" destId="{8896EBA6-2E50-4B4E-A337-0B692041E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 style tag =&gt; style{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218327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1-Link tag 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2-Link tag’s [</a:t>
          </a:r>
          <a:r>
            <a:rPr lang="en-US" dirty="0" err="1">
              <a:solidFill>
                <a:srgbClr val="00B050"/>
              </a:solidFill>
            </a:rPr>
            <a:t>rel</a:t>
          </a:r>
          <a:r>
            <a:rPr lang="en-US" dirty="0">
              <a:solidFill>
                <a:srgbClr val="00B050"/>
              </a:solidFill>
            </a:rPr>
            <a:t> =&gt; relation </a:t>
          </a:r>
          <a:r>
            <a:rPr lang="en-US" dirty="0"/>
            <a:t>;</a:t>
          </a:r>
          <a:r>
            <a:rPr lang="en-US" dirty="0" err="1"/>
            <a:t>href</a:t>
          </a:r>
          <a:r>
            <a:rPr lang="en-US" dirty="0"/>
            <a:t> =&gt; </a:t>
          </a:r>
          <a:r>
            <a:rPr lang="en-US" dirty="0" err="1">
              <a:solidFill>
                <a:srgbClr val="00B050"/>
              </a:solidFill>
            </a:rPr>
            <a:t>css</a:t>
          </a:r>
          <a:r>
            <a:rPr lang="en-US" dirty="0">
              <a:solidFill>
                <a:srgbClr val="00B050"/>
              </a:solidFill>
            </a:rPr>
            <a:t> file path</a:t>
          </a:r>
          <a:r>
            <a:rPr lang="en-US" dirty="0"/>
            <a:t>]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E9CCB53A-55BF-954B-AD2D-36D3069C7A11}">
      <dgm:prSet/>
      <dgm:spPr/>
      <dgm:t>
        <a:bodyPr/>
        <a:lstStyle/>
        <a:p>
          <a:pPr algn="l"/>
          <a:r>
            <a:rPr lang="en-US" dirty="0"/>
            <a:t>CSS file = &gt; selector{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11942B30-D255-8B44-9057-04011B0A2D8B}" type="parTrans" cxnId="{7E24E8CC-567C-F646-B0D1-0841DDA783ED}">
      <dgm:prSet/>
      <dgm:spPr/>
      <dgm:t>
        <a:bodyPr/>
        <a:lstStyle/>
        <a:p>
          <a:endParaRPr lang="en-US"/>
        </a:p>
      </dgm:t>
    </dgm:pt>
    <dgm:pt modelId="{83A8AFB4-F31E-574C-8DC5-CD888959EBF5}" type="sibTrans" cxnId="{7E24E8CC-567C-F646-B0D1-0841DDA783ED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3"/>
      <dgm:spPr/>
    </dgm:pt>
    <dgm:pt modelId="{4882E5ED-3F42-7A48-AD6C-1F417B4F800B}" type="pres">
      <dgm:prSet presAssocID="{26B53EE7-AF1A-A644-8E13-996D485E374C}" presName="childText" presStyleLbl="bgAcc1" presStyleIdx="0" presStyleCnt="3" custScaleX="349590">
        <dgm:presLayoutVars>
          <dgm:bulletEnabled val="1"/>
        </dgm:presLayoutVars>
      </dgm:prSet>
      <dgm:spPr/>
    </dgm:pt>
    <dgm:pt modelId="{4F1C3E28-AABB-AC41-A393-FC90A8DF1C4B}" type="pres">
      <dgm:prSet presAssocID="{11942B30-D255-8B44-9057-04011B0A2D8B}" presName="Name13" presStyleLbl="parChTrans1D2" presStyleIdx="1" presStyleCnt="3"/>
      <dgm:spPr/>
    </dgm:pt>
    <dgm:pt modelId="{93840108-93D7-4842-83FA-843D7D4ED7B0}" type="pres">
      <dgm:prSet presAssocID="{E9CCB53A-55BF-954B-AD2D-36D3069C7A11}" presName="childText" presStyleLbl="bgAcc1" presStyleIdx="1" presStyleCnt="3" custScaleX="343163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2" presStyleCnt="3"/>
      <dgm:spPr/>
    </dgm:pt>
    <dgm:pt modelId="{245A8899-4B1E-3F4D-800A-151B509C69C1}" type="pres">
      <dgm:prSet presAssocID="{DF477D2E-DF7A-1A44-BAB1-8DB6EBCC59D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EF0600F-4C50-D041-A91D-0B5A729DA9BE}" type="presOf" srcId="{26B53EE7-AF1A-A644-8E13-996D485E374C}" destId="{4882E5ED-3F42-7A48-AD6C-1F417B4F800B}" srcOrd="0" destOrd="0" presId="urn:microsoft.com/office/officeart/2005/8/layout/hierarchy3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865CC542-1DC4-6043-9254-B4457F38CF5C}" type="presOf" srcId="{E9CCB53A-55BF-954B-AD2D-36D3069C7A11}" destId="{93840108-93D7-4842-83FA-843D7D4ED7B0}" srcOrd="0" destOrd="0" presId="urn:microsoft.com/office/officeart/2005/8/layout/hierarchy3"/>
    <dgm:cxn modelId="{E32F1A48-3D2A-334F-8D9B-E685D88D8A2A}" type="presOf" srcId="{11942B30-D255-8B44-9057-04011B0A2D8B}" destId="{4F1C3E28-AABB-AC41-A393-FC90A8DF1C4B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5010EFC8-0943-CE4B-AE5A-6C6887F5533D}" type="presOf" srcId="{A97C22B6-ADF8-C64D-8FF9-C8DDFDD9C242}" destId="{1B39C79E-1685-0A45-BE60-0C3C380C851C}" srcOrd="0" destOrd="0" presId="urn:microsoft.com/office/officeart/2005/8/layout/hierarchy3"/>
    <dgm:cxn modelId="{7E24E8CC-567C-F646-B0D1-0841DDA783ED}" srcId="{FAE5EC5A-4C72-5E48-B46E-43EEB4596D3C}" destId="{E9CCB53A-55BF-954B-AD2D-36D3069C7A11}" srcOrd="1" destOrd="0" parTransId="{11942B30-D255-8B44-9057-04011B0A2D8B}" sibTransId="{83A8AFB4-F31E-574C-8DC5-CD888959EBF5}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13E8E135-5661-D446-810A-C89B7EE9B00C}" type="presParOf" srcId="{5FAC6A4F-4E7F-3F45-BDC5-48EB8E716995}" destId="{1B39C79E-1685-0A45-BE60-0C3C380C851C}" srcOrd="0" destOrd="0" presId="urn:microsoft.com/office/officeart/2005/8/layout/hierarchy3"/>
    <dgm:cxn modelId="{E4CE94E4-EB62-A045-A87A-3260681C4AF8}" type="presParOf" srcId="{5FAC6A4F-4E7F-3F45-BDC5-48EB8E716995}" destId="{4882E5ED-3F42-7A48-AD6C-1F417B4F800B}" srcOrd="1" destOrd="0" presId="urn:microsoft.com/office/officeart/2005/8/layout/hierarchy3"/>
    <dgm:cxn modelId="{F83D3B9A-7E1A-B744-A36B-6B8FCE8C55E0}" type="presParOf" srcId="{5FAC6A4F-4E7F-3F45-BDC5-48EB8E716995}" destId="{4F1C3E28-AABB-AC41-A393-FC90A8DF1C4B}" srcOrd="2" destOrd="0" presId="urn:microsoft.com/office/officeart/2005/8/layout/hierarchy3"/>
    <dgm:cxn modelId="{BED43FB7-627A-974B-8E9B-26FA4A5EDE18}" type="presParOf" srcId="{5FAC6A4F-4E7F-3F45-BDC5-48EB8E716995}" destId="{93840108-93D7-4842-83FA-843D7D4ED7B0}" srcOrd="3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E23DD311-F24F-904D-881A-71A68D9FF87E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9708015F-B8FE-CA42-B73E-37FD9AEA89CD}" type="parTrans" cxnId="{BC377ACC-1AC6-3D4F-88CE-B9153F2201DE}">
      <dgm:prSet/>
      <dgm:spPr/>
      <dgm:t>
        <a:bodyPr/>
        <a:lstStyle/>
        <a:p>
          <a:endParaRPr lang="en-US"/>
        </a:p>
      </dgm:t>
    </dgm:pt>
    <dgm:pt modelId="{EBAEBBEF-CEA6-D241-9D13-C1355086FBE3}" type="sibTrans" cxnId="{BC377ACC-1AC6-3D4F-88CE-B9153F2201DE}">
      <dgm:prSet/>
      <dgm:spPr/>
      <dgm:t>
        <a:bodyPr/>
        <a:lstStyle/>
        <a:p>
          <a:endParaRPr lang="en-US"/>
        </a:p>
      </dgm:t>
    </dgm:pt>
    <dgm:pt modelId="{5F1A3B24-330D-9041-8055-3AAA50292689}">
      <dgm:prSet/>
      <dgm:spPr/>
      <dgm:t>
        <a:bodyPr/>
        <a:lstStyle/>
        <a:p>
          <a:r>
            <a:rPr lang="en-US" dirty="0"/>
            <a:t>red </a:t>
          </a:r>
        </a:p>
      </dgm:t>
    </dgm:pt>
    <dgm:pt modelId="{7C2B777E-F59C-0941-B50D-15DD197B01D3}" type="parTrans" cxnId="{92E3B11B-09D6-BE4E-BE1E-B3719D64C5BA}">
      <dgm:prSet/>
      <dgm:spPr/>
      <dgm:t>
        <a:bodyPr/>
        <a:lstStyle/>
        <a:p>
          <a:endParaRPr lang="en-US"/>
        </a:p>
      </dgm:t>
    </dgm:pt>
    <dgm:pt modelId="{390A4D19-751B-0843-8096-80E9EBE74312}" type="sibTrans" cxnId="{92E3B11B-09D6-BE4E-BE1E-B3719D64C5BA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Y="-40378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>
        <dgm:presLayoutVars>
          <dgm:bulletEnabled val="1"/>
        </dgm:presLayoutVars>
      </dgm:prSet>
      <dgm:spPr/>
    </dgm:pt>
    <dgm:pt modelId="{1AEB5098-8A82-8A4E-AB99-DA62BDFE3F3B}" type="pres">
      <dgm:prSet presAssocID="{E23DD311-F24F-904D-881A-71A68D9FF87E}" presName="root" presStyleCnt="0"/>
      <dgm:spPr/>
    </dgm:pt>
    <dgm:pt modelId="{8D3AFC48-EC00-C545-9AA7-D20478C7B88C}" type="pres">
      <dgm:prSet presAssocID="{E23DD311-F24F-904D-881A-71A68D9FF87E}" presName="rootComposite" presStyleCnt="0"/>
      <dgm:spPr/>
    </dgm:pt>
    <dgm:pt modelId="{494B575F-6F8F-C445-BFD3-3DED2884838F}" type="pres">
      <dgm:prSet presAssocID="{E23DD311-F24F-904D-881A-71A68D9FF87E}" presName="rootText" presStyleLbl="node1" presStyleIdx="1" presStyleCnt="2" custScaleX="289326"/>
      <dgm:spPr/>
    </dgm:pt>
    <dgm:pt modelId="{C347A7B3-40B2-344D-9A3D-BBF9DFC124D5}" type="pres">
      <dgm:prSet presAssocID="{E23DD311-F24F-904D-881A-71A68D9FF87E}" presName="rootConnector" presStyleLbl="node1" presStyleIdx="1" presStyleCnt="2"/>
      <dgm:spPr/>
    </dgm:pt>
    <dgm:pt modelId="{43E260B8-3BC4-9A4E-B79A-0EF693C8FEE5}" type="pres">
      <dgm:prSet presAssocID="{E23DD311-F24F-904D-881A-71A68D9FF87E}" presName="childShape" presStyleCnt="0"/>
      <dgm:spPr/>
    </dgm:pt>
    <dgm:pt modelId="{74AA6DBD-1560-8946-BE33-3053F6BDCEA7}" type="pres">
      <dgm:prSet presAssocID="{7C2B777E-F59C-0941-B50D-15DD197B01D3}" presName="Name13" presStyleLbl="parChTrans1D2" presStyleIdx="1" presStyleCnt="2"/>
      <dgm:spPr/>
    </dgm:pt>
    <dgm:pt modelId="{CC64D881-381B-1B47-ADEF-F4C9C8A110C9}" type="pres">
      <dgm:prSet presAssocID="{5F1A3B24-330D-9041-8055-3AAA5029268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520B706-1AC5-8840-8B74-795C08C2D6E9}" type="presOf" srcId="{5F1A3B24-330D-9041-8055-3AAA50292689}" destId="{CC64D881-381B-1B47-ADEF-F4C9C8A110C9}" srcOrd="0" destOrd="0" presId="urn:microsoft.com/office/officeart/2005/8/layout/hierarchy3"/>
    <dgm:cxn modelId="{63927C17-E33E-6645-9722-1CEC981BC46B}" type="presOf" srcId="{E23DD311-F24F-904D-881A-71A68D9FF87E}" destId="{494B575F-6F8F-C445-BFD3-3DED2884838F}" srcOrd="0" destOrd="0" presId="urn:microsoft.com/office/officeart/2005/8/layout/hierarchy3"/>
    <dgm:cxn modelId="{92E3B11B-09D6-BE4E-BE1E-B3719D64C5BA}" srcId="{E23DD311-F24F-904D-881A-71A68D9FF87E}" destId="{5F1A3B24-330D-9041-8055-3AAA50292689}" srcOrd="0" destOrd="0" parTransId="{7C2B777E-F59C-0941-B50D-15DD197B01D3}" sibTransId="{390A4D19-751B-0843-8096-80E9EBE74312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8879B07E-9EB2-194B-9372-102D7DBFB251}" type="presOf" srcId="{7C2B777E-F59C-0941-B50D-15DD197B01D3}" destId="{74AA6DBD-1560-8946-BE33-3053F6BDCEA7}" srcOrd="0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377ACC-1AC6-3D4F-88CE-B9153F2201DE}" srcId="{87F1BCCE-2A78-334B-9096-5C77D2781281}" destId="{E23DD311-F24F-904D-881A-71A68D9FF87E}" srcOrd="1" destOrd="0" parTransId="{9708015F-B8FE-CA42-B73E-37FD9AEA89CD}" sibTransId="{EBAEBBEF-CEA6-D241-9D13-C1355086FBE3}"/>
    <dgm:cxn modelId="{BAA0A2D1-8051-6948-ABA9-829B3A040480}" type="presOf" srcId="{E23DD311-F24F-904D-881A-71A68D9FF87E}" destId="{C347A7B3-40B2-344D-9A3D-BBF9DFC124D5}" srcOrd="1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FAAAEB06-CF2B-6249-977F-823A27A51B3A}" type="presParOf" srcId="{4906546A-B669-4F46-B0DE-B17EC4089DD2}" destId="{1AEB5098-8A82-8A4E-AB99-DA62BDFE3F3B}" srcOrd="1" destOrd="0" presId="urn:microsoft.com/office/officeart/2005/8/layout/hierarchy3"/>
    <dgm:cxn modelId="{A7A6A09E-4010-8447-8083-E3CBCDE5C2CC}" type="presParOf" srcId="{1AEB5098-8A82-8A4E-AB99-DA62BDFE3F3B}" destId="{8D3AFC48-EC00-C545-9AA7-D20478C7B88C}" srcOrd="0" destOrd="0" presId="urn:microsoft.com/office/officeart/2005/8/layout/hierarchy3"/>
    <dgm:cxn modelId="{7D9ED60B-9687-6F4B-B59F-47133A801B67}" type="presParOf" srcId="{8D3AFC48-EC00-C545-9AA7-D20478C7B88C}" destId="{494B575F-6F8F-C445-BFD3-3DED2884838F}" srcOrd="0" destOrd="0" presId="urn:microsoft.com/office/officeart/2005/8/layout/hierarchy3"/>
    <dgm:cxn modelId="{5BEFED72-9582-D747-85B8-1DF5F8D518AD}" type="presParOf" srcId="{8D3AFC48-EC00-C545-9AA7-D20478C7B88C}" destId="{C347A7B3-40B2-344D-9A3D-BBF9DFC124D5}" srcOrd="1" destOrd="0" presId="urn:microsoft.com/office/officeart/2005/8/layout/hierarchy3"/>
    <dgm:cxn modelId="{D48B8427-B9FA-834F-8FD7-6683FA51E263}" type="presParOf" srcId="{1AEB5098-8A82-8A4E-AB99-DA62BDFE3F3B}" destId="{43E260B8-3BC4-9A4E-B79A-0EF693C8FEE5}" srcOrd="1" destOrd="0" presId="urn:microsoft.com/office/officeart/2005/8/layout/hierarchy3"/>
    <dgm:cxn modelId="{C83E29D9-A63D-DA46-9D53-7D5E7B1A45A5}" type="presParOf" srcId="{43E260B8-3BC4-9A4E-B79A-0EF693C8FEE5}" destId="{74AA6DBD-1560-8946-BE33-3053F6BDCEA7}" srcOrd="0" destOrd="0" presId="urn:microsoft.com/office/officeart/2005/8/layout/hierarchy3"/>
    <dgm:cxn modelId="{85DE4C98-DAEC-2843-A65E-4C66605FE7DC}" type="presParOf" srcId="{43E260B8-3BC4-9A4E-B79A-0EF693C8FEE5}" destId="{CC64D881-381B-1B47-ADEF-F4C9C8A110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63C6-DC9F-6A46-9EB4-50E1DC58FEC6}">
      <dsp:nvSpPr>
        <dsp:cNvPr id="0" name=""/>
        <dsp:cNvSpPr/>
      </dsp:nvSpPr>
      <dsp:spPr>
        <a:xfrm rot="5400000">
          <a:off x="3197030" y="1016414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C9B238-4EB1-6B45-8124-516357794359}">
      <dsp:nvSpPr>
        <dsp:cNvPr id="0" name=""/>
        <dsp:cNvSpPr/>
      </dsp:nvSpPr>
      <dsp:spPr>
        <a:xfrm>
          <a:off x="2007460" y="19931"/>
          <a:ext cx="3416086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Opening Tag</a:t>
          </a:r>
        </a:p>
      </dsp:txBody>
      <dsp:txXfrm>
        <a:off x="2059177" y="71648"/>
        <a:ext cx="3312652" cy="955806"/>
      </dsp:txXfrm>
    </dsp:sp>
    <dsp:sp modelId="{BFDDF52F-42BB-1F41-9671-D8F8B12D0CCA}">
      <dsp:nvSpPr>
        <dsp:cNvPr id="0" name=""/>
        <dsp:cNvSpPr/>
      </dsp:nvSpPr>
      <dsp:spPr>
        <a:xfrm>
          <a:off x="5511481" y="144103"/>
          <a:ext cx="2836433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&lt;title style="color: red"&gt;</a:t>
          </a:r>
        </a:p>
      </dsp:txBody>
      <dsp:txXfrm>
        <a:off x="5511481" y="144103"/>
        <a:ext cx="2836433" cy="856124"/>
      </dsp:txXfrm>
    </dsp:sp>
    <dsp:sp modelId="{624FFA3D-947E-2B49-BA08-535B6252157C}">
      <dsp:nvSpPr>
        <dsp:cNvPr id="0" name=""/>
        <dsp:cNvSpPr/>
      </dsp:nvSpPr>
      <dsp:spPr>
        <a:xfrm rot="5400000">
          <a:off x="4755302" y="2206290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9CC28-33AC-5345-BE0C-04FD79F2E914}">
      <dsp:nvSpPr>
        <dsp:cNvPr id="0" name=""/>
        <dsp:cNvSpPr/>
      </dsp:nvSpPr>
      <dsp:spPr>
        <a:xfrm>
          <a:off x="4135395" y="1209807"/>
          <a:ext cx="227676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Closing tag</a:t>
          </a:r>
        </a:p>
      </dsp:txBody>
      <dsp:txXfrm>
        <a:off x="4187112" y="1261524"/>
        <a:ext cx="2173326" cy="955806"/>
      </dsp:txXfrm>
    </dsp:sp>
    <dsp:sp modelId="{99439A64-6113-1544-8B53-222B823CE047}">
      <dsp:nvSpPr>
        <dsp:cNvPr id="0" name=""/>
        <dsp:cNvSpPr/>
      </dsp:nvSpPr>
      <dsp:spPr>
        <a:xfrm>
          <a:off x="6470247" y="1326103"/>
          <a:ext cx="110060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&lt;/title&gt;</a:t>
          </a:r>
        </a:p>
      </dsp:txBody>
      <dsp:txXfrm>
        <a:off x="6470247" y="1326103"/>
        <a:ext cx="1100608" cy="856124"/>
      </dsp:txXfrm>
    </dsp:sp>
    <dsp:sp modelId="{EBD93032-37C0-C642-B8AC-2CD53862BC17}">
      <dsp:nvSpPr>
        <dsp:cNvPr id="0" name=""/>
        <dsp:cNvSpPr/>
      </dsp:nvSpPr>
      <dsp:spPr>
        <a:xfrm>
          <a:off x="5777193" y="2419614"/>
          <a:ext cx="151327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Element</a:t>
          </a:r>
        </a:p>
      </dsp:txBody>
      <dsp:txXfrm>
        <a:off x="5828910" y="2471331"/>
        <a:ext cx="1409836" cy="955806"/>
      </dsp:txXfrm>
    </dsp:sp>
    <dsp:sp modelId="{893D7CF5-C418-D846-B056-C68171997C3C}">
      <dsp:nvSpPr>
        <dsp:cNvPr id="0" name=""/>
        <dsp:cNvSpPr/>
      </dsp:nvSpPr>
      <dsp:spPr>
        <a:xfrm>
          <a:off x="7352806" y="2500706"/>
          <a:ext cx="194819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&lt;title ...&gt;...&lt;/title&gt;</a:t>
          </a:r>
        </a:p>
      </dsp:txBody>
      <dsp:txXfrm>
        <a:off x="7352806" y="2500706"/>
        <a:ext cx="1948198" cy="85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CC23-4CDB-E844-8C0C-8EA7906F3EDB}">
      <dsp:nvSpPr>
        <dsp:cNvPr id="0" name=""/>
        <dsp:cNvSpPr/>
      </dsp:nvSpPr>
      <dsp:spPr>
        <a:xfrm>
          <a:off x="0" y="0"/>
          <a:ext cx="11113540" cy="312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&lt;link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sp:txBody>
      <dsp:txXfrm>
        <a:off x="152472" y="152472"/>
        <a:ext cx="10808596" cy="2818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16DE-B828-5544-AFAC-45090ACF2755}">
      <dsp:nvSpPr>
        <dsp:cNvPr id="0" name=""/>
        <dsp:cNvSpPr/>
      </dsp:nvSpPr>
      <dsp:spPr>
        <a:xfrm>
          <a:off x="0" y="0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&lt;head&gt; </a:t>
          </a:r>
        </a:p>
      </dsp:txBody>
      <dsp:txXfrm>
        <a:off x="30592" y="30592"/>
        <a:ext cx="7482616" cy="565497"/>
      </dsp:txXfrm>
    </dsp:sp>
    <dsp:sp modelId="{7DCFCF10-3330-5E46-BC62-48CA68FA0A48}">
      <dsp:nvSpPr>
        <dsp:cNvPr id="0" name=""/>
        <dsp:cNvSpPr/>
      </dsp:nvSpPr>
      <dsp:spPr>
        <a:xfrm>
          <a:off x="0" y="627151"/>
          <a:ext cx="7543800" cy="320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&lt;link </a:t>
          </a:r>
          <a:r>
            <a:rPr lang="en-US" sz="2400" kern="1200" dirty="0" err="1"/>
            <a:t>rel</a:t>
          </a:r>
          <a:r>
            <a:rPr lang="en-US" sz="2400" kern="1200" dirty="0"/>
            <a:t>=stylesheet” </a:t>
          </a:r>
          <a:r>
            <a:rPr lang="en-US" sz="2400" kern="1200" dirty="0" err="1"/>
            <a:t>href</a:t>
          </a:r>
          <a:r>
            <a:rPr lang="en-US" sz="2400" kern="1200" dirty="0"/>
            <a:t>=</a:t>
          </a:r>
          <a:r>
            <a:rPr lang="en-US" sz="2400" kern="1200" dirty="0">
              <a:hlinkClick xmlns:r="http://schemas.openxmlformats.org/officeDocument/2006/relationships" r:id="rId1"/>
            </a:rPr>
            <a:t>www.ravens.com</a:t>
          </a:r>
          <a:r>
            <a:rPr lang="en-US" sz="2400" kern="1200" dirty="0"/>
            <a:t>&gt;</a:t>
          </a:r>
        </a:p>
      </dsp:txBody>
      <dsp:txXfrm>
        <a:off x="0" y="627151"/>
        <a:ext cx="7543800" cy="320496"/>
      </dsp:txXfrm>
    </dsp:sp>
    <dsp:sp modelId="{8896EBA6-2E50-4B4E-A337-0B692041E6AA}">
      <dsp:nvSpPr>
        <dsp:cNvPr id="0" name=""/>
        <dsp:cNvSpPr/>
      </dsp:nvSpPr>
      <dsp:spPr>
        <a:xfrm>
          <a:off x="0" y="947648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&lt;/head&gt;</a:t>
          </a:r>
        </a:p>
      </dsp:txBody>
      <dsp:txXfrm>
        <a:off x="30592" y="978240"/>
        <a:ext cx="7482616" cy="56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syntax/rule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3920103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syntax/rule</a:t>
          </a:r>
        </a:p>
      </dsp:txBody>
      <dsp:txXfrm>
        <a:off x="18125" y="18125"/>
        <a:ext cx="3883853" cy="582593"/>
      </dsp:txXfrm>
    </dsp:sp>
    <dsp:sp modelId="{1B39C79E-1685-0A45-BE60-0C3C380C851C}">
      <dsp:nvSpPr>
        <dsp:cNvPr id="0" name=""/>
        <dsp:cNvSpPr/>
      </dsp:nvSpPr>
      <dsp:spPr>
        <a:xfrm>
          <a:off x="392010" y="618843"/>
          <a:ext cx="392799" cy="69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6"/>
              </a:lnTo>
              <a:lnTo>
                <a:pt x="392799" y="6955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84809" y="1005008"/>
          <a:ext cx="2161765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1-Inside head tag (best)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2- style tag =&gt; style{</a:t>
          </a:r>
          <a:r>
            <a:rPr lang="en-US" sz="1300" kern="1200" dirty="0" err="1"/>
            <a:t>key:value</a:t>
          </a:r>
          <a:r>
            <a:rPr lang="en-US" sz="1300" kern="1200" dirty="0"/>
            <a:t>}</a:t>
          </a:r>
        </a:p>
      </dsp:txBody>
      <dsp:txXfrm>
        <a:off x="802934" y="1023133"/>
        <a:ext cx="2125515" cy="582593"/>
      </dsp:txXfrm>
    </dsp:sp>
    <dsp:sp modelId="{B77BB658-B667-8540-963D-3A3E64A604DA}">
      <dsp:nvSpPr>
        <dsp:cNvPr id="0" name=""/>
        <dsp:cNvSpPr/>
      </dsp:nvSpPr>
      <dsp:spPr>
        <a:xfrm>
          <a:off x="4230314" y="231453"/>
          <a:ext cx="1237687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 style</a:t>
          </a:r>
        </a:p>
      </dsp:txBody>
      <dsp:txXfrm>
        <a:off x="4248439" y="249578"/>
        <a:ext cx="1201437" cy="582593"/>
      </dsp:txXfrm>
    </dsp:sp>
    <dsp:sp modelId="{1E42D26A-84FF-8E41-AA3C-B4CD2758CBD5}">
      <dsp:nvSpPr>
        <dsp:cNvPr id="0" name=""/>
        <dsp:cNvSpPr/>
      </dsp:nvSpPr>
      <dsp:spPr>
        <a:xfrm>
          <a:off x="4354083" y="850297"/>
          <a:ext cx="123768" cy="464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132"/>
              </a:lnTo>
              <a:lnTo>
                <a:pt x="123768" y="4641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4477852" y="1005008"/>
          <a:ext cx="990150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style1;style2</a:t>
          </a:r>
        </a:p>
      </dsp:txBody>
      <dsp:txXfrm>
        <a:off x="4495977" y="1023133"/>
        <a:ext cx="953900" cy="582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2410404" y="0"/>
          <a:ext cx="4129274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syntax/rule</a:t>
          </a:r>
        </a:p>
      </dsp:txBody>
      <dsp:txXfrm>
        <a:off x="2429496" y="19092"/>
        <a:ext cx="4091090" cy="613680"/>
      </dsp:txXfrm>
    </dsp:sp>
    <dsp:sp modelId="{1B39C79E-1685-0A45-BE60-0C3C380C851C}">
      <dsp:nvSpPr>
        <dsp:cNvPr id="0" name=""/>
        <dsp:cNvSpPr/>
      </dsp:nvSpPr>
      <dsp:spPr>
        <a:xfrm>
          <a:off x="2823331" y="651864"/>
          <a:ext cx="581616" cy="48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187"/>
              </a:lnTo>
              <a:lnTo>
                <a:pt x="581616" y="4891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3404948" y="815120"/>
          <a:ext cx="3646165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1-Link tag inside head tag (best)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2-Link tag’s [</a:t>
          </a:r>
          <a:r>
            <a:rPr lang="en-US" sz="1400" kern="1200" dirty="0" err="1">
              <a:solidFill>
                <a:srgbClr val="00B050"/>
              </a:solidFill>
            </a:rPr>
            <a:t>rel</a:t>
          </a:r>
          <a:r>
            <a:rPr lang="en-US" sz="1400" kern="1200" dirty="0">
              <a:solidFill>
                <a:srgbClr val="00B050"/>
              </a:solidFill>
            </a:rPr>
            <a:t> =&gt; relation </a:t>
          </a:r>
          <a:r>
            <a:rPr lang="en-US" sz="1400" kern="1200" dirty="0"/>
            <a:t>;</a:t>
          </a:r>
          <a:r>
            <a:rPr lang="en-US" sz="1400" kern="1200" dirty="0" err="1"/>
            <a:t>href</a:t>
          </a:r>
          <a:r>
            <a:rPr lang="en-US" sz="1400" kern="1200" dirty="0"/>
            <a:t> =&gt; </a:t>
          </a:r>
          <a:r>
            <a:rPr lang="en-US" sz="1400" kern="1200" dirty="0" err="1">
              <a:solidFill>
                <a:srgbClr val="00B050"/>
              </a:solidFill>
            </a:rPr>
            <a:t>css</a:t>
          </a:r>
          <a:r>
            <a:rPr lang="en-US" sz="1400" kern="1200" dirty="0">
              <a:solidFill>
                <a:srgbClr val="00B050"/>
              </a:solidFill>
            </a:rPr>
            <a:t> file path</a:t>
          </a:r>
          <a:r>
            <a:rPr lang="en-US" sz="1400" kern="1200" dirty="0"/>
            <a:t>]</a:t>
          </a:r>
        </a:p>
      </dsp:txBody>
      <dsp:txXfrm>
        <a:off x="3424040" y="834212"/>
        <a:ext cx="3607981" cy="613680"/>
      </dsp:txXfrm>
    </dsp:sp>
    <dsp:sp modelId="{4F1C3E28-AABB-AC41-A393-FC90A8DF1C4B}">
      <dsp:nvSpPr>
        <dsp:cNvPr id="0" name=""/>
        <dsp:cNvSpPr/>
      </dsp:nvSpPr>
      <dsp:spPr>
        <a:xfrm>
          <a:off x="2823331" y="651864"/>
          <a:ext cx="581616" cy="1304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18"/>
              </a:lnTo>
              <a:lnTo>
                <a:pt x="581616" y="130401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40108-93D7-4842-83FA-843D7D4ED7B0}">
      <dsp:nvSpPr>
        <dsp:cNvPr id="0" name=""/>
        <dsp:cNvSpPr/>
      </dsp:nvSpPr>
      <dsp:spPr>
        <a:xfrm>
          <a:off x="3404948" y="1629950"/>
          <a:ext cx="3579132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CSS file = &gt; selector{</a:t>
          </a:r>
          <a:r>
            <a:rPr lang="en-US" sz="1400" kern="1200" dirty="0" err="1"/>
            <a:t>key:value</a:t>
          </a:r>
          <a:r>
            <a:rPr lang="en-US" sz="1400" kern="1200" dirty="0"/>
            <a:t>}</a:t>
          </a:r>
        </a:p>
      </dsp:txBody>
      <dsp:txXfrm>
        <a:off x="3424040" y="1649042"/>
        <a:ext cx="3540948" cy="613680"/>
      </dsp:txXfrm>
    </dsp:sp>
    <dsp:sp modelId="{B77BB658-B667-8540-963D-3A3E64A604DA}">
      <dsp:nvSpPr>
        <dsp:cNvPr id="0" name=""/>
        <dsp:cNvSpPr/>
      </dsp:nvSpPr>
      <dsp:spPr>
        <a:xfrm>
          <a:off x="7116300" y="289"/>
          <a:ext cx="1303729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 style</a:t>
          </a:r>
        </a:p>
      </dsp:txBody>
      <dsp:txXfrm>
        <a:off x="7135392" y="19381"/>
        <a:ext cx="1265545" cy="613680"/>
      </dsp:txXfrm>
    </dsp:sp>
    <dsp:sp modelId="{1E42D26A-84FF-8E41-AA3C-B4CD2758CBD5}">
      <dsp:nvSpPr>
        <dsp:cNvPr id="0" name=""/>
        <dsp:cNvSpPr/>
      </dsp:nvSpPr>
      <dsp:spPr>
        <a:xfrm>
          <a:off x="7246673" y="652154"/>
          <a:ext cx="130372" cy="48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898"/>
              </a:lnTo>
              <a:lnTo>
                <a:pt x="130372" y="48889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7377046" y="815120"/>
          <a:ext cx="1042983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style1;style2</a:t>
          </a:r>
        </a:p>
      </dsp:txBody>
      <dsp:txXfrm>
        <a:off x="7396138" y="834212"/>
        <a:ext cx="1004799" cy="613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419" y="0"/>
          <a:ext cx="3756620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key</a:t>
          </a:r>
        </a:p>
      </dsp:txBody>
      <dsp:txXfrm>
        <a:off x="17788" y="17369"/>
        <a:ext cx="3721882" cy="558297"/>
      </dsp:txXfrm>
    </dsp:sp>
    <dsp:sp modelId="{1B39C79E-1685-0A45-BE60-0C3C380C851C}">
      <dsp:nvSpPr>
        <dsp:cNvPr id="0" name=""/>
        <dsp:cNvSpPr/>
      </dsp:nvSpPr>
      <dsp:spPr>
        <a:xfrm>
          <a:off x="376081" y="593035"/>
          <a:ext cx="375662" cy="48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01"/>
              </a:lnTo>
              <a:lnTo>
                <a:pt x="375662" y="481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51744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color</a:t>
          </a:r>
        </a:p>
      </dsp:txBody>
      <dsp:txXfrm>
        <a:off x="769113" y="795388"/>
        <a:ext cx="914119" cy="558297"/>
      </dsp:txXfrm>
    </dsp:sp>
    <dsp:sp modelId="{494B575F-6F8F-C445-BFD3-3DED2884838F}">
      <dsp:nvSpPr>
        <dsp:cNvPr id="0" name=""/>
        <dsp:cNvSpPr/>
      </dsp:nvSpPr>
      <dsp:spPr>
        <a:xfrm>
          <a:off x="4053558" y="36724"/>
          <a:ext cx="3431613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</a:t>
          </a:r>
        </a:p>
      </dsp:txBody>
      <dsp:txXfrm>
        <a:off x="4070927" y="54093"/>
        <a:ext cx="3396875" cy="558297"/>
      </dsp:txXfrm>
    </dsp:sp>
    <dsp:sp modelId="{74AA6DBD-1560-8946-BE33-3053F6BDCEA7}">
      <dsp:nvSpPr>
        <dsp:cNvPr id="0" name=""/>
        <dsp:cNvSpPr/>
      </dsp:nvSpPr>
      <dsp:spPr>
        <a:xfrm>
          <a:off x="4396719" y="629760"/>
          <a:ext cx="343161" cy="44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76"/>
              </a:lnTo>
              <a:lnTo>
                <a:pt x="343161" y="444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4D881-381B-1B47-ADEF-F4C9C8A110C9}">
      <dsp:nvSpPr>
        <dsp:cNvPr id="0" name=""/>
        <dsp:cNvSpPr/>
      </dsp:nvSpPr>
      <dsp:spPr>
        <a:xfrm>
          <a:off x="4739881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 </a:t>
          </a:r>
        </a:p>
      </dsp:txBody>
      <dsp:txXfrm>
        <a:off x="4757250" y="795388"/>
        <a:ext cx="914119" cy="55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F420A-7431-CA46-B4CE-AF212DD5AD50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5760-02C4-854C-B1A9-8E7DA89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263" y="88756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80" y="418114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3173" y="356119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4808"/>
            <a:ext cx="9603275" cy="7531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78293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620043"/>
            <a:ext cx="9603275" cy="6759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3084" y="111735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772BB-C41B-5C4C-9CC4-8D80D252C985}"/>
              </a:ext>
            </a:extLst>
          </p:cNvPr>
          <p:cNvSpPr txBox="1"/>
          <p:nvPr userDrawn="1"/>
        </p:nvSpPr>
        <p:spPr>
          <a:xfrm>
            <a:off x="435429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D5D16-343E-1E41-89CA-027C6A32734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0"/>
            <a:ext cx="1230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1" r:id="rId4"/>
    <p:sldLayoutId id="2147483732" r:id="rId5"/>
    <p:sldLayoutId id="214748373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mmons.wikimedia.org/wiki/File:Raven_(Corvus_corax)_(2)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ommons.wikimedia.org/wiki/file:less_logo.svg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dnjs.cloudflare.com/ajax/libs/less.js/3.9.0/less.min.j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FUl2wS9FDc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388D-857C-274D-811E-D5561E31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875695"/>
            <a:ext cx="7197726" cy="24214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Ravens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HTML &amp;&amp; CSS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D5A2-95E4-DB42-8EA9-62F9E229083A}"/>
              </a:ext>
            </a:extLst>
          </p:cNvPr>
          <p:cNvSpPr txBox="1"/>
          <p:nvPr/>
        </p:nvSpPr>
        <p:spPr>
          <a:xfrm>
            <a:off x="8832948" y="3560842"/>
            <a:ext cx="17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Zulifqar</a:t>
            </a:r>
            <a:r>
              <a:rPr lang="en-US" sz="1200" b="1" dirty="0">
                <a:solidFill>
                  <a:srgbClr val="002060"/>
                </a:solidFill>
                <a:latin typeface="Lucida Console" panose="020B0609040504020204" pitchFamily="49" charset="0"/>
                <a:cs typeface="Blackadder ITC" panose="020F0502020204030204" pitchFamily="34" charset="0"/>
              </a:rPr>
              <a:t> </a:t>
            </a:r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Ahmad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12-20-2019</a:t>
            </a:r>
          </a:p>
        </p:txBody>
      </p:sp>
    </p:spTree>
    <p:extLst>
      <p:ext uri="{BB962C8B-B14F-4D97-AF65-F5344CB8AC3E}">
        <p14:creationId xmlns:p14="http://schemas.microsoft.com/office/powerpoint/2010/main" val="50547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8F74-9CDB-DE49-83B6-EB3C5A07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62" y="391443"/>
            <a:ext cx="9603275" cy="675938"/>
          </a:xfrm>
        </p:spPr>
        <p:txBody>
          <a:bodyPr/>
          <a:lstStyle/>
          <a:p>
            <a:r>
              <a:rPr lang="en-US" dirty="0"/>
              <a:t>Bootstrap – HOW ?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Set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0675-41B3-BF49-A850-0DC420252929}"/>
              </a:ext>
            </a:extLst>
          </p:cNvPr>
          <p:cNvSpPr/>
          <p:nvPr/>
        </p:nvSpPr>
        <p:spPr>
          <a:xfrm>
            <a:off x="1395962" y="1144657"/>
            <a:ext cx="6097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https://getbootstrap.com/</a:t>
            </a:r>
            <a:endParaRPr lang="en-US" sz="40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FF88F8-8B6B-5444-91B2-68E902BD6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658791"/>
              </p:ext>
            </p:extLst>
          </p:nvPr>
        </p:nvGraphicFramePr>
        <p:xfrm>
          <a:off x="875260" y="3556000"/>
          <a:ext cx="11113540" cy="312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2213150-9B28-FF43-946A-FB142A110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7658"/>
              </p:ext>
            </p:extLst>
          </p:nvPr>
        </p:nvGraphicFramePr>
        <p:xfrm>
          <a:off x="1395962" y="1854200"/>
          <a:ext cx="75438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Sub>
          <a:bldDgm bld="one"/>
        </p:bldSub>
      </p:bldGraphic>
      <p:bldGraphic spid="11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33AC6-3310-DE40-AB98-AC4CC2FB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16554-1C25-F142-9656-6751B883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21" b="1"/>
          <a:stretch/>
        </p:blipFill>
        <p:spPr>
          <a:xfrm>
            <a:off x="355600" y="1636878"/>
            <a:ext cx="11595100" cy="44845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534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863E-18F5-8E46-9251-3A2FD753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06500"/>
            <a:ext cx="11912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7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bird flying in the sky&#10;&#10;Description automatically generated">
            <a:extLst>
              <a:ext uri="{FF2B5EF4-FFF2-40B4-BE49-F238E27FC236}">
                <a16:creationId xmlns:a16="http://schemas.microsoft.com/office/drawing/2014/main" id="{4B77D9F4-5838-7849-AD0C-A53247A0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12" r="1" b="19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D029-665D-D742-8553-B43524C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209800"/>
            <a:ext cx="2838361" cy="1434280"/>
          </a:xfrm>
        </p:spPr>
        <p:txBody>
          <a:bodyPr/>
          <a:lstStyle/>
          <a:p>
            <a:r>
              <a:rPr lang="en-US" sz="7200" spc="300" dirty="0"/>
              <a:t>CSS</a:t>
            </a:r>
            <a:endParaRPr lang="en-US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0B4F-984E-EF49-90F2-A09C4D94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358" y="3778553"/>
            <a:ext cx="3307976" cy="577546"/>
          </a:xfrm>
        </p:spPr>
        <p:txBody>
          <a:bodyPr>
            <a:normAutofit fontScale="40000" lnSpcReduction="20000"/>
          </a:bodyPr>
          <a:lstStyle/>
          <a:p>
            <a:r>
              <a:rPr lang="en-US" sz="2400" dirty="0"/>
              <a:t>Cascading Style Sheets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12-27-2019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20569B6-28E7-7541-8E0A-0218EEA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34" y="161365"/>
            <a:ext cx="7543594" cy="6602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69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 p14:bounceEnd="50000"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INLINE – as attribute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279401" y="1955800"/>
            <a:ext cx="11645899" cy="3770263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3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0A32D-F658-6141-8C5F-4C32E56F9780}"/>
              </a:ext>
            </a:extLst>
          </p:cNvPr>
          <p:cNvSpPr/>
          <p:nvPr/>
        </p:nvSpPr>
        <p:spPr>
          <a:xfrm>
            <a:off x="2370111" y="3660392"/>
            <a:ext cx="4872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3200" b="1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35661" y="3075617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                  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763237" y="3075617"/>
            <a:ext cx="82764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4.07407E-6 L 8.33333E-7 -0.07223 " pathEditMode="relative" rAng="0" ptsTypes="AA">
                                      <p:cBhvr>
                                        <p:cTn id="4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- INLINE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40341" y="1967773"/>
            <a:ext cx="121920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/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B000C6-DD1B-6340-B116-0F40CA250F65}"/>
              </a:ext>
            </a:extLst>
          </p:cNvPr>
          <p:cNvGrpSpPr/>
          <p:nvPr/>
        </p:nvGrpSpPr>
        <p:grpSpPr>
          <a:xfrm>
            <a:off x="479066" y="1253592"/>
            <a:ext cx="6096000" cy="593035"/>
            <a:chOff x="419" y="0"/>
            <a:chExt cx="5616933" cy="59303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3007FEA-3286-DC4A-947D-2DD3B492E868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272D61F4-6EC5-2540-9153-90893225B3C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style attribute inside tags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31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Internal – Inside 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267937" y="1511809"/>
            <a:ext cx="8276477" cy="267765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  p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{ </a:t>
            </a:r>
            <a:r>
              <a:rPr lang="en-US" sz="3200" dirty="0" err="1">
                <a:solidFill>
                  <a:srgbClr val="859900"/>
                </a:solidFill>
                <a:latin typeface="Menlo" panose="020B0609030804020204" pitchFamily="49" charset="0"/>
              </a:rPr>
              <a:t>color</a:t>
            </a:r>
            <a:r>
              <a:rPr lang="en-US" sz="3200" dirty="0" err="1">
                <a:solidFill>
                  <a:srgbClr val="93A1A1"/>
                </a:solidFill>
                <a:latin typeface="Menlo" panose="020B0609030804020204" pitchFamily="49" charset="0"/>
              </a:rPr>
              <a:t>:red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; }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&lt;/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" y="615664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TYPES-INTERNAL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44918" y="1575792"/>
            <a:ext cx="5169379" cy="1176589"/>
            <a:chOff x="419" y="0"/>
            <a:chExt cx="5169379" cy="117658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152011" cy="1159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 </a:t>
              </a:r>
              <a:r>
                <a:rPr lang="en-US" dirty="0">
                  <a:highlight>
                    <a:srgbClr val="800080"/>
                  </a:highlight>
                </a:rPr>
                <a:t>&lt;style&gt;</a:t>
              </a:r>
              <a:r>
                <a:rPr lang="en-US" dirty="0"/>
                <a:t> element in the </a:t>
              </a:r>
              <a:r>
                <a:rPr lang="en-US" dirty="0">
                  <a:highlight>
                    <a:srgbClr val="800080"/>
                  </a:highlight>
                </a:rPr>
                <a:t>&lt;head&gt;</a:t>
              </a:r>
              <a:r>
                <a:rPr lang="en-US" dirty="0"/>
                <a:t> section</a:t>
              </a:r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263118"/>
              </p:ext>
            </p:extLst>
          </p:nvPr>
        </p:nvGraphicFramePr>
        <p:xfrm>
          <a:off x="338043" y="3408947"/>
          <a:ext cx="5468791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8D6E8F-93D8-CE4F-A515-06D4B8455487}"/>
              </a:ext>
            </a:extLst>
          </p:cNvPr>
          <p:cNvSpPr/>
          <p:nvPr/>
        </p:nvSpPr>
        <p:spPr>
          <a:xfrm>
            <a:off x="6113367" y="370971"/>
            <a:ext cx="6096000" cy="6463308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blueviolet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thick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659094"/>
            <a:ext cx="9603275" cy="455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C3761B35-EC21-D24B-9B64-12ADA4CF9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79428"/>
              </p:ext>
            </p:extLst>
          </p:nvPr>
        </p:nvGraphicFramePr>
        <p:xfrm>
          <a:off x="625033" y="2720050"/>
          <a:ext cx="11308465" cy="347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198DECC8-38C6-BE46-B710-334CEF2032CF}"/>
              </a:ext>
            </a:extLst>
          </p:cNvPr>
          <p:cNvSpPr/>
          <p:nvPr/>
        </p:nvSpPr>
        <p:spPr>
          <a:xfrm>
            <a:off x="0" y="1586656"/>
            <a:ext cx="1227302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spc="3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Welcome back Ravens!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spc="30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</a:t>
            </a:r>
            <a:r>
              <a:rPr lang="en-US" b="1" dirty="0" err="1">
                <a:solidFill>
                  <a:srgbClr val="00B050"/>
                </a:solidFill>
              </a:rPr>
              <a:t>EXternal</a:t>
            </a:r>
            <a:r>
              <a:rPr lang="en-US" b="1" dirty="0">
                <a:solidFill>
                  <a:srgbClr val="00B050"/>
                </a:solidFill>
              </a:rPr>
              <a:t> – IN separate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529310" y="1266217"/>
            <a:ext cx="8271789" cy="3662541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3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94C65-F9A6-F542-9F75-C9C7C874347B}"/>
              </a:ext>
            </a:extLst>
          </p:cNvPr>
          <p:cNvGrpSpPr/>
          <p:nvPr/>
        </p:nvGrpSpPr>
        <p:grpSpPr>
          <a:xfrm>
            <a:off x="9189618" y="1600619"/>
            <a:ext cx="2327788" cy="2969235"/>
            <a:chOff x="9330409" y="1276670"/>
            <a:chExt cx="2327788" cy="29692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62F06-02F5-1D41-8C81-22FFA129B8B3}"/>
                </a:ext>
              </a:extLst>
            </p:cNvPr>
            <p:cNvSpPr/>
            <p:nvPr/>
          </p:nvSpPr>
          <p:spPr>
            <a:xfrm>
              <a:off x="9428141" y="1660582"/>
              <a:ext cx="2230056" cy="258532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blue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h3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green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  <a:endPara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F00BE-DEDD-6D47-A956-139C186C2135}"/>
                </a:ext>
              </a:extLst>
            </p:cNvPr>
            <p:cNvSpPr/>
            <p:nvPr/>
          </p:nvSpPr>
          <p:spPr>
            <a:xfrm>
              <a:off x="9330409" y="1276670"/>
              <a:ext cx="1479876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Menlo" panose="020B0609030804020204" pitchFamily="49" charset="0"/>
                </a:rPr>
                <a:t>styles.css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7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5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TYPES-EXTERNAL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79066" y="1222062"/>
            <a:ext cx="6096000" cy="593035"/>
            <a:chOff x="419" y="0"/>
            <a:chExt cx="5616933" cy="59303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an external CSS file</a:t>
              </a:r>
              <a:endParaRPr lang="en-US" sz="3500" kern="1200" dirty="0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113"/>
              </p:ext>
            </p:extLst>
          </p:nvPr>
        </p:nvGraphicFramePr>
        <p:xfrm>
          <a:off x="1282262" y="4523779"/>
          <a:ext cx="10999123" cy="228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D15643-1916-3441-9604-00CD9FE18C01}"/>
              </a:ext>
            </a:extLst>
          </p:cNvPr>
          <p:cNvSpPr/>
          <p:nvPr/>
        </p:nvSpPr>
        <p:spPr>
          <a:xfrm>
            <a:off x="740781" y="1869038"/>
            <a:ext cx="8333771" cy="2585323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This is CSS external type!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blue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4400A-219F-AA47-9DC0-F9AE78DD587D}"/>
              </a:ext>
            </a:extLst>
          </p:cNvPr>
          <p:cNvSpPr/>
          <p:nvPr/>
        </p:nvSpPr>
        <p:spPr>
          <a:xfrm>
            <a:off x="9694841" y="1660582"/>
            <a:ext cx="2230056" cy="258532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1F71B8C-411E-8E42-8DC3-24F97DD88A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465671" y="1426365"/>
            <a:ext cx="3344198" cy="23421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1AF91-F943-C14F-8F42-89CFC8C07FC4}"/>
              </a:ext>
            </a:extLst>
          </p:cNvPr>
          <p:cNvCxnSpPr>
            <a:cxnSpLocks/>
          </p:cNvCxnSpPr>
          <p:nvPr/>
        </p:nvCxnSpPr>
        <p:spPr>
          <a:xfrm>
            <a:off x="7465671" y="1411838"/>
            <a:ext cx="0" cy="38589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D1BE1-A55D-AE44-B57A-523187BEBA1D}"/>
              </a:ext>
            </a:extLst>
          </p:cNvPr>
          <p:cNvSpPr/>
          <p:nvPr/>
        </p:nvSpPr>
        <p:spPr>
          <a:xfrm>
            <a:off x="10232763" y="1330976"/>
            <a:ext cx="1479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Menlo" panose="020B0609030804020204" pitchFamily="49" charset="0"/>
              </a:rPr>
              <a:t>styles.css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06C-560B-D44E-A6BF-7A226DE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.... </a:t>
            </a:r>
            <a:r>
              <a:rPr lang="en-US" dirty="0">
                <a:solidFill>
                  <a:srgbClr val="00B050"/>
                </a:solidFill>
              </a:rPr>
              <a:t>Style </a:t>
            </a:r>
            <a:r>
              <a:rPr lang="en-US" b="1" dirty="0">
                <a:solidFill>
                  <a:srgbClr val="00B050"/>
                </a:solidFill>
              </a:rPr>
              <a:t>selectors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AB6C-6D1A-F249-9240-B5FAAC3BFF17}"/>
              </a:ext>
            </a:extLst>
          </p:cNvPr>
          <p:cNvSpPr/>
          <p:nvPr/>
        </p:nvSpPr>
        <p:spPr>
          <a:xfrm>
            <a:off x="1314770" y="192679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6CC5-E61B-E549-8126-7D1EA5B53883}"/>
              </a:ext>
            </a:extLst>
          </p:cNvPr>
          <p:cNvSpPr txBox="1"/>
          <p:nvPr/>
        </p:nvSpPr>
        <p:spPr>
          <a:xfrm>
            <a:off x="1245321" y="3160427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D748B-68AC-B34B-AFD6-7C8BBCCA6567}"/>
              </a:ext>
            </a:extLst>
          </p:cNvPr>
          <p:cNvSpPr/>
          <p:nvPr/>
        </p:nvSpPr>
        <p:spPr>
          <a:xfrm>
            <a:off x="1245321" y="363991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#ravens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yellow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76765-C884-3B4C-AE0F-73B1A761F4F2}"/>
              </a:ext>
            </a:extLst>
          </p:cNvPr>
          <p:cNvSpPr txBox="1"/>
          <p:nvPr/>
        </p:nvSpPr>
        <p:spPr>
          <a:xfrm>
            <a:off x="1212528" y="4886988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48877-16A7-C94E-AF2C-CCD37F3F942E}"/>
              </a:ext>
            </a:extLst>
          </p:cNvPr>
          <p:cNvSpPr/>
          <p:nvPr/>
        </p:nvSpPr>
        <p:spPr>
          <a:xfrm>
            <a:off x="1212528" y="5366480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E747-DE82-4C4C-976B-11867370EA05}"/>
              </a:ext>
            </a:extLst>
          </p:cNvPr>
          <p:cNvSpPr txBox="1"/>
          <p:nvPr/>
        </p:nvSpPr>
        <p:spPr>
          <a:xfrm>
            <a:off x="1305122" y="1426148"/>
            <a:ext cx="7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7B5F0-0B52-8C40-A43E-2C1AEC802489}"/>
              </a:ext>
            </a:extLst>
          </p:cNvPr>
          <p:cNvSpPr/>
          <p:nvPr/>
        </p:nvSpPr>
        <p:spPr>
          <a:xfrm>
            <a:off x="4013377" y="1734600"/>
            <a:ext cx="7792800" cy="1200329"/>
          </a:xfrm>
          <a:custGeom>
            <a:avLst/>
            <a:gdLst>
              <a:gd name="connsiteX0" fmla="*/ 0 w 7792800"/>
              <a:gd name="connsiteY0" fmla="*/ 0 h 1200329"/>
              <a:gd name="connsiteX1" fmla="*/ 677374 w 7792800"/>
              <a:gd name="connsiteY1" fmla="*/ 0 h 1200329"/>
              <a:gd name="connsiteX2" fmla="*/ 1432676 w 7792800"/>
              <a:gd name="connsiteY2" fmla="*/ 0 h 1200329"/>
              <a:gd name="connsiteX3" fmla="*/ 1876266 w 7792800"/>
              <a:gd name="connsiteY3" fmla="*/ 0 h 1200329"/>
              <a:gd name="connsiteX4" fmla="*/ 2553641 w 7792800"/>
              <a:gd name="connsiteY4" fmla="*/ 0 h 1200329"/>
              <a:gd name="connsiteX5" fmla="*/ 2997231 w 7792800"/>
              <a:gd name="connsiteY5" fmla="*/ 0 h 1200329"/>
              <a:gd name="connsiteX6" fmla="*/ 3596677 w 7792800"/>
              <a:gd name="connsiteY6" fmla="*/ 0 h 1200329"/>
              <a:gd name="connsiteX7" fmla="*/ 4274051 w 7792800"/>
              <a:gd name="connsiteY7" fmla="*/ 0 h 1200329"/>
              <a:gd name="connsiteX8" fmla="*/ 4639713 w 7792800"/>
              <a:gd name="connsiteY8" fmla="*/ 0 h 1200329"/>
              <a:gd name="connsiteX9" fmla="*/ 5005375 w 7792800"/>
              <a:gd name="connsiteY9" fmla="*/ 0 h 1200329"/>
              <a:gd name="connsiteX10" fmla="*/ 5760678 w 7792800"/>
              <a:gd name="connsiteY10" fmla="*/ 0 h 1200329"/>
              <a:gd name="connsiteX11" fmla="*/ 6360124 w 7792800"/>
              <a:gd name="connsiteY11" fmla="*/ 0 h 1200329"/>
              <a:gd name="connsiteX12" fmla="*/ 6725786 w 7792800"/>
              <a:gd name="connsiteY12" fmla="*/ 0 h 1200329"/>
              <a:gd name="connsiteX13" fmla="*/ 7792800 w 7792800"/>
              <a:gd name="connsiteY13" fmla="*/ 0 h 1200329"/>
              <a:gd name="connsiteX14" fmla="*/ 7792800 w 7792800"/>
              <a:gd name="connsiteY14" fmla="*/ 424116 h 1200329"/>
              <a:gd name="connsiteX15" fmla="*/ 7792800 w 7792800"/>
              <a:gd name="connsiteY15" fmla="*/ 800219 h 1200329"/>
              <a:gd name="connsiteX16" fmla="*/ 7792800 w 7792800"/>
              <a:gd name="connsiteY16" fmla="*/ 1200329 h 1200329"/>
              <a:gd name="connsiteX17" fmla="*/ 7427138 w 7792800"/>
              <a:gd name="connsiteY17" fmla="*/ 1200329 h 1200329"/>
              <a:gd name="connsiteX18" fmla="*/ 6671836 w 7792800"/>
              <a:gd name="connsiteY18" fmla="*/ 1200329 h 1200329"/>
              <a:gd name="connsiteX19" fmla="*/ 5994462 w 7792800"/>
              <a:gd name="connsiteY19" fmla="*/ 1200329 h 1200329"/>
              <a:gd name="connsiteX20" fmla="*/ 5317087 w 7792800"/>
              <a:gd name="connsiteY20" fmla="*/ 1200329 h 1200329"/>
              <a:gd name="connsiteX21" fmla="*/ 4639713 w 7792800"/>
              <a:gd name="connsiteY21" fmla="*/ 1200329 h 1200329"/>
              <a:gd name="connsiteX22" fmla="*/ 4196123 w 7792800"/>
              <a:gd name="connsiteY22" fmla="*/ 1200329 h 1200329"/>
              <a:gd name="connsiteX23" fmla="*/ 3440821 w 7792800"/>
              <a:gd name="connsiteY23" fmla="*/ 1200329 h 1200329"/>
              <a:gd name="connsiteX24" fmla="*/ 2841375 w 7792800"/>
              <a:gd name="connsiteY24" fmla="*/ 1200329 h 1200329"/>
              <a:gd name="connsiteX25" fmla="*/ 2475713 w 7792800"/>
              <a:gd name="connsiteY25" fmla="*/ 1200329 h 1200329"/>
              <a:gd name="connsiteX26" fmla="*/ 1876266 w 7792800"/>
              <a:gd name="connsiteY26" fmla="*/ 1200329 h 1200329"/>
              <a:gd name="connsiteX27" fmla="*/ 1354748 w 7792800"/>
              <a:gd name="connsiteY27" fmla="*/ 1200329 h 1200329"/>
              <a:gd name="connsiteX28" fmla="*/ 833230 w 7792800"/>
              <a:gd name="connsiteY28" fmla="*/ 1200329 h 1200329"/>
              <a:gd name="connsiteX29" fmla="*/ 0 w 7792800"/>
              <a:gd name="connsiteY29" fmla="*/ 1200329 h 1200329"/>
              <a:gd name="connsiteX30" fmla="*/ 0 w 7792800"/>
              <a:gd name="connsiteY30" fmla="*/ 812223 h 1200329"/>
              <a:gd name="connsiteX31" fmla="*/ 0 w 7792800"/>
              <a:gd name="connsiteY31" fmla="*/ 400110 h 1200329"/>
              <a:gd name="connsiteX32" fmla="*/ 0 w 7792800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92800" h="1200329" fill="none" extrusionOk="0">
                <a:moveTo>
                  <a:pt x="0" y="0"/>
                </a:moveTo>
                <a:cubicBezTo>
                  <a:pt x="292529" y="-12177"/>
                  <a:pt x="456644" y="48661"/>
                  <a:pt x="677374" y="0"/>
                </a:cubicBezTo>
                <a:cubicBezTo>
                  <a:pt x="898104" y="-48661"/>
                  <a:pt x="1185672" y="48657"/>
                  <a:pt x="1432676" y="0"/>
                </a:cubicBezTo>
                <a:cubicBezTo>
                  <a:pt x="1679680" y="-48657"/>
                  <a:pt x="1775620" y="43013"/>
                  <a:pt x="1876266" y="0"/>
                </a:cubicBezTo>
                <a:cubicBezTo>
                  <a:pt x="1976912" y="-43013"/>
                  <a:pt x="2379169" y="44310"/>
                  <a:pt x="2553641" y="0"/>
                </a:cubicBezTo>
                <a:cubicBezTo>
                  <a:pt x="2728114" y="-44310"/>
                  <a:pt x="2870012" y="40641"/>
                  <a:pt x="2997231" y="0"/>
                </a:cubicBezTo>
                <a:cubicBezTo>
                  <a:pt x="3124450" y="-40641"/>
                  <a:pt x="3341157" y="64650"/>
                  <a:pt x="3596677" y="0"/>
                </a:cubicBezTo>
                <a:cubicBezTo>
                  <a:pt x="3852197" y="-64650"/>
                  <a:pt x="4005235" y="57784"/>
                  <a:pt x="4274051" y="0"/>
                </a:cubicBezTo>
                <a:cubicBezTo>
                  <a:pt x="4542867" y="-57784"/>
                  <a:pt x="4460758" y="3419"/>
                  <a:pt x="4639713" y="0"/>
                </a:cubicBezTo>
                <a:cubicBezTo>
                  <a:pt x="4818668" y="-3419"/>
                  <a:pt x="4854691" y="6569"/>
                  <a:pt x="5005375" y="0"/>
                </a:cubicBezTo>
                <a:cubicBezTo>
                  <a:pt x="5156059" y="-6569"/>
                  <a:pt x="5534039" y="20063"/>
                  <a:pt x="5760678" y="0"/>
                </a:cubicBezTo>
                <a:cubicBezTo>
                  <a:pt x="5987317" y="-20063"/>
                  <a:pt x="6162644" y="3730"/>
                  <a:pt x="6360124" y="0"/>
                </a:cubicBezTo>
                <a:cubicBezTo>
                  <a:pt x="6557604" y="-3730"/>
                  <a:pt x="6597720" y="36295"/>
                  <a:pt x="6725786" y="0"/>
                </a:cubicBezTo>
                <a:cubicBezTo>
                  <a:pt x="6853852" y="-36295"/>
                  <a:pt x="7452212" y="110208"/>
                  <a:pt x="7792800" y="0"/>
                </a:cubicBezTo>
                <a:cubicBezTo>
                  <a:pt x="7807730" y="189891"/>
                  <a:pt x="7750493" y="220231"/>
                  <a:pt x="7792800" y="424116"/>
                </a:cubicBezTo>
                <a:cubicBezTo>
                  <a:pt x="7835107" y="628001"/>
                  <a:pt x="7763430" y="631959"/>
                  <a:pt x="7792800" y="800219"/>
                </a:cubicBezTo>
                <a:cubicBezTo>
                  <a:pt x="7822170" y="968479"/>
                  <a:pt x="7784126" y="1092509"/>
                  <a:pt x="7792800" y="1200329"/>
                </a:cubicBezTo>
                <a:cubicBezTo>
                  <a:pt x="7662698" y="1208178"/>
                  <a:pt x="7527829" y="1185845"/>
                  <a:pt x="7427138" y="1200329"/>
                </a:cubicBezTo>
                <a:cubicBezTo>
                  <a:pt x="7326447" y="1214813"/>
                  <a:pt x="6900181" y="1129940"/>
                  <a:pt x="6671836" y="1200329"/>
                </a:cubicBezTo>
                <a:cubicBezTo>
                  <a:pt x="6443491" y="1270718"/>
                  <a:pt x="6188976" y="1128068"/>
                  <a:pt x="5994462" y="1200329"/>
                </a:cubicBezTo>
                <a:cubicBezTo>
                  <a:pt x="5799948" y="1272590"/>
                  <a:pt x="5563566" y="1170872"/>
                  <a:pt x="5317087" y="1200329"/>
                </a:cubicBezTo>
                <a:cubicBezTo>
                  <a:pt x="5070608" y="1229786"/>
                  <a:pt x="4932801" y="1144324"/>
                  <a:pt x="4639713" y="1200329"/>
                </a:cubicBezTo>
                <a:cubicBezTo>
                  <a:pt x="4346625" y="1256334"/>
                  <a:pt x="4359085" y="1192969"/>
                  <a:pt x="4196123" y="1200329"/>
                </a:cubicBezTo>
                <a:cubicBezTo>
                  <a:pt x="4033161" y="1207689"/>
                  <a:pt x="3649104" y="1151085"/>
                  <a:pt x="3440821" y="1200329"/>
                </a:cubicBezTo>
                <a:cubicBezTo>
                  <a:pt x="3232538" y="1249573"/>
                  <a:pt x="2974421" y="1177851"/>
                  <a:pt x="2841375" y="1200329"/>
                </a:cubicBezTo>
                <a:cubicBezTo>
                  <a:pt x="2708329" y="1222807"/>
                  <a:pt x="2550154" y="1197767"/>
                  <a:pt x="2475713" y="1200329"/>
                </a:cubicBezTo>
                <a:cubicBezTo>
                  <a:pt x="2401272" y="1202891"/>
                  <a:pt x="2148632" y="1184629"/>
                  <a:pt x="1876266" y="1200329"/>
                </a:cubicBezTo>
                <a:cubicBezTo>
                  <a:pt x="1603900" y="1216029"/>
                  <a:pt x="1492513" y="1140731"/>
                  <a:pt x="1354748" y="1200329"/>
                </a:cubicBezTo>
                <a:cubicBezTo>
                  <a:pt x="1216983" y="1259927"/>
                  <a:pt x="1059449" y="1155142"/>
                  <a:pt x="833230" y="1200329"/>
                </a:cubicBezTo>
                <a:cubicBezTo>
                  <a:pt x="607011" y="1245516"/>
                  <a:pt x="193553" y="1159258"/>
                  <a:pt x="0" y="1200329"/>
                </a:cubicBezTo>
                <a:cubicBezTo>
                  <a:pt x="-1327" y="1112491"/>
                  <a:pt x="17682" y="938585"/>
                  <a:pt x="0" y="812223"/>
                </a:cubicBezTo>
                <a:cubicBezTo>
                  <a:pt x="-17682" y="685861"/>
                  <a:pt x="28962" y="596146"/>
                  <a:pt x="0" y="400110"/>
                </a:cubicBezTo>
                <a:cubicBezTo>
                  <a:pt x="-28962" y="204074"/>
                  <a:pt x="19317" y="173875"/>
                  <a:pt x="0" y="0"/>
                </a:cubicBezTo>
                <a:close/>
              </a:path>
              <a:path w="7792800" h="1200329" stroke="0" extrusionOk="0">
                <a:moveTo>
                  <a:pt x="0" y="0"/>
                </a:moveTo>
                <a:cubicBezTo>
                  <a:pt x="113159" y="-9836"/>
                  <a:pt x="378226" y="59923"/>
                  <a:pt x="521518" y="0"/>
                </a:cubicBezTo>
                <a:cubicBezTo>
                  <a:pt x="664810" y="-59923"/>
                  <a:pt x="752963" y="17497"/>
                  <a:pt x="887180" y="0"/>
                </a:cubicBezTo>
                <a:cubicBezTo>
                  <a:pt x="1021397" y="-17497"/>
                  <a:pt x="1353973" y="89416"/>
                  <a:pt x="1642482" y="0"/>
                </a:cubicBezTo>
                <a:cubicBezTo>
                  <a:pt x="1930991" y="-89416"/>
                  <a:pt x="1939563" y="50825"/>
                  <a:pt x="2164001" y="0"/>
                </a:cubicBezTo>
                <a:cubicBezTo>
                  <a:pt x="2388439" y="-50825"/>
                  <a:pt x="2454901" y="50263"/>
                  <a:pt x="2685519" y="0"/>
                </a:cubicBezTo>
                <a:cubicBezTo>
                  <a:pt x="2916137" y="-50263"/>
                  <a:pt x="3173390" y="4639"/>
                  <a:pt x="3440821" y="0"/>
                </a:cubicBezTo>
                <a:cubicBezTo>
                  <a:pt x="3708252" y="-4639"/>
                  <a:pt x="3687501" y="27370"/>
                  <a:pt x="3884411" y="0"/>
                </a:cubicBezTo>
                <a:cubicBezTo>
                  <a:pt x="4081321" y="-27370"/>
                  <a:pt x="4429898" y="26736"/>
                  <a:pt x="4639713" y="0"/>
                </a:cubicBezTo>
                <a:cubicBezTo>
                  <a:pt x="4849528" y="-26736"/>
                  <a:pt x="5198671" y="69245"/>
                  <a:pt x="5395015" y="0"/>
                </a:cubicBezTo>
                <a:cubicBezTo>
                  <a:pt x="5591359" y="-69245"/>
                  <a:pt x="5821415" y="41998"/>
                  <a:pt x="5994462" y="0"/>
                </a:cubicBezTo>
                <a:cubicBezTo>
                  <a:pt x="6167509" y="-41998"/>
                  <a:pt x="6550722" y="34527"/>
                  <a:pt x="6749764" y="0"/>
                </a:cubicBezTo>
                <a:cubicBezTo>
                  <a:pt x="6948806" y="-34527"/>
                  <a:pt x="7033262" y="3439"/>
                  <a:pt x="7271282" y="0"/>
                </a:cubicBezTo>
                <a:cubicBezTo>
                  <a:pt x="7509302" y="-3439"/>
                  <a:pt x="7552421" y="22105"/>
                  <a:pt x="7792800" y="0"/>
                </a:cubicBezTo>
                <a:cubicBezTo>
                  <a:pt x="7805805" y="115104"/>
                  <a:pt x="7750527" y="231881"/>
                  <a:pt x="7792800" y="412113"/>
                </a:cubicBezTo>
                <a:cubicBezTo>
                  <a:pt x="7835073" y="592345"/>
                  <a:pt x="7780944" y="632069"/>
                  <a:pt x="7792800" y="812223"/>
                </a:cubicBezTo>
                <a:cubicBezTo>
                  <a:pt x="7804656" y="992377"/>
                  <a:pt x="7776700" y="1116045"/>
                  <a:pt x="7792800" y="1200329"/>
                </a:cubicBezTo>
                <a:cubicBezTo>
                  <a:pt x="7589927" y="1259777"/>
                  <a:pt x="7307627" y="1191411"/>
                  <a:pt x="7115426" y="1200329"/>
                </a:cubicBezTo>
                <a:cubicBezTo>
                  <a:pt x="6923225" y="1209247"/>
                  <a:pt x="6659273" y="1147859"/>
                  <a:pt x="6515980" y="1200329"/>
                </a:cubicBezTo>
                <a:cubicBezTo>
                  <a:pt x="6372687" y="1252799"/>
                  <a:pt x="6318625" y="1163890"/>
                  <a:pt x="6150318" y="1200329"/>
                </a:cubicBezTo>
                <a:cubicBezTo>
                  <a:pt x="5982011" y="1236768"/>
                  <a:pt x="5839580" y="1162781"/>
                  <a:pt x="5706727" y="1200329"/>
                </a:cubicBezTo>
                <a:cubicBezTo>
                  <a:pt x="5573874" y="1237877"/>
                  <a:pt x="5293778" y="1129412"/>
                  <a:pt x="4951425" y="1200329"/>
                </a:cubicBezTo>
                <a:cubicBezTo>
                  <a:pt x="4609072" y="1271246"/>
                  <a:pt x="4476583" y="1174938"/>
                  <a:pt x="4351979" y="1200329"/>
                </a:cubicBezTo>
                <a:cubicBezTo>
                  <a:pt x="4227375" y="1225720"/>
                  <a:pt x="4094039" y="1165369"/>
                  <a:pt x="3908389" y="1200329"/>
                </a:cubicBezTo>
                <a:cubicBezTo>
                  <a:pt x="3722739" y="1235289"/>
                  <a:pt x="3595162" y="1167515"/>
                  <a:pt x="3308943" y="1200329"/>
                </a:cubicBezTo>
                <a:cubicBezTo>
                  <a:pt x="3022724" y="1233143"/>
                  <a:pt x="3048293" y="1164666"/>
                  <a:pt x="2943281" y="1200329"/>
                </a:cubicBezTo>
                <a:cubicBezTo>
                  <a:pt x="2838269" y="1235992"/>
                  <a:pt x="2706245" y="1194594"/>
                  <a:pt x="2577618" y="1200329"/>
                </a:cubicBezTo>
                <a:cubicBezTo>
                  <a:pt x="2448991" y="1206064"/>
                  <a:pt x="2232057" y="1199256"/>
                  <a:pt x="1978172" y="1200329"/>
                </a:cubicBezTo>
                <a:cubicBezTo>
                  <a:pt x="1724287" y="1201402"/>
                  <a:pt x="1651823" y="1192158"/>
                  <a:pt x="1534582" y="1200329"/>
                </a:cubicBezTo>
                <a:cubicBezTo>
                  <a:pt x="1417341" y="1208500"/>
                  <a:pt x="1143995" y="1182142"/>
                  <a:pt x="857208" y="1200329"/>
                </a:cubicBezTo>
                <a:cubicBezTo>
                  <a:pt x="570421" y="1218516"/>
                  <a:pt x="244001" y="1178090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super!</a:t>
            </a:r>
          </a:p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35636-953E-5F4F-BC07-EC83DE7A601B}"/>
              </a:ext>
            </a:extLst>
          </p:cNvPr>
          <p:cNvSpPr/>
          <p:nvPr/>
        </p:nvSpPr>
        <p:spPr>
          <a:xfrm>
            <a:off x="4013377" y="3418074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”ravens"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the best!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554AC-8DD0-134D-9D05-A67A79C39E9A}"/>
              </a:ext>
            </a:extLst>
          </p:cNvPr>
          <p:cNvSpPr/>
          <p:nvPr/>
        </p:nvSpPr>
        <p:spPr>
          <a:xfrm>
            <a:off x="4013377" y="5148598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class=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friday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fly &amp;&amp; you fly well!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FD09B-94D9-3242-9C8D-28505DCF502A}"/>
              </a:ext>
            </a:extLst>
          </p:cNvPr>
          <p:cNvSpPr txBox="1"/>
          <p:nvPr/>
        </p:nvSpPr>
        <p:spPr>
          <a:xfrm>
            <a:off x="7810500" y="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 p14:bounceEnd="50000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620D-DF3B-0440-8970-11A71F45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5" y="282442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88AAE-B593-8240-940D-F31BD550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107" y="2212507"/>
            <a:ext cx="4787175" cy="270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1cm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yellowgreen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ED6C2EB-4AAC-7A46-A1A3-58D1A2CF3366}"/>
              </a:ext>
            </a:extLst>
          </p:cNvPr>
          <p:cNvSpPr/>
          <p:nvPr/>
        </p:nvSpPr>
        <p:spPr>
          <a:xfrm>
            <a:off x="1506480" y="1493140"/>
            <a:ext cx="1206594" cy="612648"/>
          </a:xfrm>
          <a:prstGeom prst="wedgeRoundRectCallout">
            <a:avLst>
              <a:gd name="adj1" fmla="val -2765"/>
              <a:gd name="adj2" fmla="val 908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selector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3C128A1-3D66-B445-9D88-7188D51E1D0B}"/>
              </a:ext>
            </a:extLst>
          </p:cNvPr>
          <p:cNvSpPr/>
          <p:nvPr/>
        </p:nvSpPr>
        <p:spPr>
          <a:xfrm>
            <a:off x="1506479" y="2763645"/>
            <a:ext cx="606627" cy="1356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6F312-60E7-CE49-AC69-BD37C4911B64}"/>
              </a:ext>
            </a:extLst>
          </p:cNvPr>
          <p:cNvSpPr txBox="1"/>
          <p:nvPr/>
        </p:nvSpPr>
        <p:spPr>
          <a:xfrm rot="16200000">
            <a:off x="666825" y="32809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640F0-CBF3-5F48-9A53-4509127EAC6D}"/>
              </a:ext>
            </a:extLst>
          </p:cNvPr>
          <p:cNvGrpSpPr/>
          <p:nvPr/>
        </p:nvGrpSpPr>
        <p:grpSpPr>
          <a:xfrm>
            <a:off x="7646918" y="1342283"/>
            <a:ext cx="4119535" cy="1965027"/>
            <a:chOff x="7570718" y="1634060"/>
            <a:chExt cx="4119535" cy="1965027"/>
          </a:xfrm>
        </p:grpSpPr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C76FE445-A401-5A4C-9219-DC89052EA12F}"/>
                </a:ext>
              </a:extLst>
            </p:cNvPr>
            <p:cNvSpPr txBox="1">
              <a:spLocks/>
            </p:cNvSpPr>
            <p:nvPr/>
          </p:nvSpPr>
          <p:spPr>
            <a:xfrm>
              <a:off x="8901245" y="1693028"/>
              <a:ext cx="2356809" cy="19060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#ravens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}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F40E99-979A-0E40-9DE3-2218AC10A911}"/>
                </a:ext>
              </a:extLst>
            </p:cNvPr>
            <p:cNvGrpSpPr/>
            <p:nvPr/>
          </p:nvGrpSpPr>
          <p:grpSpPr>
            <a:xfrm>
              <a:off x="7570718" y="1634060"/>
              <a:ext cx="4119535" cy="1578386"/>
              <a:chOff x="7570718" y="1634060"/>
              <a:chExt cx="4119535" cy="1578386"/>
            </a:xfrm>
          </p:grpSpPr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993D369E-7CA5-7E44-A5CE-BE136957F270}"/>
                  </a:ext>
                </a:extLst>
              </p:cNvPr>
              <p:cNvSpPr/>
              <p:nvPr/>
            </p:nvSpPr>
            <p:spPr>
              <a:xfrm>
                <a:off x="7570718" y="1634060"/>
                <a:ext cx="1052582" cy="612648"/>
              </a:xfrm>
              <a:prstGeom prst="wedgeRoundRectCallout">
                <a:avLst>
                  <a:gd name="adj1" fmla="val 33022"/>
                  <a:gd name="adj2" fmla="val 105351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selector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8E0C21DB-C7C7-104B-BD44-9C53C07B1BA6}"/>
                  </a:ext>
                </a:extLst>
              </p:cNvPr>
              <p:cNvSpPr/>
              <p:nvPr/>
            </p:nvSpPr>
            <p:spPr>
              <a:xfrm>
                <a:off x="8531912" y="2184943"/>
                <a:ext cx="379380" cy="745032"/>
              </a:xfrm>
              <a:prstGeom prst="leftBrace">
                <a:avLst>
                  <a:gd name="adj1" fmla="val 8333"/>
                  <a:gd name="adj2" fmla="val 5310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9F8C5-CE7E-2F42-B6C5-ED64EE208AC5}"/>
                  </a:ext>
                </a:extLst>
              </p:cNvPr>
              <p:cNvSpPr txBox="1"/>
              <p:nvPr/>
            </p:nvSpPr>
            <p:spPr>
              <a:xfrm rot="5400000">
                <a:off x="10850600" y="2372793"/>
                <a:ext cx="1309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declarations</a:t>
                </a:r>
              </a:p>
            </p:txBody>
          </p:sp>
        </p:grpSp>
      </p:grpSp>
      <p:sp>
        <p:nvSpPr>
          <p:cNvPr id="22" name="Frame 21">
            <a:extLst>
              <a:ext uri="{FF2B5EF4-FFF2-40B4-BE49-F238E27FC236}">
                <a16:creationId xmlns:a16="http://schemas.microsoft.com/office/drawing/2014/main" id="{722578FA-1D61-5D4F-8487-61A057C4A7BD}"/>
              </a:ext>
            </a:extLst>
          </p:cNvPr>
          <p:cNvSpPr/>
          <p:nvPr/>
        </p:nvSpPr>
        <p:spPr>
          <a:xfrm>
            <a:off x="7583110" y="1214413"/>
            <a:ext cx="3715473" cy="2505156"/>
          </a:xfrm>
          <a:prstGeom prst="frame">
            <a:avLst>
              <a:gd name="adj1" fmla="val 1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06F5709-6E30-2D4B-8457-D43283D57517}"/>
              </a:ext>
            </a:extLst>
          </p:cNvPr>
          <p:cNvSpPr/>
          <p:nvPr/>
        </p:nvSpPr>
        <p:spPr>
          <a:xfrm>
            <a:off x="926859" y="1446261"/>
            <a:ext cx="5973423" cy="3438260"/>
          </a:xfrm>
          <a:prstGeom prst="frame">
            <a:avLst>
              <a:gd name="adj1" fmla="val 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F58AEBF4-8015-BF4D-A243-B42FF428D35A}"/>
              </a:ext>
            </a:extLst>
          </p:cNvPr>
          <p:cNvGraphicFramePr/>
          <p:nvPr/>
        </p:nvGraphicFramePr>
        <p:xfrm>
          <a:off x="2510420" y="5324778"/>
          <a:ext cx="7485592" cy="140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D7CAB51-9654-9C4A-AB5C-F159F7A4A06B}"/>
              </a:ext>
            </a:extLst>
          </p:cNvPr>
          <p:cNvSpPr txBox="1">
            <a:spLocks/>
          </p:cNvSpPr>
          <p:nvPr/>
        </p:nvSpPr>
        <p:spPr>
          <a:xfrm>
            <a:off x="9409644" y="3488242"/>
            <a:ext cx="2356809" cy="1906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42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201FC11-C370-A74E-AB31-D936680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2306529"/>
            <a:ext cx="7620342" cy="437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3318F-FAEF-814C-95D6-2278FB9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19816"/>
            <a:ext cx="9603275" cy="675938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30" name="Picture 29" descr="A sign on a pole&#10;&#10;Description automatically generated">
            <a:extLst>
              <a:ext uri="{FF2B5EF4-FFF2-40B4-BE49-F238E27FC236}">
                <a16:creationId xmlns:a16="http://schemas.microsoft.com/office/drawing/2014/main" id="{1FD4931D-755A-A649-9402-8AEA854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26" y="1177734"/>
            <a:ext cx="4696521" cy="312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A69E389A-8625-6249-802E-CC5C5E7032AC}"/>
              </a:ext>
            </a:extLst>
          </p:cNvPr>
          <p:cNvSpPr/>
          <p:nvPr/>
        </p:nvSpPr>
        <p:spPr>
          <a:xfrm>
            <a:off x="2420470" y="551736"/>
            <a:ext cx="900953" cy="3171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35A0AA8-808F-914D-AB2E-A9B8AC942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6190" y="173511"/>
            <a:ext cx="3139497" cy="1073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92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24C346-5D0D-F948-B3E3-090F6CBF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4181"/>
            <a:ext cx="6705600" cy="2209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69D4E-C0D5-F74C-BFC9-6D0097ECECCB}"/>
              </a:ext>
            </a:extLst>
          </p:cNvPr>
          <p:cNvSpPr/>
          <p:nvPr/>
        </p:nvSpPr>
        <p:spPr>
          <a:xfrm>
            <a:off x="4481214" y="2441238"/>
            <a:ext cx="7370864" cy="769441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4400" b="1" dirty="0">
                <a:solidFill>
                  <a:srgbClr val="FFFF00"/>
                </a:solidFill>
                <a:latin typeface="Oxygen"/>
              </a:rPr>
              <a:t>It's CSS, with just a little more.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61BE-E2E2-CA45-ABC3-1BD6C56E1911}"/>
              </a:ext>
            </a:extLst>
          </p:cNvPr>
          <p:cNvSpPr/>
          <p:nvPr/>
        </p:nvSpPr>
        <p:spPr>
          <a:xfrm>
            <a:off x="381000" y="4544601"/>
            <a:ext cx="11598078" cy="2062103"/>
          </a:xfrm>
          <a:prstGeom prst="rect">
            <a:avLst/>
          </a:prstGeom>
          <a:solidFill>
            <a:srgbClr val="002060"/>
          </a:solidFill>
          <a:ln w="76200">
            <a:solidFill>
              <a:srgbClr val="00B050"/>
            </a:solidFill>
            <a:prstDash val="lgDashDot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&lt;link </a:t>
            </a:r>
            <a:r>
              <a:rPr lang="en-US" sz="3200" dirty="0" err="1"/>
              <a:t>rel</a:t>
            </a:r>
            <a:r>
              <a:rPr lang="en-US" sz="3200" dirty="0"/>
              <a:t>="stylesheet/less"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styles.less</a:t>
            </a:r>
            <a:r>
              <a:rPr lang="en-US" sz="3200" dirty="0"/>
              <a:t>" /&gt;</a:t>
            </a:r>
            <a:br>
              <a:rPr lang="en-US" sz="3200" dirty="0"/>
            </a:br>
            <a:r>
              <a:rPr lang="en-US" sz="3200" dirty="0"/>
              <a:t>&lt;script 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>
                <a:solidFill>
                  <a:srgbClr val="43759E"/>
                </a:solidFill>
                <a:hlinkClick r:id="rId3"/>
              </a:rPr>
              <a:t>//cdnjs.cloudflare.com/ajax/libs/less.js/3.9.0/less.min.js</a:t>
            </a:r>
            <a:r>
              <a:rPr lang="en-US" sz="3200" dirty="0"/>
              <a:t>" &gt;</a:t>
            </a:r>
          </a:p>
          <a:p>
            <a:r>
              <a:rPr lang="en-US" sz="3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766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43100" y="70854"/>
            <a:ext cx="9971278" cy="612475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+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 + 100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  <a:br>
              <a:rPr lang="en-US" sz="2800" dirty="0">
                <a:solidFill>
                  <a:srgbClr val="393939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color: red;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AD6B-BC1D-DD4B-B6F5-675CF158E2A0}"/>
              </a:ext>
            </a:extLst>
          </p:cNvPr>
          <p:cNvSpPr/>
          <p:nvPr/>
        </p:nvSpPr>
        <p:spPr>
          <a:xfrm>
            <a:off x="2348939" y="6148898"/>
            <a:ext cx="9565439" cy="584775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10px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20px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}</a:t>
            </a:r>
            <a:endParaRPr lang="en-US" sz="3200" dirty="0"/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7B791D96-DC40-FD48-834A-B5E251A9C19B}"/>
              </a:ext>
            </a:extLst>
          </p:cNvPr>
          <p:cNvSpPr/>
          <p:nvPr/>
        </p:nvSpPr>
        <p:spPr>
          <a:xfrm>
            <a:off x="277622" y="5984085"/>
            <a:ext cx="914400" cy="914400"/>
          </a:xfrm>
          <a:prstGeom prst="star8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05B4A-6BAE-DD42-814D-CC90F83CAAFD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>
            <a:off x="1192022" y="6441285"/>
            <a:ext cx="115691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Mixins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D279C-AC72-9749-9852-87DCBD2E195C}"/>
              </a:ext>
            </a:extLst>
          </p:cNvPr>
          <p:cNvSpPr/>
          <p:nvPr/>
        </p:nvSpPr>
        <p:spPr>
          <a:xfrm>
            <a:off x="1924335" y="177423"/>
            <a:ext cx="10153934" cy="655564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border-top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dotted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1px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border-bottom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solid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2px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6500A3"/>
                </a:solidFill>
                <a:latin typeface="Monaco" pitchFamily="2" charset="77"/>
              </a:rPr>
              <a:t>20px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#menu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yellow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009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24333" y="44354"/>
            <a:ext cx="10213075" cy="709425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} 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20px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{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font-size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12px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	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9A13C3-2A42-7B42-A1DB-46CFDBAE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85"/>
            <a:ext cx="11899900" cy="67823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703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361384"/>
            <a:ext cx="9603275" cy="753148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76115-B5F9-CE49-A70D-F0A70F71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72" y="2329405"/>
            <a:ext cx="10314073" cy="2798859"/>
          </a:xfrm>
          <a:ln w="12700">
            <a:solidFill>
              <a:srgbClr val="00B050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    </a:t>
            </a:r>
            <a:r>
              <a:rPr lang="en-US" sz="2400" dirty="0">
                <a:solidFill>
                  <a:srgbClr val="D4D4D4"/>
                </a:solidFill>
                <a:highlight>
                  <a:srgbClr val="0000FF"/>
                </a:highlight>
                <a:latin typeface="Menlo" panose="020B0609030804020204" pitchFamily="49" charset="0"/>
              </a:rPr>
              <a:t>Hello Ravens, welcome back 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1016AE-43C6-D048-8D98-47EDDDBAAD2D}"/>
              </a:ext>
            </a:extLst>
          </p:cNvPr>
          <p:cNvSpPr/>
          <p:nvPr/>
        </p:nvSpPr>
        <p:spPr>
          <a:xfrm rot="16200000">
            <a:off x="2002190" y="2200467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970903C-3A13-2848-AA43-E77D06B28D00}"/>
              </a:ext>
            </a:extLst>
          </p:cNvPr>
          <p:cNvSpPr/>
          <p:nvPr/>
        </p:nvSpPr>
        <p:spPr>
          <a:xfrm rot="16200000">
            <a:off x="9463512" y="2265372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1EE88-5118-1648-A935-67BE4CD57B57}"/>
              </a:ext>
            </a:extLst>
          </p:cNvPr>
          <p:cNvSpPr/>
          <p:nvPr/>
        </p:nvSpPr>
        <p:spPr>
          <a:xfrm>
            <a:off x="8651339" y="2629785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closing tag</a:t>
            </a:r>
            <a:endParaRPr lang="en-US" sz="20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E83922-A468-854C-BAD1-A20975D1B7D6}"/>
              </a:ext>
            </a:extLst>
          </p:cNvPr>
          <p:cNvSpPr/>
          <p:nvPr/>
        </p:nvSpPr>
        <p:spPr>
          <a:xfrm rot="5400000">
            <a:off x="5572145" y="719031"/>
            <a:ext cx="300901" cy="60050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7C879-4785-C340-BBFC-5DE3ADE481EA}"/>
              </a:ext>
            </a:extLst>
          </p:cNvPr>
          <p:cNvSpPr/>
          <p:nvPr/>
        </p:nvSpPr>
        <p:spPr>
          <a:xfrm>
            <a:off x="5089941" y="3842238"/>
            <a:ext cx="146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content</a:t>
            </a:r>
            <a:endParaRPr lang="en-US" sz="20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73BF54-ED8A-034F-86DB-ABC145FD9D5C}"/>
              </a:ext>
            </a:extLst>
          </p:cNvPr>
          <p:cNvSpPr/>
          <p:nvPr/>
        </p:nvSpPr>
        <p:spPr>
          <a:xfrm rot="5400000">
            <a:off x="6020629" y="-710881"/>
            <a:ext cx="300901" cy="99346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14CD0-EF9F-9C45-B1E6-A24A452D0202}"/>
              </a:ext>
            </a:extLst>
          </p:cNvPr>
          <p:cNvSpPr/>
          <p:nvPr/>
        </p:nvSpPr>
        <p:spPr>
          <a:xfrm>
            <a:off x="5395289" y="4440778"/>
            <a:ext cx="1551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element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FBE04-F866-7A4A-871D-0494D028B0E2}"/>
              </a:ext>
            </a:extLst>
          </p:cNvPr>
          <p:cNvSpPr/>
          <p:nvPr/>
        </p:nvSpPr>
        <p:spPr>
          <a:xfrm>
            <a:off x="1349643" y="2564880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opening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48B359-81A4-5043-92B5-86F7D2CEC5D2}"/>
              </a:ext>
            </a:extLst>
          </p:cNvPr>
          <p:cNvGrpSpPr/>
          <p:nvPr/>
        </p:nvGrpSpPr>
        <p:grpSpPr>
          <a:xfrm>
            <a:off x="1101473" y="1956121"/>
            <a:ext cx="9827007" cy="3497920"/>
            <a:chOff x="1101473" y="1956121"/>
            <a:chExt cx="9827007" cy="3497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25104-F893-9D48-8981-4A1503D6E6B1}"/>
                </a:ext>
              </a:extLst>
            </p:cNvPr>
            <p:cNvGrpSpPr/>
            <p:nvPr/>
          </p:nvGrpSpPr>
          <p:grpSpPr>
            <a:xfrm>
              <a:off x="1101473" y="1956121"/>
              <a:ext cx="9827007" cy="1961239"/>
              <a:chOff x="886652" y="4502552"/>
              <a:chExt cx="9827007" cy="196123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2979FB-5DFA-8C46-AE6F-D12B1130AB33}"/>
                  </a:ext>
                </a:extLst>
              </p:cNvPr>
              <p:cNvSpPr/>
              <p:nvPr/>
            </p:nvSpPr>
            <p:spPr>
              <a:xfrm>
                <a:off x="886652" y="4822798"/>
                <a:ext cx="64642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&lt;</a:t>
                </a:r>
                <a:r>
                  <a:rPr lang="en-US" sz="4000" dirty="0">
                    <a:solidFill>
                      <a:srgbClr val="569CD6"/>
                    </a:solidFill>
                    <a:latin typeface="Arial Rounded MT Bold" panose="020F0704030504030204" pitchFamily="34" charset="77"/>
                  </a:rPr>
                  <a:t>h2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 </a:t>
                </a:r>
                <a:r>
                  <a:rPr lang="en-US" sz="4000" dirty="0">
                    <a:solidFill>
                      <a:srgbClr val="9CDCFE"/>
                    </a:solidFill>
                    <a:latin typeface="Arial Rounded MT Bold" panose="020F0704030504030204" pitchFamily="34" charset="77"/>
                  </a:rPr>
                  <a:t>style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4000" dirty="0">
                    <a:solidFill>
                      <a:srgbClr val="CE9178"/>
                    </a:solidFill>
                    <a:latin typeface="Arial Rounded MT Bold" panose="020F0704030504030204" pitchFamily="34" charset="77"/>
                  </a:rPr>
                  <a:t>"color: blue"</a:t>
                </a:r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&gt;</a:t>
                </a:r>
                <a:endParaRPr lang="en-US" sz="4000" b="0" dirty="0">
                  <a:solidFill>
                    <a:srgbClr val="D4D4D4"/>
                  </a:solidFill>
                  <a:effectLst/>
                  <a:latin typeface="Arial Rounded MT Bold" panose="020F0704030504030204" pitchFamily="34" charset="77"/>
                </a:endParaRP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AA524444-3EBD-9740-9EB0-6C88CB0D4C51}"/>
                  </a:ext>
                </a:extLst>
              </p:cNvPr>
              <p:cNvSpPr/>
              <p:nvPr/>
            </p:nvSpPr>
            <p:spPr>
              <a:xfrm rot="5400000">
                <a:off x="3923421" y="3517562"/>
                <a:ext cx="423533" cy="4402930"/>
              </a:xfrm>
              <a:prstGeom prst="righ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2C8304-4559-074F-8658-4DAF136AA13C}"/>
                  </a:ext>
                </a:extLst>
              </p:cNvPr>
              <p:cNvSpPr/>
              <p:nvPr/>
            </p:nvSpPr>
            <p:spPr>
              <a:xfrm>
                <a:off x="3470406" y="6015091"/>
                <a:ext cx="3289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</a:rPr>
                  <a:t>attribute</a:t>
                </a:r>
                <a:endParaRPr lang="en-US" sz="2000" dirty="0"/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877BFFA1-FD36-D848-BD78-E32367D60F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88525" y="2711401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9B628-6997-4449-90E3-A12DE8D0A738}"/>
                  </a:ext>
                </a:extLst>
              </p:cNvPr>
              <p:cNvSpPr txBox="1"/>
              <p:nvPr/>
            </p:nvSpPr>
            <p:spPr>
              <a:xfrm>
                <a:off x="8262148" y="4502552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538851A3-B45D-014A-98AA-005FA89777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19960" y="2864157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019401-0566-284C-8777-B00390710B31}"/>
                  </a:ext>
                </a:extLst>
              </p:cNvPr>
              <p:cNvSpPr txBox="1"/>
              <p:nvPr/>
            </p:nvSpPr>
            <p:spPr>
              <a:xfrm>
                <a:off x="9721859" y="466081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</a:t>
                </a:r>
              </a:p>
            </p:txBody>
          </p: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D9F21BBE-243D-4E4B-B388-D039123AD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31" y="5495686"/>
                <a:ext cx="6291263" cy="78343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6B2518-9551-784D-A73F-11EAD8711115}"/>
                  </a:ext>
                </a:extLst>
              </p:cNvPr>
              <p:cNvSpPr txBox="1"/>
              <p:nvPr/>
            </p:nvSpPr>
            <p:spPr>
              <a:xfrm>
                <a:off x="8947213" y="6094459"/>
                <a:ext cx="17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word for </a:t>
                </a:r>
                <a:r>
                  <a:rPr lang="en-US" dirty="0" err="1"/>
                  <a:t>css</a:t>
                </a:r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CDB44-C428-AA49-A00B-47CDAA9C5A69}"/>
                </a:ext>
              </a:extLst>
            </p:cNvPr>
            <p:cNvSpPr/>
            <p:nvPr/>
          </p:nvSpPr>
          <p:spPr>
            <a:xfrm>
              <a:off x="1420161" y="5084709"/>
              <a:ext cx="5891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&lt;</a:t>
              </a:r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 </a:t>
              </a:r>
              <a:r>
                <a:rPr lang="en-US" dirty="0">
                  <a:solidFill>
                    <a:srgbClr val="9CDCFE"/>
                  </a:solidFill>
                  <a:latin typeface="Arial Rounded MT Bold" panose="020F0704030504030204" pitchFamily="34" charset="77"/>
                </a:rPr>
                <a:t>style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Arial Rounded MT Bold" panose="020F0704030504030204" pitchFamily="34" charset="77"/>
                </a:rPr>
                <a:t>"color: blue; text-decoration: underline"</a:t>
              </a:r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&gt;</a:t>
              </a:r>
              <a:endParaRPr lang="en-US" dirty="0">
                <a:solidFill>
                  <a:srgbClr val="D4D4D4"/>
                </a:solidFill>
                <a:latin typeface="Arial Rounded MT Bold" panose="020F0704030504030204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C2B5E-D3CD-EA40-B227-E9DE0C774E50}"/>
                </a:ext>
              </a:extLst>
            </p:cNvPr>
            <p:cNvSpPr/>
            <p:nvPr/>
          </p:nvSpPr>
          <p:spPr>
            <a:xfrm>
              <a:off x="7076042" y="5063708"/>
              <a:ext cx="2654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Tag with multiple attribute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A470A-163A-5D41-B00C-6D8AA44CB188}"/>
                </a:ext>
              </a:extLst>
            </p:cNvPr>
            <p:cNvSpPr/>
            <p:nvPr/>
          </p:nvSpPr>
          <p:spPr>
            <a:xfrm>
              <a:off x="9583271" y="5063708"/>
              <a:ext cx="795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&lt;/h2&gt;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ird&#10;&#10;Description automatically generated">
            <a:extLst>
              <a:ext uri="{FF2B5EF4-FFF2-40B4-BE49-F238E27FC236}">
                <a16:creationId xmlns:a16="http://schemas.microsoft.com/office/drawing/2014/main" id="{D120E5A5-36E6-0148-BDCF-56F7561B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1E95A3-8161-4F0A-A121-DECD04A93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D7A-459B-F749-BBFA-1DDD5E3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E"/>
                </a:solidFill>
              </a:rPr>
              <a:t>CSS !!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AC9CE-43F0-435C-BD6C-70E61E1B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 w="31750">
            <a:solidFill>
              <a:srgbClr val="C052D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6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31900"/>
            <a:ext cx="123571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748051"/>
              </p:ext>
            </p:extLst>
          </p:nvPr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5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2B5C4-9D9E-E046-8187-7E87E54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75054"/>
            <a:ext cx="105664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3" y="199558"/>
            <a:ext cx="4262147" cy="675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Bootstrap  why ??</a:t>
            </a:r>
          </a:p>
        </p:txBody>
      </p:sp>
      <p:pic>
        <p:nvPicPr>
          <p:cNvPr id="22" name="Picture 21" descr="A close up of a computer&#10;&#10;Description automatically generated">
            <a:extLst>
              <a:ext uri="{FF2B5EF4-FFF2-40B4-BE49-F238E27FC236}">
                <a16:creationId xmlns:a16="http://schemas.microsoft.com/office/drawing/2014/main" id="{966F9815-5E4F-3943-922C-34827815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47" y="0"/>
            <a:ext cx="7416800" cy="3208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olded Corner 23">
            <a:extLst>
              <a:ext uri="{FF2B5EF4-FFF2-40B4-BE49-F238E27FC236}">
                <a16:creationId xmlns:a16="http://schemas.microsoft.com/office/drawing/2014/main" id="{CA453AE9-524B-0941-AF50-B40E3C5BE64D}"/>
              </a:ext>
            </a:extLst>
          </p:cNvPr>
          <p:cNvSpPr/>
          <p:nvPr/>
        </p:nvSpPr>
        <p:spPr>
          <a:xfrm>
            <a:off x="1155700" y="5782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Responsive</a:t>
            </a:r>
          </a:p>
        </p:txBody>
      </p:sp>
      <p:sp>
        <p:nvSpPr>
          <p:cNvPr id="66" name="Folded Corner 65">
            <a:extLst>
              <a:ext uri="{FF2B5EF4-FFF2-40B4-BE49-F238E27FC236}">
                <a16:creationId xmlns:a16="http://schemas.microsoft.com/office/drawing/2014/main" id="{8C44FC4A-4F41-7F4A-B445-754F3080FB34}"/>
              </a:ext>
            </a:extLst>
          </p:cNvPr>
          <p:cNvSpPr/>
          <p:nvPr/>
        </p:nvSpPr>
        <p:spPr>
          <a:xfrm>
            <a:off x="9702800" y="67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adoptive</a:t>
            </a:r>
          </a:p>
        </p:txBody>
      </p:sp>
    </p:spTree>
    <p:extLst>
      <p:ext uri="{BB962C8B-B14F-4D97-AF65-F5344CB8AC3E}">
        <p14:creationId xmlns:p14="http://schemas.microsoft.com/office/powerpoint/2010/main" val="31443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43" y="51221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Bootstrap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dirty="0"/>
              <a:t> .. HOW/WHEN 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45197-3998-B543-9932-B3F7E33C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1933466"/>
            <a:ext cx="10985814" cy="38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HTML + CSS vs HTML + Bootstrap">
            <a:hlinkClick r:id="" action="ppaction://media"/>
            <a:extLst>
              <a:ext uri="{FF2B5EF4-FFF2-40B4-BE49-F238E27FC236}">
                <a16:creationId xmlns:a16="http://schemas.microsoft.com/office/drawing/2014/main" id="{07ACF4F5-68EE-3449-803F-82B0681D3F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3700" y="0"/>
            <a:ext cx="1126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1130</Words>
  <Application>Microsoft Macintosh PowerPoint</Application>
  <PresentationFormat>Widescreen</PresentationFormat>
  <Paragraphs>256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Calibri</vt:lpstr>
      <vt:lpstr>Gill Sans MT</vt:lpstr>
      <vt:lpstr>Lucida Console</vt:lpstr>
      <vt:lpstr>Menlo</vt:lpstr>
      <vt:lpstr>Monaco</vt:lpstr>
      <vt:lpstr>Oxygen</vt:lpstr>
      <vt:lpstr>Urdu Typesetting</vt:lpstr>
      <vt:lpstr>Gallery</vt:lpstr>
      <vt:lpstr>Ravens HTML &amp;&amp; CSS</vt:lpstr>
      <vt:lpstr>HTML BASIC</vt:lpstr>
      <vt:lpstr>HTML BASIC</vt:lpstr>
      <vt:lpstr>HTML BASIC</vt:lpstr>
      <vt:lpstr>CSS !!</vt:lpstr>
      <vt:lpstr>CSS TYPES</vt:lpstr>
      <vt:lpstr>Bootstrap  why ??</vt:lpstr>
      <vt:lpstr>Bootstrap4 .. HOW/WHEN ? </vt:lpstr>
      <vt:lpstr>PowerPoint Presentation</vt:lpstr>
      <vt:lpstr>Bootstrap – HOW ?  Set UP</vt:lpstr>
      <vt:lpstr>PowerPoint Presentation</vt:lpstr>
      <vt:lpstr>Grid Options</vt:lpstr>
      <vt:lpstr>Grid Options</vt:lpstr>
      <vt:lpstr>PowerPoint Presentation</vt:lpstr>
      <vt:lpstr>CSS</vt:lpstr>
      <vt:lpstr>CSS TYPES – INLINE – as attribute</vt:lpstr>
      <vt:lpstr>CSS TYPES - INLINE</vt:lpstr>
      <vt:lpstr>CSS TYPES – Internal – Inside Head</vt:lpstr>
      <vt:lpstr>CSS TYPES-INTERNAL</vt:lpstr>
      <vt:lpstr>CSS TYPES – EXternal – IN separate file</vt:lpstr>
      <vt:lpstr>CSS TYPES-EXTERNAL</vt:lpstr>
      <vt:lpstr>CSS .... Style selectors</vt:lpstr>
      <vt:lpstr>CSS Basic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&amp;&amp; CSS</dc:title>
  <dc:creator>Zulifqar Ahmad</dc:creator>
  <cp:lastModifiedBy>Zulifqar Ahmad</cp:lastModifiedBy>
  <cp:revision>42</cp:revision>
  <dcterms:created xsi:type="dcterms:W3CDTF">2019-12-20T22:49:14Z</dcterms:created>
  <dcterms:modified xsi:type="dcterms:W3CDTF">2019-12-27T19:23:24Z</dcterms:modified>
</cp:coreProperties>
</file>