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7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4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5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9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0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1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0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FCF51-A788-AA60-C3EC-2103FAA83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23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FC00C-A223-EF89-04EB-AC8F65925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455362"/>
            <a:ext cx="6400798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of IMDB’s Top 1000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1E4B4-B4BC-0164-8C74-7A2C6B4D2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2160016"/>
            <a:ext cx="6400798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Wahaj Alam – 2021696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Sabeer Faisal – 2021447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Ali Murtaza – 2021082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Malik Mobeen Karim - 2021283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5BA5-DC06-CF1A-4BEE-8166841E8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595618"/>
            <a:ext cx="9486690" cy="54905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000" b="1" dirty="0">
                <a:latin typeface="+mj-lt"/>
                <a:ea typeface="+mj-ea"/>
                <a:cs typeface="+mj-cs"/>
              </a:rPr>
              <a:t>Introduction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this EDA project, we aim to delve into the IMDB top 1000 movies dataset and uncover interesting insights about these films. By performing a thorough analysis, we hope to gain a deeper understanding of the factors that contribute to a movie's success and popularity. 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000" b="1" dirty="0">
                <a:latin typeface="+mj-lt"/>
                <a:ea typeface="+mj-ea"/>
                <a:cs typeface="+mj-cs"/>
              </a:rPr>
              <a:t>Problem Statement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AE" dirty="0">
                <a:solidFill>
                  <a:srgbClr val="D1D5DB"/>
                </a:solidFill>
                <a:latin typeface="Söhne"/>
              </a:rPr>
              <a:t>What is the 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count Of successful movies in both Metascore and Gross</a:t>
            </a:r>
            <a:r>
              <a:rPr lang="en-AE" dirty="0">
                <a:solidFill>
                  <a:srgbClr val="D1D5DB"/>
                </a:solidFill>
                <a:latin typeface="Söhne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solidFill>
                  <a:srgbClr val="D1D5DB"/>
                </a:solidFill>
                <a:latin typeface="Söhne"/>
              </a:rPr>
              <a:t>What is the correlation between Metascore and IMDb rating on artistically successful movies?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solidFill>
                  <a:srgbClr val="D1D5DB"/>
                </a:solidFill>
                <a:latin typeface="Söhne"/>
              </a:rPr>
              <a:t>How many movies will be successful for the next 10 years?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AE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3454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44AC-919B-CC36-817F-071BF64C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A9AB-18A6-FF46-E0D4-51306BE2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Collection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Cleaning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Descriptive Statistics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Visualization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Rating Analysis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Interpretation of Findings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5331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79C9-E098-E9DD-F10A-126E3716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Details of Dataset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B4D6-1488-1084-E075-7A27CD60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1D5DB"/>
                </a:solidFill>
                <a:latin typeface="Söhne"/>
              </a:rPr>
              <a:t>IMDB (also known as the Internet Movie Database) is an online database of information related to movies.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 It combines movie plot description, Metascore ratings, critic ratings, user ratings, user reviews, release dates, and many more aspects.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Most data in the database is provided by volunteer contributors.</a:t>
            </a:r>
            <a:endParaRPr lang="en-AE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9529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0" name="Rectangle 38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A6937-BB5B-5F2E-3BD2-AA21BC6C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en-US"/>
              <a:t>Results &amp; Discussion</a:t>
            </a:r>
            <a:endParaRPr lang="en-AE" dirty="0"/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5E256FFD-607E-B28C-25E4-06305102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856792"/>
            <a:ext cx="4767031" cy="46746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1D5DB"/>
                </a:solidFill>
                <a:latin typeface="Söhne"/>
              </a:rPr>
              <a:t>This bar graph represents the count of movies that were successful in both Metascore and Gross.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It compared the Metascore and Gross.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If Metascore was &gt;= than 77 AND the gross was &gt;= mean gross THEN it was a successful movie.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7ECBE-0284-D601-F60B-9B0B1DFD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654" y="1856792"/>
            <a:ext cx="4836818" cy="467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4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A30C4-F54B-567C-7704-3024A646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dirty="0"/>
              <a:t>Results and Discussion</a:t>
            </a:r>
            <a:endParaRPr lang="en-A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970316-BFEE-3689-1FC9-E4A3F6A0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4508290" cy="4315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1D5DB"/>
                </a:solidFill>
                <a:latin typeface="Söhne"/>
              </a:rPr>
              <a:t>This heatmap was created to check if there is a strong correlation between the IMDB rating and Metascore rating.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We got a correlation of 0.28 which is absolutely not a strong correlation.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This proves that the professional reviewers don’t see always eye to eye with the audience.</a:t>
            </a:r>
          </a:p>
          <a:p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1230F-B1B7-449E-A5A2-E70806DEF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383" y="2160015"/>
            <a:ext cx="5199575" cy="421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2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373A-E278-6A2F-8144-6F786D10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5338-0B09-317E-5AF8-962B702CE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from Kaggle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3776254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61A2F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BB1"/>
      </a:accent6>
      <a:hlink>
        <a:srgbClr val="7653C5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Neue Haas Grotesk Text Pro</vt:lpstr>
      <vt:lpstr>Söhne</vt:lpstr>
      <vt:lpstr>InterweaveVTI</vt:lpstr>
      <vt:lpstr>EDA of IMDB’s Top 1000 Movies</vt:lpstr>
      <vt:lpstr>PowerPoint Presentation</vt:lpstr>
      <vt:lpstr>Methodology</vt:lpstr>
      <vt:lpstr>Brief Details of Dataset</vt:lpstr>
      <vt:lpstr>Results &amp; Discussion</vt:lpstr>
      <vt:lpstr>Results and 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IMDB’s Top 1000 Movies</dc:title>
  <dc:creator>u2021283</dc:creator>
  <cp:lastModifiedBy>u2021283</cp:lastModifiedBy>
  <cp:revision>1</cp:revision>
  <dcterms:created xsi:type="dcterms:W3CDTF">2023-05-18T12:58:49Z</dcterms:created>
  <dcterms:modified xsi:type="dcterms:W3CDTF">2023-05-18T13:33:57Z</dcterms:modified>
</cp:coreProperties>
</file>