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d20637ce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d20637ce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d38b4c71e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d38b4c71e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d38b4c71e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d38b4c71e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d20637ce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d20637ce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d20637ce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d20637ce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d20637ce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d20637ce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d20637ce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d20637ce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d38b4c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d38b4c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d38b4c7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d38b4c7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d38b4c71e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d38b4c71e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d38b4c71e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d38b4c71e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d20637ce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d20637ce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Online Class Companion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GEEKY PLATS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a:t>
            </a:r>
            <a:r>
              <a:rPr lang="en-GB"/>
              <a:t>snippet/</a:t>
            </a:r>
            <a:r>
              <a:rPr lang="en-GB"/>
              <a:t>code</a:t>
            </a:r>
            <a:endParaRPr/>
          </a:p>
        </p:txBody>
      </p:sp>
      <p:sp>
        <p:nvSpPr>
          <p:cNvPr id="332" name="Google Shape;332;p22"/>
          <p:cNvSpPr txBox="1"/>
          <p:nvPr>
            <p:ph idx="1" type="body"/>
          </p:nvPr>
        </p:nvSpPr>
        <p:spPr>
          <a:xfrm>
            <a:off x="601575" y="1293400"/>
            <a:ext cx="7732800" cy="32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 speech_recognition as sr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Initialize the recognizer</a:t>
            </a:r>
            <a:endParaRPr/>
          </a:p>
          <a:p>
            <a:pPr indent="0" lvl="0" marL="0" rtl="0" algn="l">
              <a:spcBef>
                <a:spcPts val="0"/>
              </a:spcBef>
              <a:spcAft>
                <a:spcPts val="0"/>
              </a:spcAft>
              <a:buNone/>
            </a:pPr>
            <a:r>
              <a:rPr lang="en-GB"/>
              <a:t>r = sr.Recognizer()</a:t>
            </a:r>
            <a:endParaRPr/>
          </a:p>
          <a:p>
            <a:pPr indent="0" lvl="0" marL="0" rtl="0" algn="l">
              <a:spcBef>
                <a:spcPts val="0"/>
              </a:spcBef>
              <a:spcAft>
                <a:spcPts val="0"/>
              </a:spcAft>
              <a:buNone/>
            </a:pPr>
            <a:r>
              <a:rPr lang="en-GB"/>
              <a:t>while(1):</a:t>
            </a:r>
            <a:endParaRPr/>
          </a:p>
          <a:p>
            <a:pPr indent="0" lvl="0" marL="0" rtl="0" algn="l">
              <a:spcBef>
                <a:spcPts val="0"/>
              </a:spcBef>
              <a:spcAft>
                <a:spcPts val="0"/>
              </a:spcAft>
              <a:buNone/>
            </a:pPr>
            <a:r>
              <a:rPr lang="en-GB"/>
              <a:t>    with sr.Microphone() as source:</a:t>
            </a:r>
            <a:endParaRPr/>
          </a:p>
          <a:p>
            <a:pPr indent="0" lvl="0" marL="0" rtl="0" algn="l">
              <a:spcBef>
                <a:spcPts val="0"/>
              </a:spcBef>
              <a:spcAft>
                <a:spcPts val="0"/>
              </a:spcAft>
              <a:buNone/>
            </a:pPr>
            <a:r>
              <a:rPr lang="en-GB"/>
              <a:t>    # read the audio data from the default microphone</a:t>
            </a:r>
            <a:endParaRPr/>
          </a:p>
          <a:p>
            <a:pPr indent="0" lvl="0" marL="0" rtl="0" algn="l">
              <a:spcBef>
                <a:spcPts val="0"/>
              </a:spcBef>
              <a:spcAft>
                <a:spcPts val="0"/>
              </a:spcAft>
              <a:buNone/>
            </a:pPr>
            <a:r>
              <a:rPr lang="en-GB"/>
              <a:t>        r.adjust_for_ambient_noise(source,duration=1)</a:t>
            </a:r>
            <a:endParaRPr/>
          </a:p>
          <a:p>
            <a:pPr indent="0" lvl="0" marL="0" rtl="0" algn="l">
              <a:spcBef>
                <a:spcPts val="0"/>
              </a:spcBef>
              <a:spcAft>
                <a:spcPts val="0"/>
              </a:spcAft>
              <a:buNone/>
            </a:pPr>
            <a:r>
              <a:rPr lang="en-GB"/>
              <a:t>        audio_data = r.listen(source)</a:t>
            </a:r>
            <a:endParaRPr/>
          </a:p>
          <a:p>
            <a:pPr indent="0" lvl="0" marL="0" rtl="0" algn="l">
              <a:spcBef>
                <a:spcPts val="0"/>
              </a:spcBef>
              <a:spcAft>
                <a:spcPts val="0"/>
              </a:spcAft>
              <a:buNone/>
            </a:pPr>
            <a:r>
              <a:rPr lang="en-GB"/>
              <a:t>        # convert speech to text</a:t>
            </a:r>
            <a:endParaRPr/>
          </a:p>
          <a:p>
            <a:pPr indent="0" lvl="0" marL="0" rtl="0" algn="l">
              <a:spcBef>
                <a:spcPts val="0"/>
              </a:spcBef>
              <a:spcAft>
                <a:spcPts val="0"/>
              </a:spcAft>
              <a:buNone/>
            </a:pPr>
            <a:r>
              <a:rPr lang="en-GB"/>
              <a:t>        text = r.recognize_google(audio_data)</a:t>
            </a:r>
            <a:endParaRPr/>
          </a:p>
          <a:p>
            <a:pPr indent="0" lvl="0" marL="0" rtl="0" algn="l">
              <a:spcBef>
                <a:spcPts val="0"/>
              </a:spcBef>
              <a:spcAft>
                <a:spcPts val="0"/>
              </a:spcAft>
              <a:buNone/>
            </a:pPr>
            <a:r>
              <a:rPr lang="en-GB"/>
              <a:t>        print(text)</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Quiz Maker</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teachers have noticed that during the online classes </a:t>
            </a:r>
            <a:r>
              <a:rPr lang="en-GB"/>
              <a:t>the students tend to not pay much attention to class as there is no easy way to monitor the students. This has made the teachers life very hard. </a:t>
            </a:r>
            <a:endParaRPr/>
          </a:p>
          <a:p>
            <a:pPr indent="-311150" lvl="0" marL="457200" rtl="0" algn="l">
              <a:spcBef>
                <a:spcPts val="0"/>
              </a:spcBef>
              <a:spcAft>
                <a:spcPts val="0"/>
              </a:spcAft>
              <a:buSzPts val="1300"/>
              <a:buChar char="●"/>
            </a:pPr>
            <a:r>
              <a:rPr lang="en-GB"/>
              <a:t>In this module, we have thought of generating questions from the statements given by the teacher and present it to the students at anytime during the class to make sure that the student is attentive and is constantly paying attention to class rather than doing something else that would be distracting.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snippet/code</a:t>
            </a:r>
            <a:endParaRPr/>
          </a:p>
        </p:txBody>
      </p:sp>
      <p:sp>
        <p:nvSpPr>
          <p:cNvPr id="344" name="Google Shape;344;p24"/>
          <p:cNvSpPr txBox="1"/>
          <p:nvPr>
            <p:ph idx="1" type="body"/>
          </p:nvPr>
        </p:nvSpPr>
        <p:spPr>
          <a:xfrm>
            <a:off x="661725" y="1473875"/>
            <a:ext cx="7672500" cy="3057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1900"/>
              <a:t>def listToString(s):</a:t>
            </a:r>
            <a:endParaRPr sz="1900"/>
          </a:p>
          <a:p>
            <a:pPr indent="0" lvl="0" marL="0" rtl="0" algn="l">
              <a:spcBef>
                <a:spcPts val="0"/>
              </a:spcBef>
              <a:spcAft>
                <a:spcPts val="0"/>
              </a:spcAft>
              <a:buNone/>
            </a:pPr>
            <a:r>
              <a:rPr lang="en-GB" sz="1900"/>
              <a:t>    str1 = ""</a:t>
            </a:r>
            <a:endParaRPr sz="1900"/>
          </a:p>
          <a:p>
            <a:pPr indent="0" lvl="0" marL="0" rtl="0" algn="l">
              <a:spcBef>
                <a:spcPts val="0"/>
              </a:spcBef>
              <a:spcAft>
                <a:spcPts val="0"/>
              </a:spcAft>
              <a:buNone/>
            </a:pPr>
            <a:r>
              <a:rPr lang="en-GB" sz="1900"/>
              <a:t>    for ele in s:</a:t>
            </a:r>
            <a:endParaRPr sz="1900"/>
          </a:p>
          <a:p>
            <a:pPr indent="0" lvl="0" marL="0" rtl="0" algn="l">
              <a:spcBef>
                <a:spcPts val="0"/>
              </a:spcBef>
              <a:spcAft>
                <a:spcPts val="0"/>
              </a:spcAft>
              <a:buNone/>
            </a:pPr>
            <a:r>
              <a:rPr lang="en-GB" sz="1900"/>
              <a:t>        str1 +=" "+ ele</a:t>
            </a:r>
            <a:endParaRPr sz="1900"/>
          </a:p>
          <a:p>
            <a:pPr indent="0" lvl="0" marL="0" rtl="0" algn="l">
              <a:spcBef>
                <a:spcPts val="0"/>
              </a:spcBef>
              <a:spcAft>
                <a:spcPts val="0"/>
              </a:spcAft>
              <a:buNone/>
            </a:pPr>
            <a:r>
              <a:rPr lang="en-GB" sz="1900"/>
              <a:t>    return str1</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string = input("Input here:")</a:t>
            </a:r>
            <a:endParaRPr sz="1900"/>
          </a:p>
          <a:p>
            <a:pPr indent="0" lvl="0" marL="0" rtl="0" algn="l">
              <a:spcBef>
                <a:spcPts val="0"/>
              </a:spcBef>
              <a:spcAft>
                <a:spcPts val="0"/>
              </a:spcAft>
              <a:buNone/>
            </a:pPr>
            <a:r>
              <a:rPr lang="en-GB" sz="1900"/>
              <a:t>lst=string.split()</a:t>
            </a:r>
            <a:endParaRPr sz="1900"/>
          </a:p>
          <a:p>
            <a:pPr indent="0" lvl="0" marL="0" rtl="0" algn="l">
              <a:spcBef>
                <a:spcPts val="0"/>
              </a:spcBef>
              <a:spcAft>
                <a:spcPts val="0"/>
              </a:spcAft>
              <a:buNone/>
            </a:pPr>
            <a:r>
              <a:rPr lang="en-GB" sz="1900"/>
              <a:t>print(lst)</a:t>
            </a:r>
            <a:endParaRPr sz="1900"/>
          </a:p>
          <a:p>
            <a:pPr indent="0" lvl="0" marL="0" rtl="0" algn="l">
              <a:spcBef>
                <a:spcPts val="0"/>
              </a:spcBef>
              <a:spcAft>
                <a:spcPts val="0"/>
              </a:spcAft>
              <a:buNone/>
            </a:pPr>
            <a:r>
              <a:rPr lang="en-GB" sz="1900"/>
              <a:t>original_ans=lst[-1]</a:t>
            </a:r>
            <a:endParaRPr sz="1900"/>
          </a:p>
          <a:p>
            <a:pPr indent="0" lvl="0" marL="0" rtl="0" algn="l">
              <a:spcBef>
                <a:spcPts val="0"/>
              </a:spcBef>
              <a:spcAft>
                <a:spcPts val="0"/>
              </a:spcAft>
              <a:buNone/>
            </a:pPr>
            <a:r>
              <a:rPr lang="en-GB" sz="1900"/>
              <a:t>#print(original_ans)</a:t>
            </a:r>
            <a:endParaRPr sz="1900"/>
          </a:p>
          <a:p>
            <a:pPr indent="0" lvl="0" marL="0" rtl="0" algn="l">
              <a:spcBef>
                <a:spcPts val="0"/>
              </a:spcBef>
              <a:spcAft>
                <a:spcPts val="0"/>
              </a:spcAft>
              <a:buNone/>
            </a:pPr>
            <a:r>
              <a:rPr lang="en-GB" sz="1900"/>
              <a:t>print("Question is:",listToString(lst[:-1]),len(original_ans)*"_ ")</a:t>
            </a:r>
            <a:endParaRPr sz="1900"/>
          </a:p>
          <a:p>
            <a:pPr indent="0" lvl="0" marL="0" rtl="0" algn="l">
              <a:spcBef>
                <a:spcPts val="0"/>
              </a:spcBef>
              <a:spcAft>
                <a:spcPts val="0"/>
              </a:spcAft>
              <a:buNone/>
            </a:pPr>
            <a:r>
              <a:rPr lang="en-GB" sz="1900"/>
              <a:t>answer=input("Enter your answer: ")</a:t>
            </a:r>
            <a:endParaRPr sz="1900"/>
          </a:p>
          <a:p>
            <a:pPr indent="0" lvl="0" marL="0" rtl="0" algn="l">
              <a:spcBef>
                <a:spcPts val="0"/>
              </a:spcBef>
              <a:spcAft>
                <a:spcPts val="0"/>
              </a:spcAft>
              <a:buNone/>
            </a:pPr>
            <a:r>
              <a:rPr lang="en-GB" sz="1900"/>
              <a:t>if (original_ans==answer):</a:t>
            </a:r>
            <a:endParaRPr sz="1900"/>
          </a:p>
          <a:p>
            <a:pPr indent="0" lvl="0" marL="0" rtl="0" algn="l">
              <a:spcBef>
                <a:spcPts val="0"/>
              </a:spcBef>
              <a:spcAft>
                <a:spcPts val="0"/>
              </a:spcAft>
              <a:buNone/>
            </a:pPr>
            <a:r>
              <a:rPr lang="en-GB" sz="1900"/>
              <a:t>    print("This is the correct answer")</a:t>
            </a:r>
            <a:endParaRPr sz="1900"/>
          </a:p>
          <a:p>
            <a:pPr indent="0" lvl="0" marL="0" rtl="0" algn="l">
              <a:spcBef>
                <a:spcPts val="0"/>
              </a:spcBef>
              <a:spcAft>
                <a:spcPts val="0"/>
              </a:spcAft>
              <a:buNone/>
            </a:pPr>
            <a:r>
              <a:rPr lang="en-GB" sz="1900"/>
              <a:t>else:</a:t>
            </a:r>
            <a:endParaRPr sz="1900"/>
          </a:p>
          <a:p>
            <a:pPr indent="0" lvl="0" marL="0" rtl="0" algn="l">
              <a:spcBef>
                <a:spcPts val="0"/>
              </a:spcBef>
              <a:spcAft>
                <a:spcPts val="0"/>
              </a:spcAft>
              <a:buNone/>
            </a:pPr>
            <a:r>
              <a:rPr lang="en-GB" sz="1900"/>
              <a:t>    print("Try again")</a:t>
            </a:r>
            <a:endParaRPr sz="1900"/>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50" name="Google Shape;35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Our project Online Class Companion is designed to make students online classes easier and more interactive.</a:t>
            </a:r>
            <a:endParaRPr/>
          </a:p>
          <a:p>
            <a:pPr indent="-311150" lvl="0" marL="457200" rtl="0" algn="l">
              <a:spcBef>
                <a:spcPts val="0"/>
              </a:spcBef>
              <a:spcAft>
                <a:spcPts val="0"/>
              </a:spcAft>
              <a:buSzPts val="1300"/>
              <a:buChar char="●"/>
            </a:pPr>
            <a:r>
              <a:rPr lang="en-GB"/>
              <a:t>We built our project using Python. As python has more inbuilt libraries it's easy to implement various algorithms. </a:t>
            </a:r>
            <a:endParaRPr/>
          </a:p>
          <a:p>
            <a:pPr indent="-311150" lvl="0" marL="457200" rtl="0" algn="l">
              <a:spcBef>
                <a:spcPts val="0"/>
              </a:spcBef>
              <a:spcAft>
                <a:spcPts val="0"/>
              </a:spcAft>
              <a:buSzPts val="1300"/>
              <a:buChar char="●"/>
            </a:pPr>
            <a:r>
              <a:rPr lang="en-GB"/>
              <a:t>In future we can add calendar and according to our calendar of events(class time table) it will open Automatically. And also once student has joined the class the student will get automatic attendance if he/she attended the entire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Digital Learning &amp; Education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Pandemic has impacted education - classes have moved online, students have been isolated on screens and coping with this change. Despite the challenges, the digital school has the potential to transform education. How can we empower students and teachers in this new digital school paradigm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Class Companion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the wake of the pandemic, we have seen a shift that took place in </a:t>
            </a:r>
            <a:r>
              <a:rPr lang="en-GB"/>
              <a:t>the</a:t>
            </a:r>
            <a:r>
              <a:rPr lang="en-GB"/>
              <a:t> education system, where classes moved from the offline system to the online system. During online classes we all saw it was not easy to conduct and attend online classes  with the same energy and excitement constantly. So this project helps students to be more connected with the class and also make sure he/she does not miss something important, as the idea of this project is to help student record the class and take notes not only that but they can also test their grasping knowledge, and also get a constant note on the emotion that the students is going through during that class and vice versa.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Modules involved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Screen recorder</a:t>
            </a:r>
            <a:endParaRPr/>
          </a:p>
          <a:p>
            <a:pPr indent="-311150" lvl="0" marL="457200" rtl="0" algn="l">
              <a:spcBef>
                <a:spcPts val="0"/>
              </a:spcBef>
              <a:spcAft>
                <a:spcPts val="0"/>
              </a:spcAft>
              <a:buSzPts val="1300"/>
              <a:buChar char="●"/>
            </a:pPr>
            <a:r>
              <a:rPr lang="en-GB"/>
              <a:t>Emotion detector</a:t>
            </a:r>
            <a:endParaRPr/>
          </a:p>
          <a:p>
            <a:pPr indent="-311150" lvl="0" marL="457200" rtl="0" algn="l">
              <a:spcBef>
                <a:spcPts val="0"/>
              </a:spcBef>
              <a:spcAft>
                <a:spcPts val="0"/>
              </a:spcAft>
              <a:buSzPts val="1300"/>
              <a:buChar char="●"/>
            </a:pPr>
            <a:r>
              <a:rPr lang="en-GB"/>
              <a:t>Voice to text</a:t>
            </a:r>
            <a:endParaRPr/>
          </a:p>
          <a:p>
            <a:pPr indent="-311150" lvl="0" marL="457200" rtl="0" algn="l">
              <a:spcBef>
                <a:spcPts val="0"/>
              </a:spcBef>
              <a:spcAft>
                <a:spcPts val="0"/>
              </a:spcAft>
              <a:buSzPts val="1300"/>
              <a:buChar char="●"/>
            </a:pPr>
            <a:r>
              <a:rPr lang="en-GB"/>
              <a:t>Quiz maker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 Recorder</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During online classes as a student we all have faced the issue to record the entire class freely. And we searched for a tool but didn’t get anything which is free and easy to use.</a:t>
            </a:r>
            <a:endParaRPr/>
          </a:p>
          <a:p>
            <a:pPr indent="0" lvl="0" marL="0" rtl="0" algn="l">
              <a:spcBef>
                <a:spcPts val="1200"/>
              </a:spcBef>
              <a:spcAft>
                <a:spcPts val="0"/>
              </a:spcAft>
              <a:buNone/>
            </a:pPr>
            <a:r>
              <a:rPr lang="en-GB"/>
              <a:t>So for that our team has made screen recorder: </a:t>
            </a:r>
            <a:endParaRPr/>
          </a:p>
          <a:p>
            <a:pPr indent="-311150" lvl="0" marL="457200" rtl="0" algn="l">
              <a:spcBef>
                <a:spcPts val="1200"/>
              </a:spcBef>
              <a:spcAft>
                <a:spcPts val="0"/>
              </a:spcAft>
              <a:buSzPts val="1300"/>
              <a:buChar char="●"/>
            </a:pPr>
            <a:r>
              <a:rPr lang="en-GB"/>
              <a:t>This will record the entire screen with no time limit, till when the user has not pressed ‘q’ to quit the recording it will keep on recording the entire screen. </a:t>
            </a:r>
            <a:endParaRPr/>
          </a:p>
          <a:p>
            <a:pPr indent="-311150" lvl="0" marL="457200" rtl="0" algn="l">
              <a:spcBef>
                <a:spcPts val="0"/>
              </a:spcBef>
              <a:spcAft>
                <a:spcPts val="0"/>
              </a:spcAft>
              <a:buSzPts val="1300"/>
              <a:buChar char="●"/>
            </a:pPr>
            <a:r>
              <a:rPr lang="en-GB"/>
              <a:t>This saves all the files as mp4 format and  the name of the file will be according to the current date and time (YY-MM-DD   H-M-S)</a:t>
            </a:r>
            <a:endParaRPr/>
          </a:p>
          <a:p>
            <a:pPr indent="0" lvl="0" marL="0" rtl="0" algn="l">
              <a:spcBef>
                <a:spcPts val="1200"/>
              </a:spcBef>
              <a:spcAft>
                <a:spcPts val="0"/>
              </a:spcAft>
              <a:buNone/>
            </a:pPr>
            <a:r>
              <a:rPr lang="en-GB"/>
              <a:t>So it will be easy for student to map all the recording according to their class time.</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snippet/code</a:t>
            </a:r>
            <a:endParaRPr/>
          </a:p>
        </p:txBody>
      </p:sp>
      <p:sp>
        <p:nvSpPr>
          <p:cNvPr id="308" name="Google Shape;308;p18"/>
          <p:cNvSpPr txBox="1"/>
          <p:nvPr>
            <p:ph idx="1" type="body"/>
          </p:nvPr>
        </p:nvSpPr>
        <p:spPr>
          <a:xfrm>
            <a:off x="581525" y="1303425"/>
            <a:ext cx="7752900" cy="3669600"/>
          </a:xfrm>
          <a:prstGeom prst="rect">
            <a:avLst/>
          </a:prstGeom>
        </p:spPr>
        <p:txBody>
          <a:bodyPr anchorCtr="0" anchor="t" bIns="91425" lIns="91425" spcFirstLastPara="1" rIns="91425" wrap="square" tIns="91425">
            <a:normAutofit fontScale="40000" lnSpcReduction="20000"/>
          </a:bodyPr>
          <a:lstStyle/>
          <a:p>
            <a:pPr indent="0" lvl="0" marL="0" rtl="0" algn="l">
              <a:lnSpc>
                <a:spcPct val="100000"/>
              </a:lnSpc>
              <a:spcBef>
                <a:spcPts val="0"/>
              </a:spcBef>
              <a:spcAft>
                <a:spcPts val="0"/>
              </a:spcAft>
              <a:buNone/>
            </a:pPr>
            <a:r>
              <a:rPr lang="en-GB" sz="2900"/>
              <a:t>import datetime</a:t>
            </a:r>
            <a:endParaRPr sz="2900"/>
          </a:p>
          <a:p>
            <a:pPr indent="0" lvl="0" marL="0" rtl="0" algn="l">
              <a:lnSpc>
                <a:spcPct val="100000"/>
              </a:lnSpc>
              <a:spcBef>
                <a:spcPts val="0"/>
              </a:spcBef>
              <a:spcAft>
                <a:spcPts val="0"/>
              </a:spcAft>
              <a:buNone/>
            </a:pPr>
            <a:r>
              <a:t/>
            </a:r>
            <a:endParaRPr sz="2900"/>
          </a:p>
          <a:p>
            <a:pPr indent="0" lvl="0" marL="0" rtl="0" algn="l">
              <a:lnSpc>
                <a:spcPct val="100000"/>
              </a:lnSpc>
              <a:spcBef>
                <a:spcPts val="0"/>
              </a:spcBef>
              <a:spcAft>
                <a:spcPts val="0"/>
              </a:spcAft>
              <a:buNone/>
            </a:pPr>
            <a:r>
              <a:rPr lang="en-GB" sz="2900"/>
              <a:t>from PIL import ImageGrab</a:t>
            </a:r>
            <a:endParaRPr sz="2900"/>
          </a:p>
          <a:p>
            <a:pPr indent="0" lvl="0" marL="0" rtl="0" algn="l">
              <a:lnSpc>
                <a:spcPct val="100000"/>
              </a:lnSpc>
              <a:spcBef>
                <a:spcPts val="0"/>
              </a:spcBef>
              <a:spcAft>
                <a:spcPts val="0"/>
              </a:spcAft>
              <a:buNone/>
            </a:pPr>
            <a:r>
              <a:rPr lang="en-GB" sz="2900"/>
              <a:t>import numpy as np</a:t>
            </a:r>
            <a:endParaRPr sz="2900"/>
          </a:p>
          <a:p>
            <a:pPr indent="0" lvl="0" marL="0" rtl="0" algn="l">
              <a:lnSpc>
                <a:spcPct val="100000"/>
              </a:lnSpc>
              <a:spcBef>
                <a:spcPts val="0"/>
              </a:spcBef>
              <a:spcAft>
                <a:spcPts val="0"/>
              </a:spcAft>
              <a:buNone/>
            </a:pPr>
            <a:r>
              <a:rPr lang="en-GB" sz="2900"/>
              <a:t>import cv2</a:t>
            </a:r>
            <a:endParaRPr sz="2900"/>
          </a:p>
          <a:p>
            <a:pPr indent="0" lvl="0" marL="0" rtl="0" algn="l">
              <a:lnSpc>
                <a:spcPct val="100000"/>
              </a:lnSpc>
              <a:spcBef>
                <a:spcPts val="0"/>
              </a:spcBef>
              <a:spcAft>
                <a:spcPts val="0"/>
              </a:spcAft>
              <a:buNone/>
            </a:pPr>
            <a:r>
              <a:rPr lang="en-GB" sz="2900"/>
              <a:t>from win32api import GetSystemMetrics</a:t>
            </a:r>
            <a:endParaRPr sz="2900"/>
          </a:p>
          <a:p>
            <a:pPr indent="0" lvl="0" marL="0" rtl="0" algn="l">
              <a:lnSpc>
                <a:spcPct val="100000"/>
              </a:lnSpc>
              <a:spcBef>
                <a:spcPts val="0"/>
              </a:spcBef>
              <a:spcAft>
                <a:spcPts val="0"/>
              </a:spcAft>
              <a:buNone/>
            </a:pPr>
            <a:r>
              <a:t/>
            </a:r>
            <a:endParaRPr sz="2900"/>
          </a:p>
          <a:p>
            <a:pPr indent="0" lvl="0" marL="0" rtl="0" algn="l">
              <a:lnSpc>
                <a:spcPct val="100000"/>
              </a:lnSpc>
              <a:spcBef>
                <a:spcPts val="0"/>
              </a:spcBef>
              <a:spcAft>
                <a:spcPts val="0"/>
              </a:spcAft>
              <a:buNone/>
            </a:pPr>
            <a:r>
              <a:rPr lang="en-GB" sz="2900"/>
              <a:t>width= GetSystemMetrics(0)</a:t>
            </a:r>
            <a:endParaRPr sz="2900"/>
          </a:p>
          <a:p>
            <a:pPr indent="0" lvl="0" marL="0" rtl="0" algn="l">
              <a:lnSpc>
                <a:spcPct val="100000"/>
              </a:lnSpc>
              <a:spcBef>
                <a:spcPts val="0"/>
              </a:spcBef>
              <a:spcAft>
                <a:spcPts val="0"/>
              </a:spcAft>
              <a:buNone/>
            </a:pPr>
            <a:r>
              <a:rPr lang="en-GB" sz="2900"/>
              <a:t>height = GetSystemMetrics(1)</a:t>
            </a:r>
            <a:endParaRPr sz="2900"/>
          </a:p>
          <a:p>
            <a:pPr indent="0" lvl="0" marL="0" rtl="0" algn="l">
              <a:lnSpc>
                <a:spcPct val="100000"/>
              </a:lnSpc>
              <a:spcBef>
                <a:spcPts val="0"/>
              </a:spcBef>
              <a:spcAft>
                <a:spcPts val="0"/>
              </a:spcAft>
              <a:buNone/>
            </a:pPr>
            <a:r>
              <a:t/>
            </a:r>
            <a:endParaRPr sz="2900"/>
          </a:p>
          <a:p>
            <a:pPr indent="0" lvl="0" marL="0" rtl="0" algn="l">
              <a:lnSpc>
                <a:spcPct val="100000"/>
              </a:lnSpc>
              <a:spcBef>
                <a:spcPts val="0"/>
              </a:spcBef>
              <a:spcAft>
                <a:spcPts val="0"/>
              </a:spcAft>
              <a:buNone/>
            </a:pPr>
            <a:r>
              <a:rPr lang="en-GB" sz="2900"/>
              <a:t>time_stamp= datetime.datetime.now().strftime('%Y-%m-%d  %H-%M-%S')</a:t>
            </a:r>
            <a:endParaRPr sz="2900"/>
          </a:p>
          <a:p>
            <a:pPr indent="0" lvl="0" marL="0" rtl="0" algn="l">
              <a:lnSpc>
                <a:spcPct val="100000"/>
              </a:lnSpc>
              <a:spcBef>
                <a:spcPts val="0"/>
              </a:spcBef>
              <a:spcAft>
                <a:spcPts val="0"/>
              </a:spcAft>
              <a:buNone/>
            </a:pPr>
            <a:r>
              <a:rPr lang="en-GB" sz="2900"/>
              <a:t>file_name = f'{time_stamp}.mp4'</a:t>
            </a:r>
            <a:endParaRPr sz="2900"/>
          </a:p>
          <a:p>
            <a:pPr indent="0" lvl="0" marL="0" rtl="0" algn="l">
              <a:lnSpc>
                <a:spcPct val="100000"/>
              </a:lnSpc>
              <a:spcBef>
                <a:spcPts val="0"/>
              </a:spcBef>
              <a:spcAft>
                <a:spcPts val="0"/>
              </a:spcAft>
              <a:buNone/>
            </a:pPr>
            <a:r>
              <a:rPr lang="en-GB" sz="2900"/>
              <a:t>fourcc = cv2.VideoWriter_fourcc('m', 'p','4','v')</a:t>
            </a:r>
            <a:endParaRPr sz="2900"/>
          </a:p>
          <a:p>
            <a:pPr indent="0" lvl="0" marL="0" rtl="0" algn="l">
              <a:lnSpc>
                <a:spcPct val="100000"/>
              </a:lnSpc>
              <a:spcBef>
                <a:spcPts val="0"/>
              </a:spcBef>
              <a:spcAft>
                <a:spcPts val="0"/>
              </a:spcAft>
              <a:buNone/>
            </a:pPr>
            <a:r>
              <a:rPr lang="en-GB" sz="2900"/>
              <a:t>captured_video= cv2.VideoWriter(file_name, fourcc,20.0,(width,height))</a:t>
            </a:r>
            <a:endParaRPr sz="2900"/>
          </a:p>
          <a:p>
            <a:pPr indent="0" lvl="0" marL="0" rtl="0" algn="l">
              <a:lnSpc>
                <a:spcPct val="100000"/>
              </a:lnSpc>
              <a:spcBef>
                <a:spcPts val="0"/>
              </a:spcBef>
              <a:spcAft>
                <a:spcPts val="0"/>
              </a:spcAft>
              <a:buNone/>
            </a:pPr>
            <a:r>
              <a:rPr lang="en-GB" sz="2900"/>
              <a:t>while True:</a:t>
            </a:r>
            <a:endParaRPr sz="2900"/>
          </a:p>
          <a:p>
            <a:pPr indent="0" lvl="0" marL="0" rtl="0" algn="l">
              <a:lnSpc>
                <a:spcPct val="100000"/>
              </a:lnSpc>
              <a:spcBef>
                <a:spcPts val="0"/>
              </a:spcBef>
              <a:spcAft>
                <a:spcPts val="0"/>
              </a:spcAft>
              <a:buNone/>
            </a:pPr>
            <a:r>
              <a:rPr lang="en-GB" sz="2900"/>
              <a:t>    img=ImageGrab.grab(bbox=(0,0,width,height))</a:t>
            </a:r>
            <a:endParaRPr sz="2900"/>
          </a:p>
          <a:p>
            <a:pPr indent="0" lvl="0" marL="0" rtl="0" algn="l">
              <a:lnSpc>
                <a:spcPct val="100000"/>
              </a:lnSpc>
              <a:spcBef>
                <a:spcPts val="0"/>
              </a:spcBef>
              <a:spcAft>
                <a:spcPts val="0"/>
              </a:spcAft>
              <a:buNone/>
            </a:pPr>
            <a:r>
              <a:rPr lang="en-GB" sz="2900"/>
              <a:t>    img_np= np.array(img)</a:t>
            </a:r>
            <a:endParaRPr sz="2900"/>
          </a:p>
          <a:p>
            <a:pPr indent="0" lvl="0" marL="0" rtl="0" algn="l">
              <a:lnSpc>
                <a:spcPct val="100000"/>
              </a:lnSpc>
              <a:spcBef>
                <a:spcPts val="0"/>
              </a:spcBef>
              <a:spcAft>
                <a:spcPts val="0"/>
              </a:spcAft>
              <a:buNone/>
            </a:pPr>
            <a:r>
              <a:rPr lang="en-GB" sz="2900"/>
              <a:t>    img_final=cv2.cvtColor(img_np,cv2.COLOR_BGR2RGB)</a:t>
            </a:r>
            <a:endParaRPr sz="2900"/>
          </a:p>
          <a:p>
            <a:pPr indent="0" lvl="0" marL="0" rtl="0" algn="l">
              <a:lnSpc>
                <a:spcPct val="100000"/>
              </a:lnSpc>
              <a:spcBef>
                <a:spcPts val="0"/>
              </a:spcBef>
              <a:spcAft>
                <a:spcPts val="0"/>
              </a:spcAft>
              <a:buNone/>
            </a:pPr>
            <a:r>
              <a:rPr lang="en-GB" sz="2900"/>
              <a:t>    cv2.imshow('screen recorder',img_final)</a:t>
            </a:r>
            <a:endParaRPr sz="2900"/>
          </a:p>
          <a:p>
            <a:pPr indent="0" lvl="0" marL="0" rtl="0" algn="l">
              <a:lnSpc>
                <a:spcPct val="100000"/>
              </a:lnSpc>
              <a:spcBef>
                <a:spcPts val="0"/>
              </a:spcBef>
              <a:spcAft>
                <a:spcPts val="0"/>
              </a:spcAft>
              <a:buNone/>
            </a:pPr>
            <a:r>
              <a:rPr lang="en-GB" sz="2900"/>
              <a:t>    captured_video.write(img_final)</a:t>
            </a:r>
            <a:endParaRPr sz="2900"/>
          </a:p>
          <a:p>
            <a:pPr indent="0" lvl="0" marL="0" rtl="0" algn="l">
              <a:lnSpc>
                <a:spcPct val="100000"/>
              </a:lnSpc>
              <a:spcBef>
                <a:spcPts val="0"/>
              </a:spcBef>
              <a:spcAft>
                <a:spcPts val="0"/>
              </a:spcAft>
              <a:buNone/>
            </a:pPr>
            <a:r>
              <a:rPr lang="en-GB" sz="2900"/>
              <a:t>    if cv2.waitKey(10)==ord('q'):</a:t>
            </a:r>
            <a:endParaRPr sz="2900"/>
          </a:p>
          <a:p>
            <a:pPr indent="0" lvl="0" marL="0" rtl="0" algn="l">
              <a:lnSpc>
                <a:spcPct val="100000"/>
              </a:lnSpc>
              <a:spcBef>
                <a:spcPts val="0"/>
              </a:spcBef>
              <a:spcAft>
                <a:spcPts val="0"/>
              </a:spcAft>
              <a:buNone/>
            </a:pPr>
            <a:r>
              <a:rPr lang="en-GB" sz="2900"/>
              <a:t>       </a:t>
            </a:r>
            <a:r>
              <a:rPr lang="en-GB" sz="2800"/>
              <a:t> break</a:t>
            </a:r>
            <a:endParaRPr sz="2800"/>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Emotion Detector</a:t>
            </a:r>
            <a:endParaRPr/>
          </a:p>
        </p:txBody>
      </p:sp>
      <p:sp>
        <p:nvSpPr>
          <p:cNvPr id="314" name="Google Shape;314;p19"/>
          <p:cNvSpPr txBox="1"/>
          <p:nvPr>
            <p:ph idx="1" type="body"/>
          </p:nvPr>
        </p:nvSpPr>
        <p:spPr>
          <a:xfrm>
            <a:off x="1303800" y="1413700"/>
            <a:ext cx="7030500" cy="3117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This module, as the name suggests, is to detect the emotions of the person on the other side of the screen on the basis of the tone and words he/she uses. </a:t>
            </a:r>
            <a:endParaRPr/>
          </a:p>
          <a:p>
            <a:pPr indent="-311150" lvl="0" marL="457200" rtl="0" algn="l">
              <a:spcBef>
                <a:spcPts val="0"/>
              </a:spcBef>
              <a:spcAft>
                <a:spcPts val="0"/>
              </a:spcAft>
              <a:buSzPts val="1300"/>
              <a:buChar char="●"/>
            </a:pPr>
            <a:r>
              <a:rPr lang="en-GB"/>
              <a:t>Due to the pandemic, everyone has shifted to the online mode of education. This has made it hard for the teachers to know the students better and vice versa. This module, when developed as part of the main application, will be an essential tool for the student to understand the present state or tone of the teacher or vice-versa. When a student uses this module while the teacher speaks to him/her, the student can make out whether the teacher’s emotions are positive, negative or neutral at that instant. Depending on the output, he/she will know how to react to the teacher.</a:t>
            </a:r>
            <a:endParaRPr/>
          </a:p>
          <a:p>
            <a:pPr indent="-311150" lvl="0" marL="457200" rtl="0" algn="l">
              <a:spcBef>
                <a:spcPts val="0"/>
              </a:spcBef>
              <a:spcAft>
                <a:spcPts val="0"/>
              </a:spcAft>
              <a:buSzPts val="1300"/>
              <a:buChar char="●"/>
            </a:pPr>
            <a:r>
              <a:rPr lang="en-GB"/>
              <a:t>This module takes speech as input and depending on the words used and the tone of the speaker, it displays a value between 0 and 1 for “negative”, “positive” and “neutral”.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snippet/code</a:t>
            </a:r>
            <a:endParaRPr/>
          </a:p>
        </p:txBody>
      </p:sp>
      <p:sp>
        <p:nvSpPr>
          <p:cNvPr id="320" name="Google Shape;320;p20"/>
          <p:cNvSpPr txBox="1"/>
          <p:nvPr>
            <p:ph idx="1" type="body"/>
          </p:nvPr>
        </p:nvSpPr>
        <p:spPr>
          <a:xfrm>
            <a:off x="691825" y="1243275"/>
            <a:ext cx="7642500" cy="328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150"/>
              <a:t>from vaderSentiment.vaderSentiment import SentimentIntensityAnalyzer</a:t>
            </a:r>
            <a:endParaRPr sz="1150"/>
          </a:p>
          <a:p>
            <a:pPr indent="0" lvl="0" marL="0" rtl="0" algn="l">
              <a:lnSpc>
                <a:spcPct val="95000"/>
              </a:lnSpc>
              <a:spcBef>
                <a:spcPts val="0"/>
              </a:spcBef>
              <a:spcAft>
                <a:spcPts val="0"/>
              </a:spcAft>
              <a:buSzPts val="770"/>
              <a:buNone/>
            </a:pPr>
            <a:r>
              <a:rPr lang="en-GB" sz="1150"/>
              <a:t>import speech_recognition as sr</a:t>
            </a:r>
            <a:endParaRPr sz="1150"/>
          </a:p>
          <a:p>
            <a:pPr indent="0" lvl="0" marL="0" rtl="0" algn="l">
              <a:lnSpc>
                <a:spcPct val="95000"/>
              </a:lnSpc>
              <a:spcBef>
                <a:spcPts val="0"/>
              </a:spcBef>
              <a:spcAft>
                <a:spcPts val="0"/>
              </a:spcAft>
              <a:buSzPts val="770"/>
              <a:buNone/>
            </a:pPr>
            <a:r>
              <a:rPr lang="en-GB" sz="1150"/>
              <a:t>recognizer=sr.Recognizer()</a:t>
            </a:r>
            <a:endParaRPr sz="1150"/>
          </a:p>
          <a:p>
            <a:pPr indent="0" lvl="0" marL="0" rtl="0" algn="l">
              <a:lnSpc>
                <a:spcPct val="95000"/>
              </a:lnSpc>
              <a:spcBef>
                <a:spcPts val="0"/>
              </a:spcBef>
              <a:spcAft>
                <a:spcPts val="0"/>
              </a:spcAft>
              <a:buSzPts val="770"/>
              <a:buNone/>
            </a:pPr>
            <a:r>
              <a:rPr lang="en-GB" sz="1150"/>
              <a:t>with sr.Microphone() as source:</a:t>
            </a:r>
            <a:endParaRPr sz="1150"/>
          </a:p>
          <a:p>
            <a:pPr indent="0" lvl="0" marL="0" rtl="0" algn="l">
              <a:lnSpc>
                <a:spcPct val="95000"/>
              </a:lnSpc>
              <a:spcBef>
                <a:spcPts val="0"/>
              </a:spcBef>
              <a:spcAft>
                <a:spcPts val="0"/>
              </a:spcAft>
              <a:buSzPts val="770"/>
              <a:buNone/>
            </a:pPr>
            <a:r>
              <a:rPr lang="en-GB" sz="1150"/>
              <a:t>    print("clearing background noises......")</a:t>
            </a:r>
            <a:endParaRPr sz="1150"/>
          </a:p>
          <a:p>
            <a:pPr indent="0" lvl="0" marL="0" rtl="0" algn="l">
              <a:lnSpc>
                <a:spcPct val="95000"/>
              </a:lnSpc>
              <a:spcBef>
                <a:spcPts val="0"/>
              </a:spcBef>
              <a:spcAft>
                <a:spcPts val="0"/>
              </a:spcAft>
              <a:buSzPts val="770"/>
              <a:buNone/>
            </a:pPr>
            <a:r>
              <a:rPr lang="en-GB" sz="1150"/>
              <a:t>    recognizer.adjust_for_ambient_noise(source,duration=1)</a:t>
            </a:r>
            <a:endParaRPr sz="1150"/>
          </a:p>
          <a:p>
            <a:pPr indent="0" lvl="0" marL="0" rtl="0" algn="l">
              <a:lnSpc>
                <a:spcPct val="95000"/>
              </a:lnSpc>
              <a:spcBef>
                <a:spcPts val="0"/>
              </a:spcBef>
              <a:spcAft>
                <a:spcPts val="0"/>
              </a:spcAft>
              <a:buSzPts val="770"/>
              <a:buNone/>
            </a:pPr>
            <a:r>
              <a:rPr lang="en-GB" sz="1150"/>
              <a:t>    print("voice...")</a:t>
            </a:r>
            <a:endParaRPr sz="1150"/>
          </a:p>
          <a:p>
            <a:pPr indent="0" lvl="0" marL="0" rtl="0" algn="l">
              <a:lnSpc>
                <a:spcPct val="95000"/>
              </a:lnSpc>
              <a:spcBef>
                <a:spcPts val="0"/>
              </a:spcBef>
              <a:spcAft>
                <a:spcPts val="0"/>
              </a:spcAft>
              <a:buSzPts val="770"/>
              <a:buNone/>
            </a:pPr>
            <a:r>
              <a:rPr lang="en-GB" sz="1150"/>
              <a:t>    recordedaudio=recognizer.listen(source)</a:t>
            </a:r>
            <a:endParaRPr sz="1150"/>
          </a:p>
          <a:p>
            <a:pPr indent="0" lvl="0" marL="0" rtl="0" algn="l">
              <a:lnSpc>
                <a:spcPct val="95000"/>
              </a:lnSpc>
              <a:spcBef>
                <a:spcPts val="0"/>
              </a:spcBef>
              <a:spcAft>
                <a:spcPts val="0"/>
              </a:spcAft>
              <a:buSzPts val="770"/>
              <a:buNone/>
            </a:pPr>
            <a:r>
              <a:rPr lang="en-GB" sz="1150"/>
              <a:t>    print("done recording......")</a:t>
            </a:r>
            <a:endParaRPr sz="1150"/>
          </a:p>
          <a:p>
            <a:pPr indent="0" lvl="0" marL="0" rtl="0" algn="l">
              <a:lnSpc>
                <a:spcPct val="95000"/>
              </a:lnSpc>
              <a:spcBef>
                <a:spcPts val="0"/>
              </a:spcBef>
              <a:spcAft>
                <a:spcPts val="0"/>
              </a:spcAft>
              <a:buSzPts val="770"/>
              <a:buNone/>
            </a:pPr>
            <a:r>
              <a:rPr lang="en-GB" sz="1150"/>
              <a:t>try:</a:t>
            </a:r>
            <a:endParaRPr sz="1150"/>
          </a:p>
          <a:p>
            <a:pPr indent="0" lvl="0" marL="0" rtl="0" algn="l">
              <a:lnSpc>
                <a:spcPct val="95000"/>
              </a:lnSpc>
              <a:spcBef>
                <a:spcPts val="0"/>
              </a:spcBef>
              <a:spcAft>
                <a:spcPts val="0"/>
              </a:spcAft>
              <a:buSzPts val="770"/>
              <a:buNone/>
            </a:pPr>
            <a:r>
              <a:rPr lang="en-GB" sz="1150"/>
              <a:t>    print("printing message....")</a:t>
            </a:r>
            <a:endParaRPr sz="1150"/>
          </a:p>
          <a:p>
            <a:pPr indent="0" lvl="0" marL="0" rtl="0" algn="l">
              <a:lnSpc>
                <a:spcPct val="95000"/>
              </a:lnSpc>
              <a:spcBef>
                <a:spcPts val="0"/>
              </a:spcBef>
              <a:spcAft>
                <a:spcPts val="0"/>
              </a:spcAft>
              <a:buSzPts val="770"/>
              <a:buNone/>
            </a:pPr>
            <a:r>
              <a:rPr lang="en-GB" sz="1150"/>
              <a:t>    text=recognizer.recognize_google(recordedaudio)</a:t>
            </a:r>
            <a:endParaRPr sz="1150"/>
          </a:p>
          <a:p>
            <a:pPr indent="0" lvl="0" marL="0" rtl="0" algn="l">
              <a:lnSpc>
                <a:spcPct val="95000"/>
              </a:lnSpc>
              <a:spcBef>
                <a:spcPts val="0"/>
              </a:spcBef>
              <a:spcAft>
                <a:spcPts val="0"/>
              </a:spcAft>
              <a:buSzPts val="770"/>
              <a:buNone/>
            </a:pPr>
            <a:r>
              <a:rPr lang="en-GB" sz="1150"/>
              <a:t>except Exception as ex:</a:t>
            </a:r>
            <a:endParaRPr sz="1150"/>
          </a:p>
          <a:p>
            <a:pPr indent="0" lvl="0" marL="0" rtl="0" algn="l">
              <a:lnSpc>
                <a:spcPct val="95000"/>
              </a:lnSpc>
              <a:spcBef>
                <a:spcPts val="0"/>
              </a:spcBef>
              <a:spcAft>
                <a:spcPts val="0"/>
              </a:spcAft>
              <a:buSzPts val="770"/>
              <a:buNone/>
            </a:pPr>
            <a:r>
              <a:rPr lang="en-GB" sz="1150"/>
              <a:t>    print(ex)</a:t>
            </a:r>
            <a:endParaRPr sz="1150"/>
          </a:p>
          <a:p>
            <a:pPr indent="0" lvl="0" marL="0" rtl="0" algn="l">
              <a:lnSpc>
                <a:spcPct val="95000"/>
              </a:lnSpc>
              <a:spcBef>
                <a:spcPts val="0"/>
              </a:spcBef>
              <a:spcAft>
                <a:spcPts val="0"/>
              </a:spcAft>
              <a:buSzPts val="770"/>
              <a:buNone/>
            </a:pPr>
            <a:r>
              <a:t/>
            </a:r>
            <a:endParaRPr sz="1150"/>
          </a:p>
          <a:p>
            <a:pPr indent="0" lvl="0" marL="0" rtl="0" algn="l">
              <a:lnSpc>
                <a:spcPct val="95000"/>
              </a:lnSpc>
              <a:spcBef>
                <a:spcPts val="0"/>
              </a:spcBef>
              <a:spcAft>
                <a:spcPts val="0"/>
              </a:spcAft>
              <a:buSzPts val="770"/>
              <a:buNone/>
            </a:pPr>
            <a:r>
              <a:rPr lang="en-GB" sz="1150"/>
              <a:t>sentence=[str(text)]</a:t>
            </a:r>
            <a:endParaRPr sz="1150"/>
          </a:p>
          <a:p>
            <a:pPr indent="0" lvl="0" marL="0" rtl="0" algn="l">
              <a:lnSpc>
                <a:spcPct val="95000"/>
              </a:lnSpc>
              <a:spcBef>
                <a:spcPts val="0"/>
              </a:spcBef>
              <a:spcAft>
                <a:spcPts val="0"/>
              </a:spcAft>
              <a:buSzPts val="770"/>
              <a:buNone/>
            </a:pPr>
            <a:r>
              <a:rPr lang="en-GB" sz="1150"/>
              <a:t>analyser=SentimentIntensityAnalyzer()</a:t>
            </a:r>
            <a:endParaRPr sz="1150"/>
          </a:p>
          <a:p>
            <a:pPr indent="0" lvl="0" marL="0" rtl="0" algn="l">
              <a:lnSpc>
                <a:spcPct val="95000"/>
              </a:lnSpc>
              <a:spcBef>
                <a:spcPts val="0"/>
              </a:spcBef>
              <a:spcAft>
                <a:spcPts val="0"/>
              </a:spcAft>
              <a:buSzPts val="770"/>
              <a:buNone/>
            </a:pPr>
            <a:r>
              <a:rPr lang="en-GB" sz="1150"/>
              <a:t>for i in sentence:</a:t>
            </a:r>
            <a:endParaRPr sz="1150"/>
          </a:p>
          <a:p>
            <a:pPr indent="0" lvl="0" marL="0" rtl="0" algn="l">
              <a:lnSpc>
                <a:spcPct val="95000"/>
              </a:lnSpc>
              <a:spcBef>
                <a:spcPts val="0"/>
              </a:spcBef>
              <a:spcAft>
                <a:spcPts val="0"/>
              </a:spcAft>
              <a:buSzPts val="770"/>
              <a:buNone/>
            </a:pPr>
            <a:r>
              <a:rPr lang="en-GB" sz="1150"/>
              <a:t>    v=analyser.polarity_scores(i)</a:t>
            </a:r>
            <a:endParaRPr sz="1150"/>
          </a:p>
          <a:p>
            <a:pPr indent="0" lvl="0" marL="0" rtl="0" algn="l">
              <a:lnSpc>
                <a:spcPct val="95000"/>
              </a:lnSpc>
              <a:spcBef>
                <a:spcPts val="0"/>
              </a:spcBef>
              <a:spcAft>
                <a:spcPts val="0"/>
              </a:spcAft>
              <a:buSzPts val="770"/>
              <a:buNone/>
            </a:pPr>
            <a:r>
              <a:rPr lang="en-GB" sz="1150"/>
              <a:t>    print(v)</a:t>
            </a:r>
            <a:endParaRPr sz="1150"/>
          </a:p>
          <a:p>
            <a:pPr indent="0" lvl="0" marL="0" rtl="0" algn="l">
              <a:lnSpc>
                <a:spcPct val="95000"/>
              </a:lnSpc>
              <a:spcBef>
                <a:spcPts val="0"/>
              </a:spcBef>
              <a:spcAft>
                <a:spcPts val="0"/>
              </a:spcAft>
              <a:buSzPts val="770"/>
              <a:buNone/>
            </a:pPr>
            <a:r>
              <a:t/>
            </a:r>
            <a:endParaRPr sz="9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Voice to text</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online classes the teachers usually teach at a faster rate as they have to complete the portion. This makes it difficult for the students to write down notes or the important points line by line manually. </a:t>
            </a:r>
            <a:endParaRPr/>
          </a:p>
          <a:p>
            <a:pPr indent="-311150" lvl="0" marL="457200" rtl="0" algn="l">
              <a:spcBef>
                <a:spcPts val="1200"/>
              </a:spcBef>
              <a:spcAft>
                <a:spcPts val="0"/>
              </a:spcAft>
              <a:buSzPts val="1300"/>
              <a:buChar char="●"/>
            </a:pPr>
            <a:r>
              <a:rPr lang="en-GB"/>
              <a:t>This module will convert teacher’s speech to text format so that students won't miss anything.</a:t>
            </a:r>
            <a:endParaRPr/>
          </a:p>
          <a:p>
            <a:pPr indent="-311150" lvl="0" marL="457200" rtl="0" algn="l">
              <a:spcBef>
                <a:spcPts val="0"/>
              </a:spcBef>
              <a:spcAft>
                <a:spcPts val="0"/>
              </a:spcAft>
              <a:buSzPts val="1300"/>
              <a:buChar char="●"/>
            </a:pPr>
            <a:r>
              <a:rPr lang="en-GB"/>
              <a:t>Later the student can save it as a file and refer it during their exam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