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b42cde2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b42cde2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b42cde2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b42cde2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b42cde2b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b42cde2b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b42cde2b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b42cde2b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b42cde2b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b42cde2b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b42cde2b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b42cde2b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b460275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b460275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youtu.be/8QrkNKpMl9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Course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Nandini Malik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Columbia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10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46275" y="1292450"/>
            <a:ext cx="336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Detecting cancer in gigapixel pathology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Human reading prone to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Assist and not replace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050" y="1083130"/>
            <a:ext cx="3869675" cy="32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37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65350" y="2523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6030150" y="1854475"/>
            <a:ext cx="1724400" cy="669000"/>
          </a:xfrm>
          <a:prstGeom prst="chevron">
            <a:avLst>
              <a:gd fmla="val 50000" name="adj"/>
            </a:avLst>
          </a:prstGeom>
          <a:solidFill>
            <a:srgbClr val="D838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Divide into train and test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3107052" y="1854475"/>
            <a:ext cx="1559400" cy="669000"/>
          </a:xfrm>
          <a:prstGeom prst="chevron">
            <a:avLst>
              <a:gd fmla="val 50000" name="adj"/>
            </a:avLst>
          </a:prstGeom>
          <a:solidFill>
            <a:srgbClr val="B02C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Extract patches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97250" y="1854700"/>
            <a:ext cx="1646100" cy="669000"/>
          </a:xfrm>
          <a:prstGeom prst="homePlate">
            <a:avLst>
              <a:gd fmla="val 50000" name="adj"/>
            </a:avLst>
          </a:prstGeom>
          <a:solidFill>
            <a:srgbClr val="8020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Pull all 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1471675" y="1854700"/>
            <a:ext cx="1929900" cy="669000"/>
          </a:xfrm>
          <a:prstGeom prst="chevron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Pre-process images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7497900" y="1854700"/>
            <a:ext cx="1646100" cy="669000"/>
          </a:xfrm>
          <a:prstGeom prst="chevron">
            <a:avLst>
              <a:gd fmla="val 50000" name="adj"/>
            </a:avLst>
          </a:prstGeom>
          <a:solidFill>
            <a:srgbClr val="D838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Make data balanced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4391625" y="1854700"/>
            <a:ext cx="1929900" cy="669000"/>
          </a:xfrm>
          <a:prstGeom prst="chevron">
            <a:avLst>
              <a:gd fmla="val 50000" name="adj"/>
            </a:avLst>
          </a:prstGeom>
          <a:solidFill>
            <a:srgbClr val="BE2F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Assign labels to patches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1029825" y="3339739"/>
            <a:ext cx="3546900" cy="669000"/>
          </a:xfrm>
          <a:prstGeom prst="homePlate">
            <a:avLst>
              <a:gd fmla="val 50000" name="adj"/>
            </a:avLst>
          </a:prstGeom>
          <a:solidFill>
            <a:srgbClr val="8020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 Model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4391629" y="3339750"/>
            <a:ext cx="3305700" cy="669000"/>
          </a:xfrm>
          <a:prstGeom prst="chevron">
            <a:avLst>
              <a:gd fmla="val 50000" name="adj"/>
            </a:avLst>
          </a:prstGeom>
          <a:solidFill>
            <a:srgbClr val="B02C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Visualise the results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 that did not work	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91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using one slide: Insufficient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all slides: not much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 shallow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all patches from the slides: corner patches are mostly useless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just recall or accuracy as the success metric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and complex architecture with pre-defined weights (ImageNet in InceptionV3)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 that did work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96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blank slides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patches with very few tissue pixels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Upsampling the minority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decently small sized patches (80x80) as supposed to 128x128 or 299x299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deeper and more complex model (InceptionV3) but with no pre-defined weights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 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175" y="1153975"/>
            <a:ext cx="3225750" cy="260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225" y="1080325"/>
            <a:ext cx="3708750" cy="2877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8"/>
          <p:cNvCxnSpPr/>
          <p:nvPr/>
        </p:nvCxnSpPr>
        <p:spPr>
          <a:xfrm>
            <a:off x="2825700" y="2545475"/>
            <a:ext cx="1713600" cy="1752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" name="Google Shape;97;p18"/>
          <p:cNvCxnSpPr/>
          <p:nvPr/>
        </p:nvCxnSpPr>
        <p:spPr>
          <a:xfrm>
            <a:off x="6946375" y="24015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8"/>
          <p:cNvCxnSpPr/>
          <p:nvPr/>
        </p:nvCxnSpPr>
        <p:spPr>
          <a:xfrm flipH="1">
            <a:off x="4565625" y="2466975"/>
            <a:ext cx="2341500" cy="1831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9" name="Google Shape;99;p18"/>
          <p:cNvSpPr txBox="1"/>
          <p:nvPr/>
        </p:nvSpPr>
        <p:spPr>
          <a:xfrm>
            <a:off x="3519025" y="4389975"/>
            <a:ext cx="25248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Probability areas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Further Improvements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414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Oversampling is just duplication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patch sizes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Possibly making the tumor regions in the slides much lighter, so that the convolutional layers are able to distinguish between tumor and non-tumor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more data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uploaded on the following link: 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https://youtu.be/8QrkNKpMl9o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Please leave any suggestions/feedback that you might have for me!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Thanks,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Nandini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