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42cde2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42cde2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b42cde2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b42cde2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b42cde2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b42cde2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b42cde2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b42cde2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b42cde2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b42cde2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b42cde2b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b42cde2b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Course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Nandini Malik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nm3007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1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46275" y="1292450"/>
            <a:ext cx="336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Detecting cancer in gigapixel pathology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Assist and not replace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050" y="1083130"/>
            <a:ext cx="3869675" cy="32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in all slides and masks from drive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Pre-process images: apply monotone mask, compute percentage tissue,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patches from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 labels to patches based on the presence of tumor (in ground truth)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 data into train and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imbalanced: try balancing the train data by oversampling or downsampling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Train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Visualise results through a heatmap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against ground truth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that did not work	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91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using one slide: this gives very inconsistent results due to insufficient amount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all slides: Some slides are blank, or have no tumors at all.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shallow model: using a model with 2 or 3 convolutional layers was not able to detect the subtle differences between tumor and healthy tissue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all patches from the slides: some patches had no tissue pixels at all, because they were corner patches or around the 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just recall or accuracy as the success metric: the model either predicted all samples as 1 or all as 0.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and complex architecture with pre-defined weights (ImageNet in InceptionV3)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that did work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296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deeper and more complex model (InceptionV3) but with no pre-defined weights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Upsampling the minority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blank slides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patches with very few tissue pixels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decently small sized patches (80x80) as supposed to 128x128 or 299x299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175" y="1153975"/>
            <a:ext cx="3225750" cy="26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25" y="1080325"/>
            <a:ext cx="3708750" cy="287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8"/>
          <p:cNvCxnSpPr/>
          <p:nvPr/>
        </p:nvCxnSpPr>
        <p:spPr>
          <a:xfrm>
            <a:off x="2825700" y="2545475"/>
            <a:ext cx="1713600" cy="1752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9" name="Google Shape;89;p18"/>
          <p:cNvCxnSpPr/>
          <p:nvPr/>
        </p:nvCxnSpPr>
        <p:spPr>
          <a:xfrm>
            <a:off x="6946375" y="24015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8"/>
          <p:cNvCxnSpPr/>
          <p:nvPr/>
        </p:nvCxnSpPr>
        <p:spPr>
          <a:xfrm flipH="1">
            <a:off x="4565625" y="2466975"/>
            <a:ext cx="2341500" cy="183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1" name="Google Shape;91;p18"/>
          <p:cNvSpPr txBox="1"/>
          <p:nvPr/>
        </p:nvSpPr>
        <p:spPr>
          <a:xfrm>
            <a:off x="3519025" y="4389975"/>
            <a:ext cx="25248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Probability areas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414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patch sizes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Possibly making the tumor regions in the slides much lighter, so that the convolutional layers are able to distinguish between tumor and non-tumor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more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