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Bahnschrift Condensed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Bahnschrift Condensed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ahnschrift Condensed" pitchFamily="34" charset="0"/>
              </a:rPr>
              <a:t>Department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itchFamily="34" charset="0"/>
              </a:rPr>
              <a:t>of Computer Science &amp; Information Technology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itchFamily="34" charset="0"/>
              </a:rPr>
              <a:t>Programming Fundamental (CS-101)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 Condensed" pitchFamily="34" charset="0"/>
              </a:rPr>
              <a:t>Instructor: Muhammad khan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819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68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0579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72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8527"/>
            <a:ext cx="777239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65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4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262063"/>
            <a:ext cx="80486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3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62125"/>
            <a:ext cx="85439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04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666875"/>
            <a:ext cx="863917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7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704975"/>
            <a:ext cx="85629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11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85925"/>
            <a:ext cx="85439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78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628775"/>
            <a:ext cx="85248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13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762125"/>
            <a:ext cx="85058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777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16</Words>
  <Application>Microsoft Office PowerPoint</Application>
  <PresentationFormat>On-screen Show (4:3)</PresentationFormat>
  <Paragraphs>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khan</dc:creator>
  <cp:lastModifiedBy>Muhammad khan</cp:lastModifiedBy>
  <cp:revision>6</cp:revision>
  <dcterms:created xsi:type="dcterms:W3CDTF">2006-08-16T00:00:00Z</dcterms:created>
  <dcterms:modified xsi:type="dcterms:W3CDTF">2024-03-20T16:41:59Z</dcterms:modified>
</cp:coreProperties>
</file>