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51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775"/>
            <a:ext cx="8234362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51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471613"/>
            <a:ext cx="8139113" cy="470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09725"/>
            <a:ext cx="80867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19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D26DA-A610-430B-FC86-EB073D0F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5425"/>
            <a:ext cx="8172018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18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52EA0-9CDE-AAF9-9D00-397D9E62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5850"/>
            <a:ext cx="8229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338263"/>
            <a:ext cx="8272463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45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khan</dc:creator>
  <cp:lastModifiedBy>Perfect</cp:lastModifiedBy>
  <cp:revision>6</cp:revision>
  <dcterms:created xsi:type="dcterms:W3CDTF">2006-08-16T00:00:00Z</dcterms:created>
  <dcterms:modified xsi:type="dcterms:W3CDTF">2024-07-22T06:38:49Z</dcterms:modified>
</cp:coreProperties>
</file>