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Lst>
  <p:sldSz cx="40233600" cy="40233600"/>
  <p:notesSz cx="7004050" cy="9283700"/>
  <p:defaultTextStyle>
    <a:defPPr>
      <a:defRPr lang="en-US"/>
    </a:defPPr>
    <a:lvl1pPr algn="l" rtl="0" fontAlgn="base">
      <a:spcBef>
        <a:spcPct val="0"/>
      </a:spcBef>
      <a:spcAft>
        <a:spcPct val="0"/>
      </a:spcAft>
      <a:defRPr sz="3200"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sz="3200"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sz="3200"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sz="3200"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sz="3200" kern="1200">
        <a:solidFill>
          <a:schemeClr val="tx1"/>
        </a:solidFill>
        <a:latin typeface="Arial" panose="020B0604020202020204" pitchFamily="34" charset="0"/>
        <a:ea typeface="+mn-ea"/>
        <a:cs typeface="+mn-cs"/>
      </a:defRPr>
    </a:lvl5pPr>
    <a:lvl6pPr marL="2286000" algn="l" defTabSz="914400" rtl="0" eaLnBrk="1" latinLnBrk="0" hangingPunct="1">
      <a:defRPr sz="3200" kern="1200">
        <a:solidFill>
          <a:schemeClr val="tx1"/>
        </a:solidFill>
        <a:latin typeface="Arial" panose="020B0604020202020204" pitchFamily="34" charset="0"/>
        <a:ea typeface="+mn-ea"/>
        <a:cs typeface="+mn-cs"/>
      </a:defRPr>
    </a:lvl6pPr>
    <a:lvl7pPr marL="2743200" algn="l" defTabSz="914400" rtl="0" eaLnBrk="1" latinLnBrk="0" hangingPunct="1">
      <a:defRPr sz="3200" kern="1200">
        <a:solidFill>
          <a:schemeClr val="tx1"/>
        </a:solidFill>
        <a:latin typeface="Arial" panose="020B0604020202020204" pitchFamily="34" charset="0"/>
        <a:ea typeface="+mn-ea"/>
        <a:cs typeface="+mn-cs"/>
      </a:defRPr>
    </a:lvl7pPr>
    <a:lvl8pPr marL="3200400" algn="l" defTabSz="914400" rtl="0" eaLnBrk="1" latinLnBrk="0" hangingPunct="1">
      <a:defRPr sz="3200" kern="1200">
        <a:solidFill>
          <a:schemeClr val="tx1"/>
        </a:solidFill>
        <a:latin typeface="Arial" panose="020B0604020202020204" pitchFamily="34" charset="0"/>
        <a:ea typeface="+mn-ea"/>
        <a:cs typeface="+mn-cs"/>
      </a:defRPr>
    </a:lvl8pPr>
    <a:lvl9pPr marL="3657600" algn="l" defTabSz="914400" rtl="0" eaLnBrk="1" latinLnBrk="0" hangingPunct="1">
      <a:defRPr sz="32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12672">
          <p15:clr>
            <a:srgbClr val="A4A3A4"/>
          </p15:clr>
        </p15:guide>
        <p15:guide id="2" pos="1267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autoAdjust="0"/>
    <p:restoredTop sz="94679" autoAdjust="0"/>
  </p:normalViewPr>
  <p:slideViewPr>
    <p:cSldViewPr>
      <p:cViewPr varScale="1">
        <p:scale>
          <a:sx n="25" d="100"/>
          <a:sy n="25" d="100"/>
        </p:scale>
        <p:origin x="3528" y="248"/>
      </p:cViewPr>
      <p:guideLst>
        <p:guide orient="horz" pos="12672"/>
        <p:guide pos="12672"/>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A4133-0837-3298-CA11-762485827327}"/>
              </a:ext>
            </a:extLst>
          </p:cNvPr>
          <p:cNvSpPr>
            <a:spLocks noGrp="1"/>
          </p:cNvSpPr>
          <p:nvPr>
            <p:ph type="ctrTitle"/>
          </p:nvPr>
        </p:nvSpPr>
        <p:spPr>
          <a:xfrm>
            <a:off x="5029200" y="6584950"/>
            <a:ext cx="30175200" cy="14006513"/>
          </a:xfrm>
          <a:prstGeom prst="rect">
            <a:avLst/>
          </a:prstGeo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178FB84F-3DB4-2036-DD13-A947D338CF72}"/>
              </a:ext>
            </a:extLst>
          </p:cNvPr>
          <p:cNvSpPr>
            <a:spLocks noGrp="1"/>
          </p:cNvSpPr>
          <p:nvPr>
            <p:ph type="subTitle" idx="1"/>
          </p:nvPr>
        </p:nvSpPr>
        <p:spPr>
          <a:xfrm>
            <a:off x="5029200" y="21131213"/>
            <a:ext cx="30175200" cy="971391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Tree>
    <p:extLst>
      <p:ext uri="{BB962C8B-B14F-4D97-AF65-F5344CB8AC3E}">
        <p14:creationId xmlns:p14="http://schemas.microsoft.com/office/powerpoint/2010/main" val="20162158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CA414-C145-22BB-A7E7-E2D0797ACDB9}"/>
              </a:ext>
            </a:extLst>
          </p:cNvPr>
          <p:cNvSpPr>
            <a:spLocks noGrp="1"/>
          </p:cNvSpPr>
          <p:nvPr>
            <p:ph type="title"/>
          </p:nvPr>
        </p:nvSpPr>
        <p:spPr>
          <a:xfrm>
            <a:off x="2765425" y="2141538"/>
            <a:ext cx="34702750" cy="7777162"/>
          </a:xfrm>
          <a:prstGeom prst="rect">
            <a:avLst/>
          </a:prstGeom>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28407AFB-3CE8-24CE-2A9F-AE2725065393}"/>
              </a:ext>
            </a:extLst>
          </p:cNvPr>
          <p:cNvSpPr>
            <a:spLocks noGrp="1"/>
          </p:cNvSpPr>
          <p:nvPr>
            <p:ph type="body" orient="vert" idx="1"/>
          </p:nvPr>
        </p:nvSpPr>
        <p:spPr>
          <a:xfrm>
            <a:off x="2765425" y="10710863"/>
            <a:ext cx="34702750" cy="25527000"/>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26749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5BDF37-3C23-D773-6B71-D7E7EB2D43FC}"/>
              </a:ext>
            </a:extLst>
          </p:cNvPr>
          <p:cNvSpPr>
            <a:spLocks noGrp="1"/>
          </p:cNvSpPr>
          <p:nvPr>
            <p:ph type="title" orient="vert"/>
          </p:nvPr>
        </p:nvSpPr>
        <p:spPr>
          <a:xfrm>
            <a:off x="28792488" y="2141538"/>
            <a:ext cx="8675687" cy="34096325"/>
          </a:xfrm>
          <a:prstGeom prst="rect">
            <a:avLst/>
          </a:prstGeo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F7906DB3-C28E-B9D3-66F9-F7FCFE63FBE8}"/>
              </a:ext>
            </a:extLst>
          </p:cNvPr>
          <p:cNvSpPr>
            <a:spLocks noGrp="1"/>
          </p:cNvSpPr>
          <p:nvPr>
            <p:ph type="body" orient="vert" idx="1"/>
          </p:nvPr>
        </p:nvSpPr>
        <p:spPr>
          <a:xfrm>
            <a:off x="2765425" y="2141538"/>
            <a:ext cx="25874663" cy="34096325"/>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28358377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899EE-F27E-343A-4698-CEEE4CF2B80A}"/>
              </a:ext>
            </a:extLst>
          </p:cNvPr>
          <p:cNvSpPr>
            <a:spLocks noGrp="1"/>
          </p:cNvSpPr>
          <p:nvPr>
            <p:ph type="title"/>
          </p:nvPr>
        </p:nvSpPr>
        <p:spPr>
          <a:xfrm>
            <a:off x="2765425" y="2141538"/>
            <a:ext cx="34702750" cy="7777162"/>
          </a:xfrm>
          <a:prstGeom prst="rect">
            <a:avLst/>
          </a:prstGeom>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07FDC6D4-94C9-4F2F-131E-38B758C7EDA3}"/>
              </a:ext>
            </a:extLst>
          </p:cNvPr>
          <p:cNvSpPr>
            <a:spLocks noGrp="1"/>
          </p:cNvSpPr>
          <p:nvPr>
            <p:ph idx="1"/>
          </p:nvPr>
        </p:nvSpPr>
        <p:spPr>
          <a:xfrm>
            <a:off x="2765425" y="10710863"/>
            <a:ext cx="34702750" cy="25527000"/>
          </a:xfrm>
          <a:prstGeom prst="rect">
            <a:avLst/>
          </a:prstGeo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1494586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37C56-6668-8FAE-0729-F1EA9907D0E7}"/>
              </a:ext>
            </a:extLst>
          </p:cNvPr>
          <p:cNvSpPr>
            <a:spLocks noGrp="1"/>
          </p:cNvSpPr>
          <p:nvPr>
            <p:ph type="title"/>
          </p:nvPr>
        </p:nvSpPr>
        <p:spPr>
          <a:xfrm>
            <a:off x="2744788" y="10029825"/>
            <a:ext cx="34701162" cy="16737013"/>
          </a:xfrm>
          <a:prstGeom prst="rect">
            <a:avLst/>
          </a:prstGeo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64ED8885-F838-C7EE-AF9A-CFAB8F40C9CB}"/>
              </a:ext>
            </a:extLst>
          </p:cNvPr>
          <p:cNvSpPr>
            <a:spLocks noGrp="1"/>
          </p:cNvSpPr>
          <p:nvPr>
            <p:ph type="body" idx="1"/>
          </p:nvPr>
        </p:nvSpPr>
        <p:spPr>
          <a:xfrm>
            <a:off x="2744788" y="26925588"/>
            <a:ext cx="34701162" cy="8801100"/>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GB"/>
              <a:t>Click to edit Master text styles</a:t>
            </a:r>
          </a:p>
        </p:txBody>
      </p:sp>
    </p:spTree>
    <p:extLst>
      <p:ext uri="{BB962C8B-B14F-4D97-AF65-F5344CB8AC3E}">
        <p14:creationId xmlns:p14="http://schemas.microsoft.com/office/powerpoint/2010/main" val="293950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91ECB-DB2F-E061-8D48-B748ADF3EB97}"/>
              </a:ext>
            </a:extLst>
          </p:cNvPr>
          <p:cNvSpPr>
            <a:spLocks noGrp="1"/>
          </p:cNvSpPr>
          <p:nvPr>
            <p:ph type="title"/>
          </p:nvPr>
        </p:nvSpPr>
        <p:spPr>
          <a:xfrm>
            <a:off x="2765425" y="2141538"/>
            <a:ext cx="34702750" cy="7777162"/>
          </a:xfrm>
          <a:prstGeom prst="rect">
            <a:avLst/>
          </a:prstGeom>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1F59D1C0-789F-056D-D6A5-40FB086AF940}"/>
              </a:ext>
            </a:extLst>
          </p:cNvPr>
          <p:cNvSpPr>
            <a:spLocks noGrp="1"/>
          </p:cNvSpPr>
          <p:nvPr>
            <p:ph sz="half" idx="1"/>
          </p:nvPr>
        </p:nvSpPr>
        <p:spPr>
          <a:xfrm>
            <a:off x="2765425" y="10710863"/>
            <a:ext cx="17275175" cy="25527000"/>
          </a:xfrm>
          <a:prstGeom prst="rect">
            <a:avLst/>
          </a:prstGeo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2C6E173E-AC6A-24B1-8A8B-76D07F37C52F}"/>
              </a:ext>
            </a:extLst>
          </p:cNvPr>
          <p:cNvSpPr>
            <a:spLocks noGrp="1"/>
          </p:cNvSpPr>
          <p:nvPr>
            <p:ph sz="half" idx="2"/>
          </p:nvPr>
        </p:nvSpPr>
        <p:spPr>
          <a:xfrm>
            <a:off x="20193000" y="10710863"/>
            <a:ext cx="17275175" cy="25527000"/>
          </a:xfrm>
          <a:prstGeom prst="rect">
            <a:avLst/>
          </a:prstGeo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39987698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01D70-03F6-5537-D899-F3DCF763EE81}"/>
              </a:ext>
            </a:extLst>
          </p:cNvPr>
          <p:cNvSpPr>
            <a:spLocks noGrp="1"/>
          </p:cNvSpPr>
          <p:nvPr>
            <p:ph type="title"/>
          </p:nvPr>
        </p:nvSpPr>
        <p:spPr>
          <a:xfrm>
            <a:off x="2771775" y="2141538"/>
            <a:ext cx="34701163" cy="7777162"/>
          </a:xfrm>
          <a:prstGeom prst="rect">
            <a:avLst/>
          </a:prstGeo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C6C80725-EBE2-96F6-6984-95CE35DE9849}"/>
              </a:ext>
            </a:extLst>
          </p:cNvPr>
          <p:cNvSpPr>
            <a:spLocks noGrp="1"/>
          </p:cNvSpPr>
          <p:nvPr>
            <p:ph type="body" idx="1"/>
          </p:nvPr>
        </p:nvSpPr>
        <p:spPr>
          <a:xfrm>
            <a:off x="2771775" y="9863138"/>
            <a:ext cx="17019588" cy="4833937"/>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DE4515BC-F284-8E8C-88A4-87FCB00C90B2}"/>
              </a:ext>
            </a:extLst>
          </p:cNvPr>
          <p:cNvSpPr>
            <a:spLocks noGrp="1"/>
          </p:cNvSpPr>
          <p:nvPr>
            <p:ph sz="half" idx="2"/>
          </p:nvPr>
        </p:nvSpPr>
        <p:spPr>
          <a:xfrm>
            <a:off x="2771775" y="14697075"/>
            <a:ext cx="17019588" cy="21615400"/>
          </a:xfrm>
          <a:prstGeom prst="rect">
            <a:avLst/>
          </a:prstGeo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CCBF174F-4559-0D46-95AE-B88E23A380FA}"/>
              </a:ext>
            </a:extLst>
          </p:cNvPr>
          <p:cNvSpPr>
            <a:spLocks noGrp="1"/>
          </p:cNvSpPr>
          <p:nvPr>
            <p:ph type="body" sz="quarter" idx="3"/>
          </p:nvPr>
        </p:nvSpPr>
        <p:spPr>
          <a:xfrm>
            <a:off x="20367625" y="9863138"/>
            <a:ext cx="17105313" cy="4833937"/>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BA5CFB72-A923-FCB2-06C9-8C281A863EAD}"/>
              </a:ext>
            </a:extLst>
          </p:cNvPr>
          <p:cNvSpPr>
            <a:spLocks noGrp="1"/>
          </p:cNvSpPr>
          <p:nvPr>
            <p:ph sz="quarter" idx="4"/>
          </p:nvPr>
        </p:nvSpPr>
        <p:spPr>
          <a:xfrm>
            <a:off x="20367625" y="14697075"/>
            <a:ext cx="17105313" cy="21615400"/>
          </a:xfrm>
          <a:prstGeom prst="rect">
            <a:avLst/>
          </a:prstGeo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9919266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1CCCD-8455-2909-AEED-B0298F4D8ADB}"/>
              </a:ext>
            </a:extLst>
          </p:cNvPr>
          <p:cNvSpPr>
            <a:spLocks noGrp="1"/>
          </p:cNvSpPr>
          <p:nvPr>
            <p:ph type="title"/>
          </p:nvPr>
        </p:nvSpPr>
        <p:spPr>
          <a:xfrm>
            <a:off x="2765425" y="2141538"/>
            <a:ext cx="34702750" cy="7777162"/>
          </a:xfrm>
          <a:prstGeom prst="rect">
            <a:avLst/>
          </a:prstGeom>
        </p:spPr>
        <p:txBody>
          <a:bodyPr/>
          <a:lstStyle/>
          <a:p>
            <a:r>
              <a:rPr lang="en-GB"/>
              <a:t>Click to edit Master title style</a:t>
            </a:r>
            <a:endParaRPr lang="en-US"/>
          </a:p>
        </p:txBody>
      </p:sp>
    </p:spTree>
    <p:extLst>
      <p:ext uri="{BB962C8B-B14F-4D97-AF65-F5344CB8AC3E}">
        <p14:creationId xmlns:p14="http://schemas.microsoft.com/office/powerpoint/2010/main" val="27093042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1711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9A2B6-7DE6-D835-E066-E8503296721A}"/>
              </a:ext>
            </a:extLst>
          </p:cNvPr>
          <p:cNvSpPr>
            <a:spLocks noGrp="1"/>
          </p:cNvSpPr>
          <p:nvPr>
            <p:ph type="title"/>
          </p:nvPr>
        </p:nvSpPr>
        <p:spPr>
          <a:xfrm>
            <a:off x="2771775" y="2682875"/>
            <a:ext cx="12976225" cy="9386888"/>
          </a:xfrm>
          <a:prstGeom prst="rect">
            <a:avLst/>
          </a:prstGeo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DFBF26C0-AF53-1C21-80CC-599D34BD9ED2}"/>
              </a:ext>
            </a:extLst>
          </p:cNvPr>
          <p:cNvSpPr>
            <a:spLocks noGrp="1"/>
          </p:cNvSpPr>
          <p:nvPr>
            <p:ph idx="1"/>
          </p:nvPr>
        </p:nvSpPr>
        <p:spPr>
          <a:xfrm>
            <a:off x="17105313" y="5792788"/>
            <a:ext cx="20367625" cy="28592462"/>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FEF1B781-4C29-C415-F625-8CF62E39BCF4}"/>
              </a:ext>
            </a:extLst>
          </p:cNvPr>
          <p:cNvSpPr>
            <a:spLocks noGrp="1"/>
          </p:cNvSpPr>
          <p:nvPr>
            <p:ph type="body" sz="half" idx="2"/>
          </p:nvPr>
        </p:nvSpPr>
        <p:spPr>
          <a:xfrm>
            <a:off x="2771775" y="12069763"/>
            <a:ext cx="12976225" cy="22361525"/>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Tree>
    <p:extLst>
      <p:ext uri="{BB962C8B-B14F-4D97-AF65-F5344CB8AC3E}">
        <p14:creationId xmlns:p14="http://schemas.microsoft.com/office/powerpoint/2010/main" val="40735491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BA352-DC83-A135-7096-9EDF40D82237}"/>
              </a:ext>
            </a:extLst>
          </p:cNvPr>
          <p:cNvSpPr>
            <a:spLocks noGrp="1"/>
          </p:cNvSpPr>
          <p:nvPr>
            <p:ph type="title"/>
          </p:nvPr>
        </p:nvSpPr>
        <p:spPr>
          <a:xfrm>
            <a:off x="2771775" y="2682875"/>
            <a:ext cx="12976225" cy="9386888"/>
          </a:xfrm>
          <a:prstGeom prst="rect">
            <a:avLst/>
          </a:prstGeo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DF8F6E0E-6B39-F1FD-5CB5-B2A15080FAA7}"/>
              </a:ext>
            </a:extLst>
          </p:cNvPr>
          <p:cNvSpPr>
            <a:spLocks noGrp="1"/>
          </p:cNvSpPr>
          <p:nvPr>
            <p:ph type="pic" idx="1"/>
          </p:nvPr>
        </p:nvSpPr>
        <p:spPr>
          <a:xfrm>
            <a:off x="17105313" y="5792788"/>
            <a:ext cx="20367625" cy="28592462"/>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1D4E7B7-75C9-FE82-16F6-24B799B26E92}"/>
              </a:ext>
            </a:extLst>
          </p:cNvPr>
          <p:cNvSpPr>
            <a:spLocks noGrp="1"/>
          </p:cNvSpPr>
          <p:nvPr>
            <p:ph type="body" sz="half" idx="2"/>
          </p:nvPr>
        </p:nvSpPr>
        <p:spPr>
          <a:xfrm>
            <a:off x="2771775" y="12069763"/>
            <a:ext cx="12976225" cy="22361525"/>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Tree>
    <p:extLst>
      <p:ext uri="{BB962C8B-B14F-4D97-AF65-F5344CB8AC3E}">
        <p14:creationId xmlns:p14="http://schemas.microsoft.com/office/powerpoint/2010/main" val="11614699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A6A452"/>
        </a:solidFill>
        <a:effectLst/>
      </p:bgPr>
    </p:bg>
    <p:spTree>
      <p:nvGrpSpPr>
        <p:cNvPr id="1" name=""/>
        <p:cNvGrpSpPr/>
        <p:nvPr/>
      </p:nvGrpSpPr>
      <p:grpSpPr>
        <a:xfrm>
          <a:off x="0" y="0"/>
          <a:ext cx="0" cy="0"/>
          <a:chOff x="0" y="0"/>
          <a:chExt cx="0" cy="0"/>
        </a:xfrm>
      </p:grpSpPr>
      <p:sp>
        <p:nvSpPr>
          <p:cNvPr id="1031" name="Rectangle 7">
            <a:extLst>
              <a:ext uri="{FF2B5EF4-FFF2-40B4-BE49-F238E27FC236}">
                <a16:creationId xmlns:a16="http://schemas.microsoft.com/office/drawing/2014/main" id="{A8490783-BFD8-80C6-059C-F017CC293EEC}"/>
              </a:ext>
            </a:extLst>
          </p:cNvPr>
          <p:cNvSpPr>
            <a:spLocks noChangeArrowheads="1"/>
          </p:cNvSpPr>
          <p:nvPr userDrawn="1"/>
        </p:nvSpPr>
        <p:spPr bwMode="auto">
          <a:xfrm>
            <a:off x="0" y="5483225"/>
            <a:ext cx="8410575" cy="34736088"/>
          </a:xfrm>
          <a:prstGeom prst="rect">
            <a:avLst/>
          </a:prstGeom>
          <a:solidFill>
            <a:srgbClr val="6666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19070" tIns="209535" rIns="419070" bIns="419070"/>
          <a:lstStyle>
            <a:lvl1pPr defTabSz="4022725">
              <a:defRPr>
                <a:solidFill>
                  <a:schemeClr val="tx1"/>
                </a:solidFill>
                <a:latin typeface="Arial" panose="020B0604020202020204" pitchFamily="34" charset="0"/>
              </a:defRPr>
            </a:lvl1pPr>
            <a:lvl2pPr marL="419100" defTabSz="4022725">
              <a:defRPr>
                <a:solidFill>
                  <a:schemeClr val="tx1"/>
                </a:solidFill>
                <a:latin typeface="Arial" panose="020B0604020202020204" pitchFamily="34" charset="0"/>
              </a:defRPr>
            </a:lvl2pPr>
            <a:lvl3pPr marL="838200" defTabSz="4022725">
              <a:defRPr>
                <a:solidFill>
                  <a:schemeClr val="tx1"/>
                </a:solidFill>
                <a:latin typeface="Arial" panose="020B0604020202020204" pitchFamily="34" charset="0"/>
              </a:defRPr>
            </a:lvl3pPr>
            <a:lvl4pPr marL="1257300" defTabSz="4022725">
              <a:defRPr>
                <a:solidFill>
                  <a:schemeClr val="tx1"/>
                </a:solidFill>
                <a:latin typeface="Arial" panose="020B0604020202020204" pitchFamily="34" charset="0"/>
              </a:defRPr>
            </a:lvl4pPr>
            <a:lvl5pPr marL="1676400" defTabSz="4022725">
              <a:defRPr>
                <a:solidFill>
                  <a:schemeClr val="tx1"/>
                </a:solidFill>
                <a:latin typeface="Arial" panose="020B0604020202020204" pitchFamily="34" charset="0"/>
              </a:defRPr>
            </a:lvl5pPr>
            <a:lvl6pPr marL="2133600" defTabSz="4022725" fontAlgn="base">
              <a:spcBef>
                <a:spcPct val="0"/>
              </a:spcBef>
              <a:spcAft>
                <a:spcPct val="0"/>
              </a:spcAft>
              <a:defRPr>
                <a:solidFill>
                  <a:schemeClr val="tx1"/>
                </a:solidFill>
                <a:latin typeface="Arial" panose="020B0604020202020204" pitchFamily="34" charset="0"/>
              </a:defRPr>
            </a:lvl6pPr>
            <a:lvl7pPr marL="2590800" defTabSz="4022725" fontAlgn="base">
              <a:spcBef>
                <a:spcPct val="0"/>
              </a:spcBef>
              <a:spcAft>
                <a:spcPct val="0"/>
              </a:spcAft>
              <a:defRPr>
                <a:solidFill>
                  <a:schemeClr val="tx1"/>
                </a:solidFill>
                <a:latin typeface="Arial" panose="020B0604020202020204" pitchFamily="34" charset="0"/>
              </a:defRPr>
            </a:lvl7pPr>
            <a:lvl8pPr marL="3048000" defTabSz="4022725" fontAlgn="base">
              <a:spcBef>
                <a:spcPct val="0"/>
              </a:spcBef>
              <a:spcAft>
                <a:spcPct val="0"/>
              </a:spcAft>
              <a:defRPr>
                <a:solidFill>
                  <a:schemeClr val="tx1"/>
                </a:solidFill>
                <a:latin typeface="Arial" panose="020B0604020202020204" pitchFamily="34" charset="0"/>
              </a:defRPr>
            </a:lvl8pPr>
            <a:lvl9pPr marL="3505200" defTabSz="4022725" fontAlgn="base">
              <a:spcBef>
                <a:spcPct val="0"/>
              </a:spcBef>
              <a:spcAft>
                <a:spcPct val="0"/>
              </a:spcAft>
              <a:defRPr>
                <a:solidFill>
                  <a:schemeClr val="tx1"/>
                </a:solidFill>
                <a:latin typeface="Arial" panose="020B0604020202020204" pitchFamily="34" charset="0"/>
              </a:defRPr>
            </a:lvl9pPr>
          </a:lstStyle>
          <a:p>
            <a:pPr algn="ctr"/>
            <a:endParaRPr lang="en-US" altLang="en-US" sz="4400">
              <a:latin typeface="Impact" panose="020B0806030902050204" pitchFamily="34" charset="0"/>
            </a:endParaRPr>
          </a:p>
        </p:txBody>
      </p:sp>
      <p:sp>
        <p:nvSpPr>
          <p:cNvPr id="1032" name="Rectangle 8">
            <a:extLst>
              <a:ext uri="{FF2B5EF4-FFF2-40B4-BE49-F238E27FC236}">
                <a16:creationId xmlns:a16="http://schemas.microsoft.com/office/drawing/2014/main" id="{BF5802A8-A443-C13E-73A5-78A691B70D18}"/>
              </a:ext>
            </a:extLst>
          </p:cNvPr>
          <p:cNvSpPr>
            <a:spLocks noChangeArrowheads="1"/>
          </p:cNvSpPr>
          <p:nvPr userDrawn="1"/>
        </p:nvSpPr>
        <p:spPr bwMode="auto">
          <a:xfrm>
            <a:off x="8408988" y="0"/>
            <a:ext cx="31810325" cy="5484813"/>
          </a:xfrm>
          <a:prstGeom prst="rect">
            <a:avLst/>
          </a:prstGeom>
          <a:solidFill>
            <a:srgbClr val="6666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57200" tIns="457200" rIns="457200" bIns="457200"/>
          <a:lstStyle/>
          <a:p>
            <a:endParaRPr lang="en-US"/>
          </a:p>
        </p:txBody>
      </p:sp>
      <p:sp>
        <p:nvSpPr>
          <p:cNvPr id="1033" name="Rectangle 9">
            <a:extLst>
              <a:ext uri="{FF2B5EF4-FFF2-40B4-BE49-F238E27FC236}">
                <a16:creationId xmlns:a16="http://schemas.microsoft.com/office/drawing/2014/main" id="{579E917A-27D7-558D-8DFD-C9904147AB08}"/>
              </a:ext>
            </a:extLst>
          </p:cNvPr>
          <p:cNvSpPr>
            <a:spLocks noChangeArrowheads="1"/>
          </p:cNvSpPr>
          <p:nvPr userDrawn="1"/>
        </p:nvSpPr>
        <p:spPr bwMode="auto">
          <a:xfrm>
            <a:off x="8408988" y="5483225"/>
            <a:ext cx="31810325" cy="34736088"/>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57200" tIns="457200" rIns="457200" bIns="457200"/>
          <a:lstStyle/>
          <a:p>
            <a:endParaRPr lang="en-US"/>
          </a:p>
        </p:txBody>
      </p:sp>
      <p:sp>
        <p:nvSpPr>
          <p:cNvPr id="1035" name="Line 11">
            <a:extLst>
              <a:ext uri="{FF2B5EF4-FFF2-40B4-BE49-F238E27FC236}">
                <a16:creationId xmlns:a16="http://schemas.microsoft.com/office/drawing/2014/main" id="{5C3C79A2-5AA4-9235-BC97-0AF7A1BFEA8D}"/>
              </a:ext>
            </a:extLst>
          </p:cNvPr>
          <p:cNvSpPr>
            <a:spLocks noChangeShapeType="1"/>
          </p:cNvSpPr>
          <p:nvPr userDrawn="1"/>
        </p:nvSpPr>
        <p:spPr bwMode="auto">
          <a:xfrm>
            <a:off x="8408988" y="0"/>
            <a:ext cx="0" cy="4023360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6" name="Line 12">
            <a:extLst>
              <a:ext uri="{FF2B5EF4-FFF2-40B4-BE49-F238E27FC236}">
                <a16:creationId xmlns:a16="http://schemas.microsoft.com/office/drawing/2014/main" id="{E759A324-E286-0746-4D50-9A47B53E60F0}"/>
              </a:ext>
            </a:extLst>
          </p:cNvPr>
          <p:cNvSpPr>
            <a:spLocks noChangeShapeType="1"/>
          </p:cNvSpPr>
          <p:nvPr userDrawn="1"/>
        </p:nvSpPr>
        <p:spPr bwMode="auto">
          <a:xfrm>
            <a:off x="0" y="5483225"/>
            <a:ext cx="40220900"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039" name="Picture 15">
            <a:extLst>
              <a:ext uri="{FF2B5EF4-FFF2-40B4-BE49-F238E27FC236}">
                <a16:creationId xmlns:a16="http://schemas.microsoft.com/office/drawing/2014/main" id="{377C41BA-3122-4922-A9EB-062DF8BFB533}"/>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2454275" y="39700200"/>
            <a:ext cx="3502025"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022725" rtl="0" fontAlgn="base">
        <a:spcBef>
          <a:spcPct val="0"/>
        </a:spcBef>
        <a:spcAft>
          <a:spcPct val="0"/>
        </a:spcAft>
        <a:defRPr sz="19300" kern="1200">
          <a:solidFill>
            <a:schemeClr val="tx2"/>
          </a:solidFill>
          <a:latin typeface="+mj-lt"/>
          <a:ea typeface="+mj-ea"/>
          <a:cs typeface="+mj-cs"/>
        </a:defRPr>
      </a:lvl1pPr>
      <a:lvl2pPr algn="ctr" defTabSz="4022725" rtl="0" fontAlgn="base">
        <a:spcBef>
          <a:spcPct val="0"/>
        </a:spcBef>
        <a:spcAft>
          <a:spcPct val="0"/>
        </a:spcAft>
        <a:defRPr sz="19300">
          <a:solidFill>
            <a:schemeClr val="tx2"/>
          </a:solidFill>
          <a:latin typeface="Arial" panose="020B0604020202020204" pitchFamily="34" charset="0"/>
        </a:defRPr>
      </a:lvl2pPr>
      <a:lvl3pPr algn="ctr" defTabSz="4022725" rtl="0" fontAlgn="base">
        <a:spcBef>
          <a:spcPct val="0"/>
        </a:spcBef>
        <a:spcAft>
          <a:spcPct val="0"/>
        </a:spcAft>
        <a:defRPr sz="19300">
          <a:solidFill>
            <a:schemeClr val="tx2"/>
          </a:solidFill>
          <a:latin typeface="Arial" panose="020B0604020202020204" pitchFamily="34" charset="0"/>
        </a:defRPr>
      </a:lvl3pPr>
      <a:lvl4pPr algn="ctr" defTabSz="4022725" rtl="0" fontAlgn="base">
        <a:spcBef>
          <a:spcPct val="0"/>
        </a:spcBef>
        <a:spcAft>
          <a:spcPct val="0"/>
        </a:spcAft>
        <a:defRPr sz="19300">
          <a:solidFill>
            <a:schemeClr val="tx2"/>
          </a:solidFill>
          <a:latin typeface="Arial" panose="020B0604020202020204" pitchFamily="34" charset="0"/>
        </a:defRPr>
      </a:lvl4pPr>
      <a:lvl5pPr algn="ctr" defTabSz="4022725" rtl="0" fontAlgn="base">
        <a:spcBef>
          <a:spcPct val="0"/>
        </a:spcBef>
        <a:spcAft>
          <a:spcPct val="0"/>
        </a:spcAft>
        <a:defRPr sz="19300">
          <a:solidFill>
            <a:schemeClr val="tx2"/>
          </a:solidFill>
          <a:latin typeface="Arial" panose="020B0604020202020204" pitchFamily="34" charset="0"/>
        </a:defRPr>
      </a:lvl5pPr>
      <a:lvl6pPr marL="457200" algn="ctr" defTabSz="4022725" rtl="0" fontAlgn="base">
        <a:spcBef>
          <a:spcPct val="0"/>
        </a:spcBef>
        <a:spcAft>
          <a:spcPct val="0"/>
        </a:spcAft>
        <a:defRPr sz="19300">
          <a:solidFill>
            <a:schemeClr val="tx2"/>
          </a:solidFill>
          <a:latin typeface="Arial" panose="020B0604020202020204" pitchFamily="34" charset="0"/>
        </a:defRPr>
      </a:lvl6pPr>
      <a:lvl7pPr marL="914400" algn="ctr" defTabSz="4022725" rtl="0" fontAlgn="base">
        <a:spcBef>
          <a:spcPct val="0"/>
        </a:spcBef>
        <a:spcAft>
          <a:spcPct val="0"/>
        </a:spcAft>
        <a:defRPr sz="19300">
          <a:solidFill>
            <a:schemeClr val="tx2"/>
          </a:solidFill>
          <a:latin typeface="Arial" panose="020B0604020202020204" pitchFamily="34" charset="0"/>
        </a:defRPr>
      </a:lvl7pPr>
      <a:lvl8pPr marL="1371600" algn="ctr" defTabSz="4022725" rtl="0" fontAlgn="base">
        <a:spcBef>
          <a:spcPct val="0"/>
        </a:spcBef>
        <a:spcAft>
          <a:spcPct val="0"/>
        </a:spcAft>
        <a:defRPr sz="19300">
          <a:solidFill>
            <a:schemeClr val="tx2"/>
          </a:solidFill>
          <a:latin typeface="Arial" panose="020B0604020202020204" pitchFamily="34" charset="0"/>
        </a:defRPr>
      </a:lvl8pPr>
      <a:lvl9pPr marL="1828800" algn="ctr" defTabSz="4022725" rtl="0" fontAlgn="base">
        <a:spcBef>
          <a:spcPct val="0"/>
        </a:spcBef>
        <a:spcAft>
          <a:spcPct val="0"/>
        </a:spcAft>
        <a:defRPr sz="19300">
          <a:solidFill>
            <a:schemeClr val="tx2"/>
          </a:solidFill>
          <a:latin typeface="Arial" panose="020B0604020202020204" pitchFamily="34" charset="0"/>
        </a:defRPr>
      </a:lvl9pPr>
    </p:titleStyle>
    <p:bodyStyle>
      <a:lvl1pPr marL="1509713" indent="-1509713" algn="l" defTabSz="4022725" rtl="0" fontAlgn="base">
        <a:spcBef>
          <a:spcPct val="20000"/>
        </a:spcBef>
        <a:spcAft>
          <a:spcPct val="0"/>
        </a:spcAft>
        <a:buChar char="•"/>
        <a:defRPr sz="14100" kern="1200">
          <a:solidFill>
            <a:schemeClr val="tx1"/>
          </a:solidFill>
          <a:latin typeface="+mn-lt"/>
          <a:ea typeface="+mn-ea"/>
          <a:cs typeface="+mn-cs"/>
        </a:defRPr>
      </a:lvl1pPr>
      <a:lvl2pPr marL="3268663" indent="-1257300" algn="l" defTabSz="4022725" rtl="0" fontAlgn="base">
        <a:spcBef>
          <a:spcPct val="20000"/>
        </a:spcBef>
        <a:spcAft>
          <a:spcPct val="0"/>
        </a:spcAft>
        <a:buChar char="–"/>
        <a:defRPr sz="12300" kern="1200">
          <a:solidFill>
            <a:schemeClr val="tx1"/>
          </a:solidFill>
          <a:latin typeface="+mn-lt"/>
          <a:ea typeface="+mn-ea"/>
          <a:cs typeface="+mn-cs"/>
        </a:defRPr>
      </a:lvl2pPr>
      <a:lvl3pPr marL="5029200" indent="-1006475" algn="l" defTabSz="4022725" rtl="0" fontAlgn="base">
        <a:spcBef>
          <a:spcPct val="20000"/>
        </a:spcBef>
        <a:spcAft>
          <a:spcPct val="0"/>
        </a:spcAft>
        <a:buChar char="•"/>
        <a:defRPr sz="10500" kern="1200">
          <a:solidFill>
            <a:schemeClr val="tx1"/>
          </a:solidFill>
          <a:latin typeface="+mn-lt"/>
          <a:ea typeface="+mn-ea"/>
          <a:cs typeface="+mn-cs"/>
        </a:defRPr>
      </a:lvl3pPr>
      <a:lvl4pPr marL="7040563" indent="-1006475" algn="l" defTabSz="4022725" rtl="0" fontAlgn="base">
        <a:spcBef>
          <a:spcPct val="20000"/>
        </a:spcBef>
        <a:spcAft>
          <a:spcPct val="0"/>
        </a:spcAft>
        <a:buChar char="–"/>
        <a:defRPr sz="8800" kern="1200">
          <a:solidFill>
            <a:schemeClr val="tx1"/>
          </a:solidFill>
          <a:latin typeface="+mn-lt"/>
          <a:ea typeface="+mn-ea"/>
          <a:cs typeface="+mn-cs"/>
        </a:defRPr>
      </a:lvl4pPr>
      <a:lvl5pPr marL="9051925" indent="-1004888" algn="l" defTabSz="4022725" rtl="0" fontAlgn="base">
        <a:spcBef>
          <a:spcPct val="20000"/>
        </a:spcBef>
        <a:spcAft>
          <a:spcPct val="0"/>
        </a:spcAft>
        <a:buChar char="»"/>
        <a:defRPr sz="8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hyperlink" Target="https://www.cdc.gov/reproductivehealth/index.html" TargetMode="External"/><Relationship Id="rId7" Type="http://schemas.microsoft.com/office/2007/relationships/hdphoto" Target="../media/hdphoto2.wdp"/><Relationship Id="rId2"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8.png"/><Relationship Id="rId5" Type="http://schemas.microsoft.com/office/2007/relationships/hdphoto" Target="../media/hdphoto1.wdp"/><Relationship Id="rId10" Type="http://schemas.openxmlformats.org/officeDocument/2006/relationships/image" Target="../media/image7.png"/><Relationship Id="rId4" Type="http://schemas.openxmlformats.org/officeDocument/2006/relationships/image" Target="../media/image3.png"/><Relationship Id="rId9"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4" name="Text Box 186">
            <a:extLst>
              <a:ext uri="{FF2B5EF4-FFF2-40B4-BE49-F238E27FC236}">
                <a16:creationId xmlns:a16="http://schemas.microsoft.com/office/drawing/2014/main" id="{FF7BEDBD-1E09-26CC-EC7C-CC54CFC43764}"/>
              </a:ext>
            </a:extLst>
          </p:cNvPr>
          <p:cNvSpPr txBox="1">
            <a:spLocks noChangeArrowheads="1"/>
          </p:cNvSpPr>
          <p:nvPr/>
        </p:nvSpPr>
        <p:spPr bwMode="auto">
          <a:xfrm>
            <a:off x="8378825" y="0"/>
            <a:ext cx="26215975"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19070" tIns="838139" rIns="419070" bIns="419070" anchor="ctr" anchorCtr="1"/>
          <a:lstStyle>
            <a:lvl1pPr defTabSz="4022725">
              <a:defRPr>
                <a:solidFill>
                  <a:schemeClr val="tx1"/>
                </a:solidFill>
                <a:latin typeface="Arial" panose="020B0604020202020204" pitchFamily="34" charset="0"/>
              </a:defRPr>
            </a:lvl1pPr>
            <a:lvl2pPr marL="419100" defTabSz="4022725">
              <a:defRPr>
                <a:solidFill>
                  <a:schemeClr val="tx1"/>
                </a:solidFill>
                <a:latin typeface="Arial" panose="020B0604020202020204" pitchFamily="34" charset="0"/>
              </a:defRPr>
            </a:lvl2pPr>
            <a:lvl3pPr marL="838200" defTabSz="4022725">
              <a:defRPr>
                <a:solidFill>
                  <a:schemeClr val="tx1"/>
                </a:solidFill>
                <a:latin typeface="Arial" panose="020B0604020202020204" pitchFamily="34" charset="0"/>
              </a:defRPr>
            </a:lvl3pPr>
            <a:lvl4pPr marL="1257300" defTabSz="4022725">
              <a:defRPr>
                <a:solidFill>
                  <a:schemeClr val="tx1"/>
                </a:solidFill>
                <a:latin typeface="Arial" panose="020B0604020202020204" pitchFamily="34" charset="0"/>
              </a:defRPr>
            </a:lvl4pPr>
            <a:lvl5pPr marL="1676400" defTabSz="4022725">
              <a:defRPr>
                <a:solidFill>
                  <a:schemeClr val="tx1"/>
                </a:solidFill>
                <a:latin typeface="Arial" panose="020B0604020202020204" pitchFamily="34" charset="0"/>
              </a:defRPr>
            </a:lvl5pPr>
            <a:lvl6pPr marL="2133600" defTabSz="4022725" fontAlgn="base">
              <a:spcBef>
                <a:spcPct val="0"/>
              </a:spcBef>
              <a:spcAft>
                <a:spcPct val="0"/>
              </a:spcAft>
              <a:defRPr>
                <a:solidFill>
                  <a:schemeClr val="tx1"/>
                </a:solidFill>
                <a:latin typeface="Arial" panose="020B0604020202020204" pitchFamily="34" charset="0"/>
              </a:defRPr>
            </a:lvl6pPr>
            <a:lvl7pPr marL="2590800" defTabSz="4022725" fontAlgn="base">
              <a:spcBef>
                <a:spcPct val="0"/>
              </a:spcBef>
              <a:spcAft>
                <a:spcPct val="0"/>
              </a:spcAft>
              <a:defRPr>
                <a:solidFill>
                  <a:schemeClr val="tx1"/>
                </a:solidFill>
                <a:latin typeface="Arial" panose="020B0604020202020204" pitchFamily="34" charset="0"/>
              </a:defRPr>
            </a:lvl7pPr>
            <a:lvl8pPr marL="3048000" defTabSz="4022725" fontAlgn="base">
              <a:spcBef>
                <a:spcPct val="0"/>
              </a:spcBef>
              <a:spcAft>
                <a:spcPct val="0"/>
              </a:spcAft>
              <a:defRPr>
                <a:solidFill>
                  <a:schemeClr val="tx1"/>
                </a:solidFill>
                <a:latin typeface="Arial" panose="020B0604020202020204" pitchFamily="34" charset="0"/>
              </a:defRPr>
            </a:lvl8pPr>
            <a:lvl9pPr marL="3505200" defTabSz="4022725" fontAlgn="base">
              <a:spcBef>
                <a:spcPct val="0"/>
              </a:spcBef>
              <a:spcAft>
                <a:spcPct val="0"/>
              </a:spcAft>
              <a:defRPr>
                <a:solidFill>
                  <a:schemeClr val="tx1"/>
                </a:solidFill>
                <a:latin typeface="Arial" panose="020B0604020202020204" pitchFamily="34" charset="0"/>
              </a:defRPr>
            </a:lvl9pPr>
          </a:lstStyle>
          <a:p>
            <a:pPr algn="ctr"/>
            <a:r>
              <a:rPr lang="en-US" altLang="en-US" sz="8800" dirty="0">
                <a:effectLst>
                  <a:outerShdw blurRad="38100" dist="38100" dir="2700000" algn="tl">
                    <a:srgbClr val="000000"/>
                  </a:outerShdw>
                </a:effectLst>
                <a:latin typeface="Impact" panose="020B0806030902050204" pitchFamily="34" charset="0"/>
              </a:rPr>
              <a:t>The Language of Reproductive Medicine</a:t>
            </a:r>
            <a:r>
              <a:rPr lang="en-US" altLang="en-US" sz="8000" dirty="0">
                <a:effectLst>
                  <a:outerShdw blurRad="38100" dist="38100" dir="2700000" algn="tl">
                    <a:srgbClr val="000000"/>
                  </a:outerShdw>
                </a:effectLst>
                <a:latin typeface="Impact" panose="020B0806030902050204" pitchFamily="34" charset="0"/>
              </a:rPr>
              <a:t>:</a:t>
            </a:r>
          </a:p>
        </p:txBody>
      </p:sp>
      <p:sp>
        <p:nvSpPr>
          <p:cNvPr id="2235" name="Text Box 187">
            <a:extLst>
              <a:ext uri="{FF2B5EF4-FFF2-40B4-BE49-F238E27FC236}">
                <a16:creationId xmlns:a16="http://schemas.microsoft.com/office/drawing/2014/main" id="{26E0D3BE-29AD-C258-A10D-BA79EDC05C15}"/>
              </a:ext>
            </a:extLst>
          </p:cNvPr>
          <p:cNvSpPr txBox="1">
            <a:spLocks noChangeArrowheads="1"/>
          </p:cNvSpPr>
          <p:nvPr/>
        </p:nvSpPr>
        <p:spPr bwMode="auto">
          <a:xfrm>
            <a:off x="8378826" y="2362200"/>
            <a:ext cx="23475950" cy="25058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19070" tIns="419070" rIns="419070" bIns="419070" anchor="ctr" anchorCtr="1"/>
          <a:lstStyle>
            <a:lvl1pPr defTabSz="4022725">
              <a:defRPr>
                <a:solidFill>
                  <a:schemeClr val="tx1"/>
                </a:solidFill>
                <a:latin typeface="Arial" panose="020B0604020202020204" pitchFamily="34" charset="0"/>
              </a:defRPr>
            </a:lvl1pPr>
            <a:lvl2pPr marL="419100" defTabSz="4022725">
              <a:defRPr>
                <a:solidFill>
                  <a:schemeClr val="tx1"/>
                </a:solidFill>
                <a:latin typeface="Arial" panose="020B0604020202020204" pitchFamily="34" charset="0"/>
              </a:defRPr>
            </a:lvl2pPr>
            <a:lvl3pPr marL="838200" defTabSz="4022725">
              <a:defRPr>
                <a:solidFill>
                  <a:schemeClr val="tx1"/>
                </a:solidFill>
                <a:latin typeface="Arial" panose="020B0604020202020204" pitchFamily="34" charset="0"/>
              </a:defRPr>
            </a:lvl3pPr>
            <a:lvl4pPr marL="1257300" defTabSz="4022725">
              <a:defRPr>
                <a:solidFill>
                  <a:schemeClr val="tx1"/>
                </a:solidFill>
                <a:latin typeface="Arial" panose="020B0604020202020204" pitchFamily="34" charset="0"/>
              </a:defRPr>
            </a:lvl4pPr>
            <a:lvl5pPr marL="1676400" defTabSz="4022725">
              <a:defRPr>
                <a:solidFill>
                  <a:schemeClr val="tx1"/>
                </a:solidFill>
                <a:latin typeface="Arial" panose="020B0604020202020204" pitchFamily="34" charset="0"/>
              </a:defRPr>
            </a:lvl5pPr>
            <a:lvl6pPr marL="2133600" defTabSz="4022725" fontAlgn="base">
              <a:spcBef>
                <a:spcPct val="0"/>
              </a:spcBef>
              <a:spcAft>
                <a:spcPct val="0"/>
              </a:spcAft>
              <a:defRPr>
                <a:solidFill>
                  <a:schemeClr val="tx1"/>
                </a:solidFill>
                <a:latin typeface="Arial" panose="020B0604020202020204" pitchFamily="34" charset="0"/>
              </a:defRPr>
            </a:lvl6pPr>
            <a:lvl7pPr marL="2590800" defTabSz="4022725" fontAlgn="base">
              <a:spcBef>
                <a:spcPct val="0"/>
              </a:spcBef>
              <a:spcAft>
                <a:spcPct val="0"/>
              </a:spcAft>
              <a:defRPr>
                <a:solidFill>
                  <a:schemeClr val="tx1"/>
                </a:solidFill>
                <a:latin typeface="Arial" panose="020B0604020202020204" pitchFamily="34" charset="0"/>
              </a:defRPr>
            </a:lvl7pPr>
            <a:lvl8pPr marL="3048000" defTabSz="4022725" fontAlgn="base">
              <a:spcBef>
                <a:spcPct val="0"/>
              </a:spcBef>
              <a:spcAft>
                <a:spcPct val="0"/>
              </a:spcAft>
              <a:defRPr>
                <a:solidFill>
                  <a:schemeClr val="tx1"/>
                </a:solidFill>
                <a:latin typeface="Arial" panose="020B0604020202020204" pitchFamily="34" charset="0"/>
              </a:defRPr>
            </a:lvl8pPr>
            <a:lvl9pPr marL="3505200" defTabSz="4022725" fontAlgn="base">
              <a:spcBef>
                <a:spcPct val="0"/>
              </a:spcBef>
              <a:spcAft>
                <a:spcPct val="0"/>
              </a:spcAft>
              <a:defRPr>
                <a:solidFill>
                  <a:schemeClr val="tx1"/>
                </a:solidFill>
                <a:latin typeface="Arial" panose="020B0604020202020204" pitchFamily="34" charset="0"/>
              </a:defRPr>
            </a:lvl9pPr>
          </a:lstStyle>
          <a:p>
            <a:pPr algn="ctr"/>
            <a:r>
              <a:rPr lang="en-US" altLang="en-US" sz="8800" b="1" dirty="0"/>
              <a:t>Key Terminology</a:t>
            </a:r>
          </a:p>
        </p:txBody>
      </p:sp>
      <p:sp>
        <p:nvSpPr>
          <p:cNvPr id="2242" name="Text Box 194">
            <a:extLst>
              <a:ext uri="{FF2B5EF4-FFF2-40B4-BE49-F238E27FC236}">
                <a16:creationId xmlns:a16="http://schemas.microsoft.com/office/drawing/2014/main" id="{0772F055-A65D-77B4-BF27-4EABF08A093A}"/>
              </a:ext>
            </a:extLst>
          </p:cNvPr>
          <p:cNvSpPr txBox="1">
            <a:spLocks noChangeArrowheads="1"/>
          </p:cNvSpPr>
          <p:nvPr/>
        </p:nvSpPr>
        <p:spPr bwMode="auto">
          <a:xfrm>
            <a:off x="9323388" y="5594350"/>
            <a:ext cx="9140825" cy="1257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09535" tIns="209535" rIns="209535" bIns="209535" anchor="ctr" anchorCtr="1"/>
          <a:lstStyle>
            <a:lvl1pPr defTabSz="4022725">
              <a:defRPr>
                <a:solidFill>
                  <a:schemeClr val="tx1"/>
                </a:solidFill>
                <a:latin typeface="Arial" panose="020B0604020202020204" pitchFamily="34" charset="0"/>
              </a:defRPr>
            </a:lvl1pPr>
            <a:lvl2pPr marL="419100" defTabSz="4022725">
              <a:defRPr>
                <a:solidFill>
                  <a:schemeClr val="tx1"/>
                </a:solidFill>
                <a:latin typeface="Arial" panose="020B0604020202020204" pitchFamily="34" charset="0"/>
              </a:defRPr>
            </a:lvl2pPr>
            <a:lvl3pPr marL="838200" defTabSz="4022725">
              <a:defRPr>
                <a:solidFill>
                  <a:schemeClr val="tx1"/>
                </a:solidFill>
                <a:latin typeface="Arial" panose="020B0604020202020204" pitchFamily="34" charset="0"/>
              </a:defRPr>
            </a:lvl3pPr>
            <a:lvl4pPr marL="1257300" defTabSz="4022725">
              <a:defRPr>
                <a:solidFill>
                  <a:schemeClr val="tx1"/>
                </a:solidFill>
                <a:latin typeface="Arial" panose="020B0604020202020204" pitchFamily="34" charset="0"/>
              </a:defRPr>
            </a:lvl4pPr>
            <a:lvl5pPr marL="1676400" defTabSz="4022725">
              <a:defRPr>
                <a:solidFill>
                  <a:schemeClr val="tx1"/>
                </a:solidFill>
                <a:latin typeface="Arial" panose="020B0604020202020204" pitchFamily="34" charset="0"/>
              </a:defRPr>
            </a:lvl5pPr>
            <a:lvl6pPr marL="2133600" defTabSz="4022725" fontAlgn="base">
              <a:spcBef>
                <a:spcPct val="0"/>
              </a:spcBef>
              <a:spcAft>
                <a:spcPct val="0"/>
              </a:spcAft>
              <a:defRPr>
                <a:solidFill>
                  <a:schemeClr val="tx1"/>
                </a:solidFill>
                <a:latin typeface="Arial" panose="020B0604020202020204" pitchFamily="34" charset="0"/>
              </a:defRPr>
            </a:lvl6pPr>
            <a:lvl7pPr marL="2590800" defTabSz="4022725" fontAlgn="base">
              <a:spcBef>
                <a:spcPct val="0"/>
              </a:spcBef>
              <a:spcAft>
                <a:spcPct val="0"/>
              </a:spcAft>
              <a:defRPr>
                <a:solidFill>
                  <a:schemeClr val="tx1"/>
                </a:solidFill>
                <a:latin typeface="Arial" panose="020B0604020202020204" pitchFamily="34" charset="0"/>
              </a:defRPr>
            </a:lvl7pPr>
            <a:lvl8pPr marL="3048000" defTabSz="4022725" fontAlgn="base">
              <a:spcBef>
                <a:spcPct val="0"/>
              </a:spcBef>
              <a:spcAft>
                <a:spcPct val="0"/>
              </a:spcAft>
              <a:defRPr>
                <a:solidFill>
                  <a:schemeClr val="tx1"/>
                </a:solidFill>
                <a:latin typeface="Arial" panose="020B0604020202020204" pitchFamily="34" charset="0"/>
              </a:defRPr>
            </a:lvl8pPr>
            <a:lvl9pPr marL="3505200" defTabSz="4022725" fontAlgn="base">
              <a:spcBef>
                <a:spcPct val="0"/>
              </a:spcBef>
              <a:spcAft>
                <a:spcPct val="0"/>
              </a:spcAft>
              <a:defRPr>
                <a:solidFill>
                  <a:schemeClr val="tx1"/>
                </a:solidFill>
                <a:latin typeface="Arial" panose="020B0604020202020204" pitchFamily="34" charset="0"/>
              </a:defRPr>
            </a:lvl9pPr>
          </a:lstStyle>
          <a:p>
            <a:r>
              <a:rPr lang="en-US" altLang="en-US" sz="4400">
                <a:latin typeface="Impact" panose="020B0806030902050204" pitchFamily="34" charset="0"/>
              </a:rPr>
              <a:t>INTRODUCTION</a:t>
            </a:r>
          </a:p>
        </p:txBody>
      </p:sp>
      <p:sp>
        <p:nvSpPr>
          <p:cNvPr id="2246" name="Text Box 198">
            <a:extLst>
              <a:ext uri="{FF2B5EF4-FFF2-40B4-BE49-F238E27FC236}">
                <a16:creationId xmlns:a16="http://schemas.microsoft.com/office/drawing/2014/main" id="{5463A76B-AEB1-1B26-9FED-0CB90443C704}"/>
              </a:ext>
            </a:extLst>
          </p:cNvPr>
          <p:cNvSpPr txBox="1">
            <a:spLocks noChangeArrowheads="1"/>
          </p:cNvSpPr>
          <p:nvPr/>
        </p:nvSpPr>
        <p:spPr bwMode="auto">
          <a:xfrm>
            <a:off x="30165675" y="5594350"/>
            <a:ext cx="9140825" cy="1257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09535" tIns="209535" rIns="209535" bIns="209535" anchor="ctr" anchorCtr="1"/>
          <a:lstStyle>
            <a:lvl1pPr defTabSz="4022725">
              <a:defRPr>
                <a:solidFill>
                  <a:schemeClr val="tx1"/>
                </a:solidFill>
                <a:latin typeface="Arial" panose="020B0604020202020204" pitchFamily="34" charset="0"/>
              </a:defRPr>
            </a:lvl1pPr>
            <a:lvl2pPr marL="419100" defTabSz="4022725">
              <a:defRPr>
                <a:solidFill>
                  <a:schemeClr val="tx1"/>
                </a:solidFill>
                <a:latin typeface="Arial" panose="020B0604020202020204" pitchFamily="34" charset="0"/>
              </a:defRPr>
            </a:lvl2pPr>
            <a:lvl3pPr marL="838200" defTabSz="4022725">
              <a:defRPr>
                <a:solidFill>
                  <a:schemeClr val="tx1"/>
                </a:solidFill>
                <a:latin typeface="Arial" panose="020B0604020202020204" pitchFamily="34" charset="0"/>
              </a:defRPr>
            </a:lvl3pPr>
            <a:lvl4pPr marL="1257300" defTabSz="4022725">
              <a:defRPr>
                <a:solidFill>
                  <a:schemeClr val="tx1"/>
                </a:solidFill>
                <a:latin typeface="Arial" panose="020B0604020202020204" pitchFamily="34" charset="0"/>
              </a:defRPr>
            </a:lvl4pPr>
            <a:lvl5pPr marL="1676400" defTabSz="4022725">
              <a:defRPr>
                <a:solidFill>
                  <a:schemeClr val="tx1"/>
                </a:solidFill>
                <a:latin typeface="Arial" panose="020B0604020202020204" pitchFamily="34" charset="0"/>
              </a:defRPr>
            </a:lvl5pPr>
            <a:lvl6pPr marL="2133600" defTabSz="4022725" fontAlgn="base">
              <a:spcBef>
                <a:spcPct val="0"/>
              </a:spcBef>
              <a:spcAft>
                <a:spcPct val="0"/>
              </a:spcAft>
              <a:defRPr>
                <a:solidFill>
                  <a:schemeClr val="tx1"/>
                </a:solidFill>
                <a:latin typeface="Arial" panose="020B0604020202020204" pitchFamily="34" charset="0"/>
              </a:defRPr>
            </a:lvl6pPr>
            <a:lvl7pPr marL="2590800" defTabSz="4022725" fontAlgn="base">
              <a:spcBef>
                <a:spcPct val="0"/>
              </a:spcBef>
              <a:spcAft>
                <a:spcPct val="0"/>
              </a:spcAft>
              <a:defRPr>
                <a:solidFill>
                  <a:schemeClr val="tx1"/>
                </a:solidFill>
                <a:latin typeface="Arial" panose="020B0604020202020204" pitchFamily="34" charset="0"/>
              </a:defRPr>
            </a:lvl7pPr>
            <a:lvl8pPr marL="3048000" defTabSz="4022725" fontAlgn="base">
              <a:spcBef>
                <a:spcPct val="0"/>
              </a:spcBef>
              <a:spcAft>
                <a:spcPct val="0"/>
              </a:spcAft>
              <a:defRPr>
                <a:solidFill>
                  <a:schemeClr val="tx1"/>
                </a:solidFill>
                <a:latin typeface="Arial" panose="020B0604020202020204" pitchFamily="34" charset="0"/>
              </a:defRPr>
            </a:lvl8pPr>
            <a:lvl9pPr marL="3505200" defTabSz="4022725" fontAlgn="base">
              <a:spcBef>
                <a:spcPct val="0"/>
              </a:spcBef>
              <a:spcAft>
                <a:spcPct val="0"/>
              </a:spcAft>
              <a:defRPr>
                <a:solidFill>
                  <a:schemeClr val="tx1"/>
                </a:solidFill>
                <a:latin typeface="Arial" panose="020B0604020202020204" pitchFamily="34" charset="0"/>
              </a:defRPr>
            </a:lvl9pPr>
          </a:lstStyle>
          <a:p>
            <a:r>
              <a:rPr lang="en-US" altLang="en-US" sz="4400" dirty="0">
                <a:latin typeface="Impact" panose="020B0806030902050204" pitchFamily="34" charset="0"/>
              </a:rPr>
              <a:t>TERMINOLOGY</a:t>
            </a:r>
          </a:p>
        </p:txBody>
      </p:sp>
      <p:sp>
        <p:nvSpPr>
          <p:cNvPr id="2247" name="Text Box 199">
            <a:extLst>
              <a:ext uri="{FF2B5EF4-FFF2-40B4-BE49-F238E27FC236}">
                <a16:creationId xmlns:a16="http://schemas.microsoft.com/office/drawing/2014/main" id="{7F8036AE-B7CA-476F-DAFE-C13375875193}"/>
              </a:ext>
            </a:extLst>
          </p:cNvPr>
          <p:cNvSpPr txBox="1">
            <a:spLocks noChangeArrowheads="1"/>
          </p:cNvSpPr>
          <p:nvPr/>
        </p:nvSpPr>
        <p:spPr bwMode="auto">
          <a:xfrm>
            <a:off x="19378613" y="5594350"/>
            <a:ext cx="9872662" cy="1257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09535" tIns="209535" rIns="209535" bIns="209535" anchor="ctr" anchorCtr="1"/>
          <a:lstStyle>
            <a:lvl1pPr defTabSz="4022725">
              <a:defRPr>
                <a:solidFill>
                  <a:schemeClr val="tx1"/>
                </a:solidFill>
                <a:latin typeface="Arial" panose="020B0604020202020204" pitchFamily="34" charset="0"/>
              </a:defRPr>
            </a:lvl1pPr>
            <a:lvl2pPr marL="419100" defTabSz="4022725">
              <a:defRPr>
                <a:solidFill>
                  <a:schemeClr val="tx1"/>
                </a:solidFill>
                <a:latin typeface="Arial" panose="020B0604020202020204" pitchFamily="34" charset="0"/>
              </a:defRPr>
            </a:lvl2pPr>
            <a:lvl3pPr marL="838200" defTabSz="4022725">
              <a:defRPr>
                <a:solidFill>
                  <a:schemeClr val="tx1"/>
                </a:solidFill>
                <a:latin typeface="Arial" panose="020B0604020202020204" pitchFamily="34" charset="0"/>
              </a:defRPr>
            </a:lvl3pPr>
            <a:lvl4pPr marL="1257300" defTabSz="4022725">
              <a:defRPr>
                <a:solidFill>
                  <a:schemeClr val="tx1"/>
                </a:solidFill>
                <a:latin typeface="Arial" panose="020B0604020202020204" pitchFamily="34" charset="0"/>
              </a:defRPr>
            </a:lvl4pPr>
            <a:lvl5pPr marL="1676400" defTabSz="4022725">
              <a:defRPr>
                <a:solidFill>
                  <a:schemeClr val="tx1"/>
                </a:solidFill>
                <a:latin typeface="Arial" panose="020B0604020202020204" pitchFamily="34" charset="0"/>
              </a:defRPr>
            </a:lvl5pPr>
            <a:lvl6pPr marL="2133600" defTabSz="4022725" fontAlgn="base">
              <a:spcBef>
                <a:spcPct val="0"/>
              </a:spcBef>
              <a:spcAft>
                <a:spcPct val="0"/>
              </a:spcAft>
              <a:defRPr>
                <a:solidFill>
                  <a:schemeClr val="tx1"/>
                </a:solidFill>
                <a:latin typeface="Arial" panose="020B0604020202020204" pitchFamily="34" charset="0"/>
              </a:defRPr>
            </a:lvl6pPr>
            <a:lvl7pPr marL="2590800" defTabSz="4022725" fontAlgn="base">
              <a:spcBef>
                <a:spcPct val="0"/>
              </a:spcBef>
              <a:spcAft>
                <a:spcPct val="0"/>
              </a:spcAft>
              <a:defRPr>
                <a:solidFill>
                  <a:schemeClr val="tx1"/>
                </a:solidFill>
                <a:latin typeface="Arial" panose="020B0604020202020204" pitchFamily="34" charset="0"/>
              </a:defRPr>
            </a:lvl7pPr>
            <a:lvl8pPr marL="3048000" defTabSz="4022725" fontAlgn="base">
              <a:spcBef>
                <a:spcPct val="0"/>
              </a:spcBef>
              <a:spcAft>
                <a:spcPct val="0"/>
              </a:spcAft>
              <a:defRPr>
                <a:solidFill>
                  <a:schemeClr val="tx1"/>
                </a:solidFill>
                <a:latin typeface="Arial" panose="020B0604020202020204" pitchFamily="34" charset="0"/>
              </a:defRPr>
            </a:lvl8pPr>
            <a:lvl9pPr marL="3505200" defTabSz="4022725" fontAlgn="base">
              <a:spcBef>
                <a:spcPct val="0"/>
              </a:spcBef>
              <a:spcAft>
                <a:spcPct val="0"/>
              </a:spcAft>
              <a:defRPr>
                <a:solidFill>
                  <a:schemeClr val="tx1"/>
                </a:solidFill>
                <a:latin typeface="Arial" panose="020B0604020202020204" pitchFamily="34" charset="0"/>
              </a:defRPr>
            </a:lvl9pPr>
          </a:lstStyle>
          <a:p>
            <a:r>
              <a:rPr lang="en-US" altLang="en-US" sz="4400">
                <a:latin typeface="Impact" panose="020B0806030902050204" pitchFamily="34" charset="0"/>
              </a:rPr>
              <a:t>RESULTS</a:t>
            </a:r>
          </a:p>
        </p:txBody>
      </p:sp>
      <p:pic>
        <p:nvPicPr>
          <p:cNvPr id="2291" name="Picture 243">
            <a:extLst>
              <a:ext uri="{FF2B5EF4-FFF2-40B4-BE49-F238E27FC236}">
                <a16:creationId xmlns:a16="http://schemas.microsoft.com/office/drawing/2014/main" id="{12D05FF4-B078-AA39-D167-3793DEF882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07800" y="20611088"/>
            <a:ext cx="5019675" cy="334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92" name="Text Box 244">
            <a:extLst>
              <a:ext uri="{FF2B5EF4-FFF2-40B4-BE49-F238E27FC236}">
                <a16:creationId xmlns:a16="http://schemas.microsoft.com/office/drawing/2014/main" id="{83ED8C9D-0FAA-1A45-1DC4-7D6925A0F3E7}"/>
              </a:ext>
            </a:extLst>
          </p:cNvPr>
          <p:cNvSpPr txBox="1">
            <a:spLocks noChangeArrowheads="1"/>
          </p:cNvSpPr>
          <p:nvPr/>
        </p:nvSpPr>
        <p:spPr bwMode="auto">
          <a:xfrm>
            <a:off x="21396207" y="24144288"/>
            <a:ext cx="254224" cy="4539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814" tIns="41907" rIns="83814" bIns="41907">
            <a:spAutoFit/>
          </a:bodyPr>
          <a:lstStyle>
            <a:lvl1pPr defTabSz="4022725">
              <a:defRPr>
                <a:solidFill>
                  <a:schemeClr val="tx1"/>
                </a:solidFill>
                <a:latin typeface="Arial" panose="020B0604020202020204" pitchFamily="34" charset="0"/>
              </a:defRPr>
            </a:lvl1pPr>
            <a:lvl2pPr marL="419100" defTabSz="4022725">
              <a:defRPr>
                <a:solidFill>
                  <a:schemeClr val="tx1"/>
                </a:solidFill>
                <a:latin typeface="Arial" panose="020B0604020202020204" pitchFamily="34" charset="0"/>
              </a:defRPr>
            </a:lvl2pPr>
            <a:lvl3pPr marL="838200" defTabSz="4022725">
              <a:defRPr>
                <a:solidFill>
                  <a:schemeClr val="tx1"/>
                </a:solidFill>
                <a:latin typeface="Arial" panose="020B0604020202020204" pitchFamily="34" charset="0"/>
              </a:defRPr>
            </a:lvl3pPr>
            <a:lvl4pPr marL="1257300" defTabSz="4022725">
              <a:defRPr>
                <a:solidFill>
                  <a:schemeClr val="tx1"/>
                </a:solidFill>
                <a:latin typeface="Arial" panose="020B0604020202020204" pitchFamily="34" charset="0"/>
              </a:defRPr>
            </a:lvl4pPr>
            <a:lvl5pPr marL="1676400" defTabSz="4022725">
              <a:defRPr>
                <a:solidFill>
                  <a:schemeClr val="tx1"/>
                </a:solidFill>
                <a:latin typeface="Arial" panose="020B0604020202020204" pitchFamily="34" charset="0"/>
              </a:defRPr>
            </a:lvl5pPr>
            <a:lvl6pPr marL="2133600" defTabSz="4022725" fontAlgn="base">
              <a:spcBef>
                <a:spcPct val="0"/>
              </a:spcBef>
              <a:spcAft>
                <a:spcPct val="0"/>
              </a:spcAft>
              <a:defRPr>
                <a:solidFill>
                  <a:schemeClr val="tx1"/>
                </a:solidFill>
                <a:latin typeface="Arial" panose="020B0604020202020204" pitchFamily="34" charset="0"/>
              </a:defRPr>
            </a:lvl6pPr>
            <a:lvl7pPr marL="2590800" defTabSz="4022725" fontAlgn="base">
              <a:spcBef>
                <a:spcPct val="0"/>
              </a:spcBef>
              <a:spcAft>
                <a:spcPct val="0"/>
              </a:spcAft>
              <a:defRPr>
                <a:solidFill>
                  <a:schemeClr val="tx1"/>
                </a:solidFill>
                <a:latin typeface="Arial" panose="020B0604020202020204" pitchFamily="34" charset="0"/>
              </a:defRPr>
            </a:lvl7pPr>
            <a:lvl8pPr marL="3048000" defTabSz="4022725" fontAlgn="base">
              <a:spcBef>
                <a:spcPct val="0"/>
              </a:spcBef>
              <a:spcAft>
                <a:spcPct val="0"/>
              </a:spcAft>
              <a:defRPr>
                <a:solidFill>
                  <a:schemeClr val="tx1"/>
                </a:solidFill>
                <a:latin typeface="Arial" panose="020B0604020202020204" pitchFamily="34" charset="0"/>
              </a:defRPr>
            </a:lvl8pPr>
            <a:lvl9pPr marL="3505200" defTabSz="4022725" fontAlgn="base">
              <a:spcBef>
                <a:spcPct val="0"/>
              </a:spcBef>
              <a:spcAft>
                <a:spcPct val="0"/>
              </a:spcAft>
              <a:defRPr>
                <a:solidFill>
                  <a:schemeClr val="tx1"/>
                </a:solidFill>
                <a:latin typeface="Arial" panose="020B0604020202020204" pitchFamily="34" charset="0"/>
              </a:defRPr>
            </a:lvl9pPr>
          </a:lstStyle>
          <a:p>
            <a:pPr algn="ctr"/>
            <a:r>
              <a:rPr lang="en-US" altLang="en-US" sz="2400" dirty="0"/>
              <a:t>.</a:t>
            </a:r>
          </a:p>
        </p:txBody>
      </p:sp>
      <p:sp>
        <p:nvSpPr>
          <p:cNvPr id="2293" name="Text Box 245">
            <a:extLst>
              <a:ext uri="{FF2B5EF4-FFF2-40B4-BE49-F238E27FC236}">
                <a16:creationId xmlns:a16="http://schemas.microsoft.com/office/drawing/2014/main" id="{62A21DD0-881B-A4B4-2E38-42B3FF56F028}"/>
              </a:ext>
            </a:extLst>
          </p:cNvPr>
          <p:cNvSpPr txBox="1">
            <a:spLocks noChangeArrowheads="1"/>
          </p:cNvSpPr>
          <p:nvPr/>
        </p:nvSpPr>
        <p:spPr bwMode="auto">
          <a:xfrm>
            <a:off x="26842925" y="24131588"/>
            <a:ext cx="254224" cy="4539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814" tIns="41907" rIns="83814" bIns="41907">
            <a:spAutoFit/>
          </a:bodyPr>
          <a:lstStyle>
            <a:lvl1pPr defTabSz="4022725">
              <a:defRPr>
                <a:solidFill>
                  <a:schemeClr val="tx1"/>
                </a:solidFill>
                <a:latin typeface="Arial" panose="020B0604020202020204" pitchFamily="34" charset="0"/>
              </a:defRPr>
            </a:lvl1pPr>
            <a:lvl2pPr marL="419100" defTabSz="4022725">
              <a:defRPr>
                <a:solidFill>
                  <a:schemeClr val="tx1"/>
                </a:solidFill>
                <a:latin typeface="Arial" panose="020B0604020202020204" pitchFamily="34" charset="0"/>
              </a:defRPr>
            </a:lvl2pPr>
            <a:lvl3pPr marL="838200" defTabSz="4022725">
              <a:defRPr>
                <a:solidFill>
                  <a:schemeClr val="tx1"/>
                </a:solidFill>
                <a:latin typeface="Arial" panose="020B0604020202020204" pitchFamily="34" charset="0"/>
              </a:defRPr>
            </a:lvl3pPr>
            <a:lvl4pPr marL="1257300" defTabSz="4022725">
              <a:defRPr>
                <a:solidFill>
                  <a:schemeClr val="tx1"/>
                </a:solidFill>
                <a:latin typeface="Arial" panose="020B0604020202020204" pitchFamily="34" charset="0"/>
              </a:defRPr>
            </a:lvl4pPr>
            <a:lvl5pPr marL="1676400" defTabSz="4022725">
              <a:defRPr>
                <a:solidFill>
                  <a:schemeClr val="tx1"/>
                </a:solidFill>
                <a:latin typeface="Arial" panose="020B0604020202020204" pitchFamily="34" charset="0"/>
              </a:defRPr>
            </a:lvl5pPr>
            <a:lvl6pPr marL="2133600" defTabSz="4022725" fontAlgn="base">
              <a:spcBef>
                <a:spcPct val="0"/>
              </a:spcBef>
              <a:spcAft>
                <a:spcPct val="0"/>
              </a:spcAft>
              <a:defRPr>
                <a:solidFill>
                  <a:schemeClr val="tx1"/>
                </a:solidFill>
                <a:latin typeface="Arial" panose="020B0604020202020204" pitchFamily="34" charset="0"/>
              </a:defRPr>
            </a:lvl6pPr>
            <a:lvl7pPr marL="2590800" defTabSz="4022725" fontAlgn="base">
              <a:spcBef>
                <a:spcPct val="0"/>
              </a:spcBef>
              <a:spcAft>
                <a:spcPct val="0"/>
              </a:spcAft>
              <a:defRPr>
                <a:solidFill>
                  <a:schemeClr val="tx1"/>
                </a:solidFill>
                <a:latin typeface="Arial" panose="020B0604020202020204" pitchFamily="34" charset="0"/>
              </a:defRPr>
            </a:lvl7pPr>
            <a:lvl8pPr marL="3048000" defTabSz="4022725" fontAlgn="base">
              <a:spcBef>
                <a:spcPct val="0"/>
              </a:spcBef>
              <a:spcAft>
                <a:spcPct val="0"/>
              </a:spcAft>
              <a:defRPr>
                <a:solidFill>
                  <a:schemeClr val="tx1"/>
                </a:solidFill>
                <a:latin typeface="Arial" panose="020B0604020202020204" pitchFamily="34" charset="0"/>
              </a:defRPr>
            </a:lvl8pPr>
            <a:lvl9pPr marL="3505200" defTabSz="4022725" fontAlgn="base">
              <a:spcBef>
                <a:spcPct val="0"/>
              </a:spcBef>
              <a:spcAft>
                <a:spcPct val="0"/>
              </a:spcAft>
              <a:defRPr>
                <a:solidFill>
                  <a:schemeClr val="tx1"/>
                </a:solidFill>
                <a:latin typeface="Arial" panose="020B0604020202020204" pitchFamily="34" charset="0"/>
              </a:defRPr>
            </a:lvl9pPr>
          </a:lstStyle>
          <a:p>
            <a:pPr algn="ctr"/>
            <a:r>
              <a:rPr lang="en-US" altLang="en-US" sz="2400" dirty="0"/>
              <a:t>.</a:t>
            </a:r>
          </a:p>
        </p:txBody>
      </p:sp>
      <p:sp>
        <p:nvSpPr>
          <p:cNvPr id="2294" name="Text Box 246">
            <a:extLst>
              <a:ext uri="{FF2B5EF4-FFF2-40B4-BE49-F238E27FC236}">
                <a16:creationId xmlns:a16="http://schemas.microsoft.com/office/drawing/2014/main" id="{6B7B05FC-74D6-E8DD-AA1F-500C29B6DAE0}"/>
              </a:ext>
            </a:extLst>
          </p:cNvPr>
          <p:cNvSpPr txBox="1">
            <a:spLocks noChangeArrowheads="1"/>
          </p:cNvSpPr>
          <p:nvPr/>
        </p:nvSpPr>
        <p:spPr bwMode="auto">
          <a:xfrm>
            <a:off x="912813" y="5594350"/>
            <a:ext cx="6581775" cy="1257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09535" tIns="209535" rIns="209535" bIns="209535" anchor="ctr" anchorCtr="1"/>
          <a:lstStyle>
            <a:lvl1pPr defTabSz="4022725">
              <a:defRPr>
                <a:solidFill>
                  <a:schemeClr val="tx1"/>
                </a:solidFill>
                <a:latin typeface="Arial" panose="020B0604020202020204" pitchFamily="34" charset="0"/>
              </a:defRPr>
            </a:lvl1pPr>
            <a:lvl2pPr marL="419100" defTabSz="4022725">
              <a:defRPr>
                <a:solidFill>
                  <a:schemeClr val="tx1"/>
                </a:solidFill>
                <a:latin typeface="Arial" panose="020B0604020202020204" pitchFamily="34" charset="0"/>
              </a:defRPr>
            </a:lvl2pPr>
            <a:lvl3pPr marL="838200" defTabSz="4022725">
              <a:defRPr>
                <a:solidFill>
                  <a:schemeClr val="tx1"/>
                </a:solidFill>
                <a:latin typeface="Arial" panose="020B0604020202020204" pitchFamily="34" charset="0"/>
              </a:defRPr>
            </a:lvl3pPr>
            <a:lvl4pPr marL="1257300" defTabSz="4022725">
              <a:defRPr>
                <a:solidFill>
                  <a:schemeClr val="tx1"/>
                </a:solidFill>
                <a:latin typeface="Arial" panose="020B0604020202020204" pitchFamily="34" charset="0"/>
              </a:defRPr>
            </a:lvl4pPr>
            <a:lvl5pPr marL="1676400" defTabSz="4022725">
              <a:defRPr>
                <a:solidFill>
                  <a:schemeClr val="tx1"/>
                </a:solidFill>
                <a:latin typeface="Arial" panose="020B0604020202020204" pitchFamily="34" charset="0"/>
              </a:defRPr>
            </a:lvl5pPr>
            <a:lvl6pPr marL="2133600" defTabSz="4022725" fontAlgn="base">
              <a:spcBef>
                <a:spcPct val="0"/>
              </a:spcBef>
              <a:spcAft>
                <a:spcPct val="0"/>
              </a:spcAft>
              <a:defRPr>
                <a:solidFill>
                  <a:schemeClr val="tx1"/>
                </a:solidFill>
                <a:latin typeface="Arial" panose="020B0604020202020204" pitchFamily="34" charset="0"/>
              </a:defRPr>
            </a:lvl6pPr>
            <a:lvl7pPr marL="2590800" defTabSz="4022725" fontAlgn="base">
              <a:spcBef>
                <a:spcPct val="0"/>
              </a:spcBef>
              <a:spcAft>
                <a:spcPct val="0"/>
              </a:spcAft>
              <a:defRPr>
                <a:solidFill>
                  <a:schemeClr val="tx1"/>
                </a:solidFill>
                <a:latin typeface="Arial" panose="020B0604020202020204" pitchFamily="34" charset="0"/>
              </a:defRPr>
            </a:lvl7pPr>
            <a:lvl8pPr marL="3048000" defTabSz="4022725" fontAlgn="base">
              <a:spcBef>
                <a:spcPct val="0"/>
              </a:spcBef>
              <a:spcAft>
                <a:spcPct val="0"/>
              </a:spcAft>
              <a:defRPr>
                <a:solidFill>
                  <a:schemeClr val="tx1"/>
                </a:solidFill>
                <a:latin typeface="Arial" panose="020B0604020202020204" pitchFamily="34" charset="0"/>
              </a:defRPr>
            </a:lvl8pPr>
            <a:lvl9pPr marL="3505200" defTabSz="4022725" fontAlgn="base">
              <a:spcBef>
                <a:spcPct val="0"/>
              </a:spcBef>
              <a:spcAft>
                <a:spcPct val="0"/>
              </a:spcAft>
              <a:defRPr>
                <a:solidFill>
                  <a:schemeClr val="tx1"/>
                </a:solidFill>
                <a:latin typeface="Arial" panose="020B0604020202020204" pitchFamily="34" charset="0"/>
              </a:defRPr>
            </a:lvl9pPr>
          </a:lstStyle>
          <a:p>
            <a:r>
              <a:rPr lang="en-US" altLang="en-US" sz="4400">
                <a:solidFill>
                  <a:schemeClr val="bg1"/>
                </a:solidFill>
                <a:latin typeface="Impact" panose="020B0806030902050204" pitchFamily="34" charset="0"/>
              </a:rPr>
              <a:t>ABSTRACT</a:t>
            </a:r>
          </a:p>
        </p:txBody>
      </p:sp>
      <p:sp>
        <p:nvSpPr>
          <p:cNvPr id="2306" name="Text Box 258">
            <a:extLst>
              <a:ext uri="{FF2B5EF4-FFF2-40B4-BE49-F238E27FC236}">
                <a16:creationId xmlns:a16="http://schemas.microsoft.com/office/drawing/2014/main" id="{9F914880-1141-F7B3-68D4-3030485E4209}"/>
              </a:ext>
            </a:extLst>
          </p:cNvPr>
          <p:cNvSpPr txBox="1">
            <a:spLocks noChangeArrowheads="1"/>
          </p:cNvSpPr>
          <p:nvPr/>
        </p:nvSpPr>
        <p:spPr bwMode="auto">
          <a:xfrm>
            <a:off x="9323388" y="21412200"/>
            <a:ext cx="9140825"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09535" tIns="209535" rIns="209535" bIns="209535" anchor="ctr" anchorCtr="1"/>
          <a:lstStyle>
            <a:lvl1pPr defTabSz="4022725">
              <a:defRPr>
                <a:solidFill>
                  <a:schemeClr val="tx1"/>
                </a:solidFill>
                <a:latin typeface="Arial" panose="020B0604020202020204" pitchFamily="34" charset="0"/>
              </a:defRPr>
            </a:lvl1pPr>
            <a:lvl2pPr marL="419100" defTabSz="4022725">
              <a:defRPr>
                <a:solidFill>
                  <a:schemeClr val="tx1"/>
                </a:solidFill>
                <a:latin typeface="Arial" panose="020B0604020202020204" pitchFamily="34" charset="0"/>
              </a:defRPr>
            </a:lvl2pPr>
            <a:lvl3pPr marL="838200" defTabSz="4022725">
              <a:defRPr>
                <a:solidFill>
                  <a:schemeClr val="tx1"/>
                </a:solidFill>
                <a:latin typeface="Arial" panose="020B0604020202020204" pitchFamily="34" charset="0"/>
              </a:defRPr>
            </a:lvl3pPr>
            <a:lvl4pPr marL="1257300" defTabSz="4022725">
              <a:defRPr>
                <a:solidFill>
                  <a:schemeClr val="tx1"/>
                </a:solidFill>
                <a:latin typeface="Arial" panose="020B0604020202020204" pitchFamily="34" charset="0"/>
              </a:defRPr>
            </a:lvl4pPr>
            <a:lvl5pPr marL="1676400" defTabSz="4022725">
              <a:defRPr>
                <a:solidFill>
                  <a:schemeClr val="tx1"/>
                </a:solidFill>
                <a:latin typeface="Arial" panose="020B0604020202020204" pitchFamily="34" charset="0"/>
              </a:defRPr>
            </a:lvl5pPr>
            <a:lvl6pPr marL="2133600" defTabSz="4022725" fontAlgn="base">
              <a:spcBef>
                <a:spcPct val="0"/>
              </a:spcBef>
              <a:spcAft>
                <a:spcPct val="0"/>
              </a:spcAft>
              <a:defRPr>
                <a:solidFill>
                  <a:schemeClr val="tx1"/>
                </a:solidFill>
                <a:latin typeface="Arial" panose="020B0604020202020204" pitchFamily="34" charset="0"/>
              </a:defRPr>
            </a:lvl6pPr>
            <a:lvl7pPr marL="2590800" defTabSz="4022725" fontAlgn="base">
              <a:spcBef>
                <a:spcPct val="0"/>
              </a:spcBef>
              <a:spcAft>
                <a:spcPct val="0"/>
              </a:spcAft>
              <a:defRPr>
                <a:solidFill>
                  <a:schemeClr val="tx1"/>
                </a:solidFill>
                <a:latin typeface="Arial" panose="020B0604020202020204" pitchFamily="34" charset="0"/>
              </a:defRPr>
            </a:lvl7pPr>
            <a:lvl8pPr marL="3048000" defTabSz="4022725" fontAlgn="base">
              <a:spcBef>
                <a:spcPct val="0"/>
              </a:spcBef>
              <a:spcAft>
                <a:spcPct val="0"/>
              </a:spcAft>
              <a:defRPr>
                <a:solidFill>
                  <a:schemeClr val="tx1"/>
                </a:solidFill>
                <a:latin typeface="Arial" panose="020B0604020202020204" pitchFamily="34" charset="0"/>
              </a:defRPr>
            </a:lvl8pPr>
            <a:lvl9pPr marL="3505200" defTabSz="4022725" fontAlgn="base">
              <a:spcBef>
                <a:spcPct val="0"/>
              </a:spcBef>
              <a:spcAft>
                <a:spcPct val="0"/>
              </a:spcAft>
              <a:defRPr>
                <a:solidFill>
                  <a:schemeClr val="tx1"/>
                </a:solidFill>
                <a:latin typeface="Arial" panose="020B0604020202020204" pitchFamily="34" charset="0"/>
              </a:defRPr>
            </a:lvl9pPr>
          </a:lstStyle>
          <a:p>
            <a:r>
              <a:rPr lang="en-US" altLang="en-US" sz="4400" dirty="0">
                <a:latin typeface="Impact" panose="020B0806030902050204" pitchFamily="34" charset="0"/>
              </a:rPr>
              <a:t>METHODS AND MATERIALS</a:t>
            </a:r>
          </a:p>
        </p:txBody>
      </p:sp>
      <p:sp>
        <p:nvSpPr>
          <p:cNvPr id="2309" name="Text Box 261">
            <a:extLst>
              <a:ext uri="{FF2B5EF4-FFF2-40B4-BE49-F238E27FC236}">
                <a16:creationId xmlns:a16="http://schemas.microsoft.com/office/drawing/2014/main" id="{DAFBDE3E-9C6E-CC57-C5DE-890E761B81EC}"/>
              </a:ext>
            </a:extLst>
          </p:cNvPr>
          <p:cNvSpPr txBox="1">
            <a:spLocks noChangeArrowheads="1"/>
          </p:cNvSpPr>
          <p:nvPr/>
        </p:nvSpPr>
        <p:spPr bwMode="auto">
          <a:xfrm>
            <a:off x="30165675" y="32969200"/>
            <a:ext cx="9140825" cy="1257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09535" tIns="209535" rIns="209535" bIns="209535" anchor="ctr" anchorCtr="1"/>
          <a:lstStyle>
            <a:lvl1pPr defTabSz="4022725">
              <a:defRPr>
                <a:solidFill>
                  <a:schemeClr val="tx1"/>
                </a:solidFill>
                <a:latin typeface="Arial" panose="020B0604020202020204" pitchFamily="34" charset="0"/>
              </a:defRPr>
            </a:lvl1pPr>
            <a:lvl2pPr marL="419100" defTabSz="4022725">
              <a:defRPr>
                <a:solidFill>
                  <a:schemeClr val="tx1"/>
                </a:solidFill>
                <a:latin typeface="Arial" panose="020B0604020202020204" pitchFamily="34" charset="0"/>
              </a:defRPr>
            </a:lvl2pPr>
            <a:lvl3pPr marL="838200" defTabSz="4022725">
              <a:defRPr>
                <a:solidFill>
                  <a:schemeClr val="tx1"/>
                </a:solidFill>
                <a:latin typeface="Arial" panose="020B0604020202020204" pitchFamily="34" charset="0"/>
              </a:defRPr>
            </a:lvl3pPr>
            <a:lvl4pPr marL="1257300" defTabSz="4022725">
              <a:defRPr>
                <a:solidFill>
                  <a:schemeClr val="tx1"/>
                </a:solidFill>
                <a:latin typeface="Arial" panose="020B0604020202020204" pitchFamily="34" charset="0"/>
              </a:defRPr>
            </a:lvl4pPr>
            <a:lvl5pPr marL="1676400" defTabSz="4022725">
              <a:defRPr>
                <a:solidFill>
                  <a:schemeClr val="tx1"/>
                </a:solidFill>
                <a:latin typeface="Arial" panose="020B0604020202020204" pitchFamily="34" charset="0"/>
              </a:defRPr>
            </a:lvl5pPr>
            <a:lvl6pPr marL="2133600" defTabSz="4022725" fontAlgn="base">
              <a:spcBef>
                <a:spcPct val="0"/>
              </a:spcBef>
              <a:spcAft>
                <a:spcPct val="0"/>
              </a:spcAft>
              <a:defRPr>
                <a:solidFill>
                  <a:schemeClr val="tx1"/>
                </a:solidFill>
                <a:latin typeface="Arial" panose="020B0604020202020204" pitchFamily="34" charset="0"/>
              </a:defRPr>
            </a:lvl6pPr>
            <a:lvl7pPr marL="2590800" defTabSz="4022725" fontAlgn="base">
              <a:spcBef>
                <a:spcPct val="0"/>
              </a:spcBef>
              <a:spcAft>
                <a:spcPct val="0"/>
              </a:spcAft>
              <a:defRPr>
                <a:solidFill>
                  <a:schemeClr val="tx1"/>
                </a:solidFill>
                <a:latin typeface="Arial" panose="020B0604020202020204" pitchFamily="34" charset="0"/>
              </a:defRPr>
            </a:lvl7pPr>
            <a:lvl8pPr marL="3048000" defTabSz="4022725" fontAlgn="base">
              <a:spcBef>
                <a:spcPct val="0"/>
              </a:spcBef>
              <a:spcAft>
                <a:spcPct val="0"/>
              </a:spcAft>
              <a:defRPr>
                <a:solidFill>
                  <a:schemeClr val="tx1"/>
                </a:solidFill>
                <a:latin typeface="Arial" panose="020B0604020202020204" pitchFamily="34" charset="0"/>
              </a:defRPr>
            </a:lvl8pPr>
            <a:lvl9pPr marL="3505200" defTabSz="4022725" fontAlgn="base">
              <a:spcBef>
                <a:spcPct val="0"/>
              </a:spcBef>
              <a:spcAft>
                <a:spcPct val="0"/>
              </a:spcAft>
              <a:defRPr>
                <a:solidFill>
                  <a:schemeClr val="tx1"/>
                </a:solidFill>
                <a:latin typeface="Arial" panose="020B0604020202020204" pitchFamily="34" charset="0"/>
              </a:defRPr>
            </a:lvl9pPr>
          </a:lstStyle>
          <a:p>
            <a:r>
              <a:rPr lang="en-US" altLang="en-US" sz="4400" dirty="0">
                <a:latin typeface="Impact" panose="020B0806030902050204" pitchFamily="34" charset="0"/>
              </a:rPr>
              <a:t>REFERENCES</a:t>
            </a:r>
          </a:p>
        </p:txBody>
      </p:sp>
      <p:sp>
        <p:nvSpPr>
          <p:cNvPr id="2311" name="Text Box 263">
            <a:extLst>
              <a:ext uri="{FF2B5EF4-FFF2-40B4-BE49-F238E27FC236}">
                <a16:creationId xmlns:a16="http://schemas.microsoft.com/office/drawing/2014/main" id="{61208B88-CB7F-7CEA-6201-342C1CD471F7}"/>
              </a:ext>
            </a:extLst>
          </p:cNvPr>
          <p:cNvSpPr txBox="1">
            <a:spLocks noChangeArrowheads="1"/>
          </p:cNvSpPr>
          <p:nvPr/>
        </p:nvSpPr>
        <p:spPr bwMode="auto">
          <a:xfrm>
            <a:off x="381000" y="35661599"/>
            <a:ext cx="7315200" cy="10080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09535" tIns="209535" rIns="209535" bIns="209535" anchor="ctr" anchorCtr="1"/>
          <a:lstStyle>
            <a:lvl1pPr defTabSz="4022725">
              <a:defRPr>
                <a:solidFill>
                  <a:schemeClr val="tx1"/>
                </a:solidFill>
                <a:latin typeface="Arial" panose="020B0604020202020204" pitchFamily="34" charset="0"/>
              </a:defRPr>
            </a:lvl1pPr>
            <a:lvl2pPr marL="419100" defTabSz="4022725">
              <a:defRPr>
                <a:solidFill>
                  <a:schemeClr val="tx1"/>
                </a:solidFill>
                <a:latin typeface="Arial" panose="020B0604020202020204" pitchFamily="34" charset="0"/>
              </a:defRPr>
            </a:lvl2pPr>
            <a:lvl3pPr marL="838200" defTabSz="4022725">
              <a:defRPr>
                <a:solidFill>
                  <a:schemeClr val="tx1"/>
                </a:solidFill>
                <a:latin typeface="Arial" panose="020B0604020202020204" pitchFamily="34" charset="0"/>
              </a:defRPr>
            </a:lvl3pPr>
            <a:lvl4pPr marL="1257300" defTabSz="4022725">
              <a:defRPr>
                <a:solidFill>
                  <a:schemeClr val="tx1"/>
                </a:solidFill>
                <a:latin typeface="Arial" panose="020B0604020202020204" pitchFamily="34" charset="0"/>
              </a:defRPr>
            </a:lvl4pPr>
            <a:lvl5pPr marL="1676400" defTabSz="4022725">
              <a:defRPr>
                <a:solidFill>
                  <a:schemeClr val="tx1"/>
                </a:solidFill>
                <a:latin typeface="Arial" panose="020B0604020202020204" pitchFamily="34" charset="0"/>
              </a:defRPr>
            </a:lvl5pPr>
            <a:lvl6pPr marL="2133600" defTabSz="4022725" fontAlgn="base">
              <a:spcBef>
                <a:spcPct val="0"/>
              </a:spcBef>
              <a:spcAft>
                <a:spcPct val="0"/>
              </a:spcAft>
              <a:defRPr>
                <a:solidFill>
                  <a:schemeClr val="tx1"/>
                </a:solidFill>
                <a:latin typeface="Arial" panose="020B0604020202020204" pitchFamily="34" charset="0"/>
              </a:defRPr>
            </a:lvl6pPr>
            <a:lvl7pPr marL="2590800" defTabSz="4022725" fontAlgn="base">
              <a:spcBef>
                <a:spcPct val="0"/>
              </a:spcBef>
              <a:spcAft>
                <a:spcPct val="0"/>
              </a:spcAft>
              <a:defRPr>
                <a:solidFill>
                  <a:schemeClr val="tx1"/>
                </a:solidFill>
                <a:latin typeface="Arial" panose="020B0604020202020204" pitchFamily="34" charset="0"/>
              </a:defRPr>
            </a:lvl7pPr>
            <a:lvl8pPr marL="3048000" defTabSz="4022725" fontAlgn="base">
              <a:spcBef>
                <a:spcPct val="0"/>
              </a:spcBef>
              <a:spcAft>
                <a:spcPct val="0"/>
              </a:spcAft>
              <a:defRPr>
                <a:solidFill>
                  <a:schemeClr val="tx1"/>
                </a:solidFill>
                <a:latin typeface="Arial" panose="020B0604020202020204" pitchFamily="34" charset="0"/>
              </a:defRPr>
            </a:lvl8pPr>
            <a:lvl9pPr marL="3505200" defTabSz="4022725" fontAlgn="base">
              <a:spcBef>
                <a:spcPct val="0"/>
              </a:spcBef>
              <a:spcAft>
                <a:spcPct val="0"/>
              </a:spcAft>
              <a:defRPr>
                <a:solidFill>
                  <a:schemeClr val="tx1"/>
                </a:solidFill>
                <a:latin typeface="Arial" panose="020B0604020202020204" pitchFamily="34" charset="0"/>
              </a:defRPr>
            </a:lvl9pPr>
          </a:lstStyle>
          <a:p>
            <a:r>
              <a:rPr lang="en-US" altLang="en-US" sz="4400" dirty="0">
                <a:latin typeface="Impact" panose="020B0806030902050204" pitchFamily="34" charset="0"/>
              </a:rPr>
              <a:t>CONTACT</a:t>
            </a:r>
          </a:p>
        </p:txBody>
      </p:sp>
      <p:sp>
        <p:nvSpPr>
          <p:cNvPr id="2314" name="Text Box 266">
            <a:extLst>
              <a:ext uri="{FF2B5EF4-FFF2-40B4-BE49-F238E27FC236}">
                <a16:creationId xmlns:a16="http://schemas.microsoft.com/office/drawing/2014/main" id="{3155571A-E22F-6312-F488-86EC27789272}"/>
              </a:ext>
            </a:extLst>
          </p:cNvPr>
          <p:cNvSpPr txBox="1">
            <a:spLocks noChangeArrowheads="1"/>
          </p:cNvSpPr>
          <p:nvPr/>
        </p:nvSpPr>
        <p:spPr bwMode="auto">
          <a:xfrm>
            <a:off x="228600" y="6864350"/>
            <a:ext cx="7924800" cy="7755969"/>
          </a:xfrm>
          <a:prstGeom prst="rect">
            <a:avLst/>
          </a:prstGeom>
          <a:solidFill>
            <a:srgbClr val="858341"/>
          </a:solidFill>
          <a:ln>
            <a:noFill/>
          </a:ln>
          <a:effectLst/>
          <a:extLst>
            <a:ext uri="{91240B29-F687-4F45-9708-019B960494DF}">
              <a14:hiddenLine xmlns:a14="http://schemas.microsoft.com/office/drawing/2010/main" w="19050">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82880" tIns="182880" rIns="182880" bIns="182880">
            <a:spAutoFit/>
          </a:bodyPr>
          <a:lstStyle>
            <a:lvl1pPr defTabSz="838200">
              <a:defRPr>
                <a:solidFill>
                  <a:schemeClr val="tx1"/>
                </a:solidFill>
                <a:latin typeface="Arial" panose="020B0604020202020204" pitchFamily="34" charset="0"/>
              </a:defRPr>
            </a:lvl1pPr>
            <a:lvl2pPr marL="419100" defTabSz="838200">
              <a:defRPr>
                <a:solidFill>
                  <a:schemeClr val="tx1"/>
                </a:solidFill>
                <a:latin typeface="Arial" panose="020B0604020202020204" pitchFamily="34" charset="0"/>
              </a:defRPr>
            </a:lvl2pPr>
            <a:lvl3pPr marL="838200" defTabSz="838200">
              <a:defRPr>
                <a:solidFill>
                  <a:schemeClr val="tx1"/>
                </a:solidFill>
                <a:latin typeface="Arial" panose="020B0604020202020204" pitchFamily="34" charset="0"/>
              </a:defRPr>
            </a:lvl3pPr>
            <a:lvl4pPr marL="1257300" defTabSz="838200">
              <a:defRPr>
                <a:solidFill>
                  <a:schemeClr val="tx1"/>
                </a:solidFill>
                <a:latin typeface="Arial" panose="020B0604020202020204" pitchFamily="34" charset="0"/>
              </a:defRPr>
            </a:lvl4pPr>
            <a:lvl5pPr marL="1676400" defTabSz="838200">
              <a:defRPr>
                <a:solidFill>
                  <a:schemeClr val="tx1"/>
                </a:solidFill>
                <a:latin typeface="Arial" panose="020B0604020202020204" pitchFamily="34" charset="0"/>
              </a:defRPr>
            </a:lvl5pPr>
            <a:lvl6pPr marL="2133600" defTabSz="838200" fontAlgn="base">
              <a:spcBef>
                <a:spcPct val="0"/>
              </a:spcBef>
              <a:spcAft>
                <a:spcPct val="0"/>
              </a:spcAft>
              <a:defRPr>
                <a:solidFill>
                  <a:schemeClr val="tx1"/>
                </a:solidFill>
                <a:latin typeface="Arial" panose="020B0604020202020204" pitchFamily="34" charset="0"/>
              </a:defRPr>
            </a:lvl6pPr>
            <a:lvl7pPr marL="2590800" defTabSz="838200" fontAlgn="base">
              <a:spcBef>
                <a:spcPct val="0"/>
              </a:spcBef>
              <a:spcAft>
                <a:spcPct val="0"/>
              </a:spcAft>
              <a:defRPr>
                <a:solidFill>
                  <a:schemeClr val="tx1"/>
                </a:solidFill>
                <a:latin typeface="Arial" panose="020B0604020202020204" pitchFamily="34" charset="0"/>
              </a:defRPr>
            </a:lvl7pPr>
            <a:lvl8pPr marL="3048000" defTabSz="838200" fontAlgn="base">
              <a:spcBef>
                <a:spcPct val="0"/>
              </a:spcBef>
              <a:spcAft>
                <a:spcPct val="0"/>
              </a:spcAft>
              <a:defRPr>
                <a:solidFill>
                  <a:schemeClr val="tx1"/>
                </a:solidFill>
                <a:latin typeface="Arial" panose="020B0604020202020204" pitchFamily="34" charset="0"/>
              </a:defRPr>
            </a:lvl8pPr>
            <a:lvl9pPr marL="3505200" defTabSz="838200" fontAlgn="base">
              <a:spcBef>
                <a:spcPct val="0"/>
              </a:spcBef>
              <a:spcAft>
                <a:spcPct val="0"/>
              </a:spcAft>
              <a:defRPr>
                <a:solidFill>
                  <a:schemeClr val="tx1"/>
                </a:solidFill>
                <a:latin typeface="Arial" panose="020B0604020202020204" pitchFamily="34" charset="0"/>
              </a:defRPr>
            </a:lvl9pPr>
          </a:lstStyle>
          <a:p>
            <a:pPr marL="457200" indent="-457200">
              <a:buFont typeface="Wingdings" pitchFamily="2" charset="2"/>
              <a:buChar char="Ø"/>
            </a:pPr>
            <a:r>
              <a:rPr lang="en-IN" sz="4000" b="1" i="0" dirty="0">
                <a:solidFill>
                  <a:srgbClr val="000000"/>
                </a:solidFill>
                <a:effectLst/>
                <a:latin typeface="Helvetica" pitchFamily="2" charset="0"/>
              </a:rPr>
              <a:t>Reproductive medicine is the branch of medicine that treats infertility. It helps couples in producing through use of IUI, IVF, and hormone therapy. The success rate has increased greatly in the last few years. Reproductive medicine also addresses related issues such genetic disorders and repeated miscarriage. </a:t>
            </a:r>
            <a:endParaRPr lang="en-US" altLang="en-US" sz="4000" b="1" dirty="0">
              <a:solidFill>
                <a:schemeClr val="bg1"/>
              </a:solidFill>
            </a:endParaRPr>
          </a:p>
        </p:txBody>
      </p:sp>
      <p:sp>
        <p:nvSpPr>
          <p:cNvPr id="2315" name="Text Box 267">
            <a:extLst>
              <a:ext uri="{FF2B5EF4-FFF2-40B4-BE49-F238E27FC236}">
                <a16:creationId xmlns:a16="http://schemas.microsoft.com/office/drawing/2014/main" id="{622DCB0D-9A4C-6616-E529-8D107DDD6D41}"/>
              </a:ext>
            </a:extLst>
          </p:cNvPr>
          <p:cNvSpPr txBox="1">
            <a:spLocks noChangeArrowheads="1"/>
          </p:cNvSpPr>
          <p:nvPr/>
        </p:nvSpPr>
        <p:spPr bwMode="auto">
          <a:xfrm>
            <a:off x="19378613" y="6864350"/>
            <a:ext cx="9872662" cy="13265150"/>
          </a:xfrm>
          <a:prstGeom prst="rect">
            <a:avLst/>
          </a:prstGeom>
          <a:solidFill>
            <a:srgbClr val="DDDDDD"/>
          </a:solidFill>
          <a:ln>
            <a:noFill/>
          </a:ln>
          <a:effectLst/>
          <a:extLst>
            <a:ext uri="{91240B29-F687-4F45-9708-019B960494DF}">
              <a14:hiddenLine xmlns:a14="http://schemas.microsoft.com/office/drawing/2010/main" w="19050">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tIns="182880" rIns="182880" bIns="182880"/>
          <a:lstStyle>
            <a:lvl1pPr defTabSz="838200">
              <a:defRPr>
                <a:solidFill>
                  <a:schemeClr val="tx1"/>
                </a:solidFill>
                <a:latin typeface="Arial" panose="020B0604020202020204" pitchFamily="34" charset="0"/>
              </a:defRPr>
            </a:lvl1pPr>
            <a:lvl2pPr marL="419100" defTabSz="838200">
              <a:defRPr>
                <a:solidFill>
                  <a:schemeClr val="tx1"/>
                </a:solidFill>
                <a:latin typeface="Arial" panose="020B0604020202020204" pitchFamily="34" charset="0"/>
              </a:defRPr>
            </a:lvl2pPr>
            <a:lvl3pPr marL="838200" defTabSz="838200">
              <a:defRPr>
                <a:solidFill>
                  <a:schemeClr val="tx1"/>
                </a:solidFill>
                <a:latin typeface="Arial" panose="020B0604020202020204" pitchFamily="34" charset="0"/>
              </a:defRPr>
            </a:lvl3pPr>
            <a:lvl4pPr marL="1257300" defTabSz="838200">
              <a:defRPr>
                <a:solidFill>
                  <a:schemeClr val="tx1"/>
                </a:solidFill>
                <a:latin typeface="Arial" panose="020B0604020202020204" pitchFamily="34" charset="0"/>
              </a:defRPr>
            </a:lvl4pPr>
            <a:lvl5pPr marL="1676400" defTabSz="838200">
              <a:defRPr>
                <a:solidFill>
                  <a:schemeClr val="tx1"/>
                </a:solidFill>
                <a:latin typeface="Arial" panose="020B0604020202020204" pitchFamily="34" charset="0"/>
              </a:defRPr>
            </a:lvl5pPr>
            <a:lvl6pPr marL="2133600" defTabSz="838200" fontAlgn="base">
              <a:spcBef>
                <a:spcPct val="0"/>
              </a:spcBef>
              <a:spcAft>
                <a:spcPct val="0"/>
              </a:spcAft>
              <a:defRPr>
                <a:solidFill>
                  <a:schemeClr val="tx1"/>
                </a:solidFill>
                <a:latin typeface="Arial" panose="020B0604020202020204" pitchFamily="34" charset="0"/>
              </a:defRPr>
            </a:lvl6pPr>
            <a:lvl7pPr marL="2590800" defTabSz="838200" fontAlgn="base">
              <a:spcBef>
                <a:spcPct val="0"/>
              </a:spcBef>
              <a:spcAft>
                <a:spcPct val="0"/>
              </a:spcAft>
              <a:defRPr>
                <a:solidFill>
                  <a:schemeClr val="tx1"/>
                </a:solidFill>
                <a:latin typeface="Arial" panose="020B0604020202020204" pitchFamily="34" charset="0"/>
              </a:defRPr>
            </a:lvl7pPr>
            <a:lvl8pPr marL="3048000" defTabSz="838200" fontAlgn="base">
              <a:spcBef>
                <a:spcPct val="0"/>
              </a:spcBef>
              <a:spcAft>
                <a:spcPct val="0"/>
              </a:spcAft>
              <a:defRPr>
                <a:solidFill>
                  <a:schemeClr val="tx1"/>
                </a:solidFill>
                <a:latin typeface="Arial" panose="020B0604020202020204" pitchFamily="34" charset="0"/>
              </a:defRPr>
            </a:lvl8pPr>
            <a:lvl9pPr marL="3505200" defTabSz="838200" fontAlgn="base">
              <a:spcBef>
                <a:spcPct val="0"/>
              </a:spcBef>
              <a:spcAft>
                <a:spcPct val="0"/>
              </a:spcAft>
              <a:defRPr>
                <a:solidFill>
                  <a:schemeClr val="tx1"/>
                </a:solidFill>
                <a:latin typeface="Arial" panose="020B0604020202020204" pitchFamily="34" charset="0"/>
              </a:defRPr>
            </a:lvl9pPr>
          </a:lstStyle>
          <a:p>
            <a:pPr marL="457200" indent="-457200">
              <a:buFont typeface="Arial" panose="020B0604020202020204" pitchFamily="34" charset="0"/>
              <a:buChar char="•"/>
            </a:pPr>
            <a:r>
              <a:rPr lang="en-US" altLang="en-US" b="1" dirty="0"/>
              <a:t>Patients seeking healthcare self-care information regarding reproductive tract disorders should understand the roots of words employed in the delivery of such Information. When a person is more knowledgeable about health matters, they become in a position to select the therapy they require without someone else’s influence in case of such serious diseases such as polycystic ovarian syndrome (PCOS). This information makes the work easier and stimulates usage of more appropriate language in different specialties by doctors and students. It also educates people on the conditions pertaining to reproduction and assisted child bearing to enable the affected individuals advocate for their own well being. The understanding of these vocabularies enhances the extent of awareness people and the public have in improving the health standards as advocated by different groups and organizations about reproductive health difficulties; hence enhancing the management of reproductive health and fertility in the society or groups all together.</a:t>
            </a:r>
          </a:p>
        </p:txBody>
      </p:sp>
      <p:sp>
        <p:nvSpPr>
          <p:cNvPr id="2316" name="Text Box 268">
            <a:extLst>
              <a:ext uri="{FF2B5EF4-FFF2-40B4-BE49-F238E27FC236}">
                <a16:creationId xmlns:a16="http://schemas.microsoft.com/office/drawing/2014/main" id="{FA890320-27C0-F4BF-1667-601970436EE6}"/>
              </a:ext>
            </a:extLst>
          </p:cNvPr>
          <p:cNvSpPr txBox="1">
            <a:spLocks noChangeArrowheads="1"/>
          </p:cNvSpPr>
          <p:nvPr/>
        </p:nvSpPr>
        <p:spPr bwMode="auto">
          <a:xfrm>
            <a:off x="30024387" y="6831240"/>
            <a:ext cx="9140825" cy="26104850"/>
          </a:xfrm>
          <a:prstGeom prst="rect">
            <a:avLst/>
          </a:prstGeom>
          <a:solidFill>
            <a:srgbClr val="DDDDDD"/>
          </a:solidFill>
          <a:ln>
            <a:noFill/>
          </a:ln>
          <a:effectLst/>
          <a:extLst>
            <a:ext uri="{91240B29-F687-4F45-9708-019B960494DF}">
              <a14:hiddenLine xmlns:a14="http://schemas.microsoft.com/office/drawing/2010/main" w="19050">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tIns="182880" rIns="182880" bIns="182880"/>
          <a:lstStyle>
            <a:lvl1pPr defTabSz="838200">
              <a:defRPr>
                <a:solidFill>
                  <a:schemeClr val="tx1"/>
                </a:solidFill>
                <a:latin typeface="Arial" panose="020B0604020202020204" pitchFamily="34" charset="0"/>
              </a:defRPr>
            </a:lvl1pPr>
            <a:lvl2pPr marL="419100" defTabSz="838200">
              <a:defRPr>
                <a:solidFill>
                  <a:schemeClr val="tx1"/>
                </a:solidFill>
                <a:latin typeface="Arial" panose="020B0604020202020204" pitchFamily="34" charset="0"/>
              </a:defRPr>
            </a:lvl2pPr>
            <a:lvl3pPr marL="838200" defTabSz="838200">
              <a:defRPr>
                <a:solidFill>
                  <a:schemeClr val="tx1"/>
                </a:solidFill>
                <a:latin typeface="Arial" panose="020B0604020202020204" pitchFamily="34" charset="0"/>
              </a:defRPr>
            </a:lvl3pPr>
            <a:lvl4pPr marL="1257300" defTabSz="838200">
              <a:defRPr>
                <a:solidFill>
                  <a:schemeClr val="tx1"/>
                </a:solidFill>
                <a:latin typeface="Arial" panose="020B0604020202020204" pitchFamily="34" charset="0"/>
              </a:defRPr>
            </a:lvl4pPr>
            <a:lvl5pPr marL="1676400" defTabSz="838200">
              <a:defRPr>
                <a:solidFill>
                  <a:schemeClr val="tx1"/>
                </a:solidFill>
                <a:latin typeface="Arial" panose="020B0604020202020204" pitchFamily="34" charset="0"/>
              </a:defRPr>
            </a:lvl5pPr>
            <a:lvl6pPr marL="2133600" defTabSz="838200" fontAlgn="base">
              <a:spcBef>
                <a:spcPct val="0"/>
              </a:spcBef>
              <a:spcAft>
                <a:spcPct val="0"/>
              </a:spcAft>
              <a:defRPr>
                <a:solidFill>
                  <a:schemeClr val="tx1"/>
                </a:solidFill>
                <a:latin typeface="Arial" panose="020B0604020202020204" pitchFamily="34" charset="0"/>
              </a:defRPr>
            </a:lvl6pPr>
            <a:lvl7pPr marL="2590800" defTabSz="838200" fontAlgn="base">
              <a:spcBef>
                <a:spcPct val="0"/>
              </a:spcBef>
              <a:spcAft>
                <a:spcPct val="0"/>
              </a:spcAft>
              <a:defRPr>
                <a:solidFill>
                  <a:schemeClr val="tx1"/>
                </a:solidFill>
                <a:latin typeface="Arial" panose="020B0604020202020204" pitchFamily="34" charset="0"/>
              </a:defRPr>
            </a:lvl7pPr>
            <a:lvl8pPr marL="3048000" defTabSz="838200" fontAlgn="base">
              <a:spcBef>
                <a:spcPct val="0"/>
              </a:spcBef>
              <a:spcAft>
                <a:spcPct val="0"/>
              </a:spcAft>
              <a:defRPr>
                <a:solidFill>
                  <a:schemeClr val="tx1"/>
                </a:solidFill>
                <a:latin typeface="Arial" panose="020B0604020202020204" pitchFamily="34" charset="0"/>
              </a:defRPr>
            </a:lvl8pPr>
            <a:lvl9pPr marL="3505200" defTabSz="838200" fontAlgn="base">
              <a:spcBef>
                <a:spcPct val="0"/>
              </a:spcBef>
              <a:spcAft>
                <a:spcPct val="0"/>
              </a:spcAft>
              <a:defRPr>
                <a:solidFill>
                  <a:schemeClr val="tx1"/>
                </a:solidFill>
                <a:latin typeface="Arial" panose="020B0604020202020204" pitchFamily="34" charset="0"/>
              </a:defRPr>
            </a:lvl9pPr>
          </a:lstStyle>
          <a:p>
            <a:r>
              <a:rPr lang="en-IN" b="1" dirty="0"/>
              <a:t>1 Menopause</a:t>
            </a:r>
            <a:endParaRPr lang="en-IN" dirty="0"/>
          </a:p>
          <a:p>
            <a:pPr marL="342900" indent="-342900">
              <a:buFont typeface="Wingdings" pitchFamily="2" charset="2"/>
              <a:buChar char="§"/>
            </a:pPr>
            <a:r>
              <a:rPr lang="en-IN" b="1" dirty="0"/>
              <a:t>Root</a:t>
            </a:r>
            <a:r>
              <a:rPr lang="en-IN" dirty="0"/>
              <a:t>: </a:t>
            </a:r>
            <a:r>
              <a:rPr lang="en-IN" b="1" dirty="0"/>
              <a:t>Men/o</a:t>
            </a:r>
            <a:r>
              <a:rPr lang="en-IN" dirty="0"/>
              <a:t> (month, menstruation)</a:t>
            </a:r>
          </a:p>
          <a:p>
            <a:pPr marL="342900" indent="-342900">
              <a:buFont typeface="Wingdings" pitchFamily="2" charset="2"/>
              <a:buChar char="§"/>
            </a:pPr>
            <a:r>
              <a:rPr lang="en-IN" b="1" dirty="0"/>
              <a:t>Suffix</a:t>
            </a:r>
            <a:r>
              <a:rPr lang="en-IN" dirty="0"/>
              <a:t>: </a:t>
            </a:r>
            <a:r>
              <a:rPr lang="en-IN" b="1" dirty="0"/>
              <a:t>-pause</a:t>
            </a:r>
            <a:r>
              <a:rPr lang="en-IN" dirty="0"/>
              <a:t> (cessation)</a:t>
            </a:r>
          </a:p>
          <a:p>
            <a:r>
              <a:rPr lang="en-IN" b="1" dirty="0"/>
              <a:t>2 Androgen</a:t>
            </a:r>
            <a:endParaRPr lang="en-IN" dirty="0"/>
          </a:p>
          <a:p>
            <a:pPr marL="342900" indent="-342900">
              <a:buFont typeface="Wingdings" pitchFamily="2" charset="2"/>
              <a:buChar char="§"/>
            </a:pPr>
            <a:r>
              <a:rPr lang="en-IN" b="1" dirty="0"/>
              <a:t>Root</a:t>
            </a:r>
            <a:r>
              <a:rPr lang="en-IN" dirty="0"/>
              <a:t>: </a:t>
            </a:r>
            <a:r>
              <a:rPr lang="en-IN" b="1" dirty="0"/>
              <a:t>Andr/o</a:t>
            </a:r>
            <a:r>
              <a:rPr lang="en-IN" dirty="0"/>
              <a:t> (male)</a:t>
            </a:r>
          </a:p>
          <a:p>
            <a:pPr marL="342900" indent="-342900">
              <a:buFont typeface="Wingdings" pitchFamily="2" charset="2"/>
              <a:buChar char="§"/>
            </a:pPr>
            <a:r>
              <a:rPr lang="en-IN" b="1" dirty="0"/>
              <a:t>Suffix</a:t>
            </a:r>
            <a:r>
              <a:rPr lang="en-IN" dirty="0"/>
              <a:t>: </a:t>
            </a:r>
            <a:r>
              <a:rPr lang="en-IN" b="1" dirty="0"/>
              <a:t>-gen</a:t>
            </a:r>
            <a:r>
              <a:rPr lang="en-IN" dirty="0"/>
              <a:t> (producing)</a:t>
            </a:r>
          </a:p>
          <a:p>
            <a:r>
              <a:rPr lang="en-IN" b="1" dirty="0"/>
              <a:t>3 Gynaecology</a:t>
            </a:r>
            <a:endParaRPr lang="en-IN" dirty="0"/>
          </a:p>
          <a:p>
            <a:pPr marL="342900" indent="-342900">
              <a:buFont typeface="Wingdings" pitchFamily="2" charset="2"/>
              <a:buChar char="§"/>
            </a:pPr>
            <a:r>
              <a:rPr lang="en-IN" b="1" dirty="0"/>
              <a:t>Root</a:t>
            </a:r>
            <a:r>
              <a:rPr lang="en-IN" dirty="0"/>
              <a:t>: </a:t>
            </a:r>
            <a:r>
              <a:rPr lang="en-IN" b="1" dirty="0" err="1"/>
              <a:t>Gynaec</a:t>
            </a:r>
            <a:r>
              <a:rPr lang="en-IN" b="1" dirty="0"/>
              <a:t>/o</a:t>
            </a:r>
            <a:r>
              <a:rPr lang="en-IN" dirty="0"/>
              <a:t> (woman)</a:t>
            </a:r>
          </a:p>
          <a:p>
            <a:pPr marL="342900" indent="-342900">
              <a:buFont typeface="Wingdings" pitchFamily="2" charset="2"/>
              <a:buChar char="§"/>
            </a:pPr>
            <a:r>
              <a:rPr lang="en-IN" b="1" dirty="0"/>
              <a:t>Suffix</a:t>
            </a:r>
            <a:r>
              <a:rPr lang="en-IN" dirty="0"/>
              <a:t>: </a:t>
            </a:r>
            <a:r>
              <a:rPr lang="en-IN" b="1" dirty="0"/>
              <a:t>-logy</a:t>
            </a:r>
            <a:r>
              <a:rPr lang="en-IN" dirty="0"/>
              <a:t> (study of)</a:t>
            </a:r>
          </a:p>
          <a:p>
            <a:r>
              <a:rPr lang="en-IN" b="1" dirty="0"/>
              <a:t>4 Orchitis</a:t>
            </a:r>
            <a:endParaRPr lang="en-IN" dirty="0"/>
          </a:p>
          <a:p>
            <a:pPr marL="342900" indent="-342900">
              <a:buFont typeface="Wingdings" pitchFamily="2" charset="2"/>
              <a:buChar char="§"/>
            </a:pPr>
            <a:r>
              <a:rPr lang="en-IN" b="1" dirty="0"/>
              <a:t>Root</a:t>
            </a:r>
            <a:r>
              <a:rPr lang="en-IN" dirty="0"/>
              <a:t>: </a:t>
            </a:r>
            <a:r>
              <a:rPr lang="en-IN" b="1" dirty="0" err="1"/>
              <a:t>Orchi</a:t>
            </a:r>
            <a:r>
              <a:rPr lang="en-IN" b="1" dirty="0"/>
              <a:t>-</a:t>
            </a:r>
            <a:r>
              <a:rPr lang="en-IN" dirty="0"/>
              <a:t> (testis)</a:t>
            </a:r>
          </a:p>
          <a:p>
            <a:pPr marL="342900" indent="-342900">
              <a:buFont typeface="Wingdings" pitchFamily="2" charset="2"/>
              <a:buChar char="§"/>
            </a:pPr>
            <a:r>
              <a:rPr lang="en-IN" b="1" dirty="0"/>
              <a:t>Suffix</a:t>
            </a:r>
            <a:r>
              <a:rPr lang="en-IN" dirty="0"/>
              <a:t>: </a:t>
            </a:r>
            <a:r>
              <a:rPr lang="en-IN" b="1" dirty="0"/>
              <a:t>-itis</a:t>
            </a:r>
            <a:r>
              <a:rPr lang="en-IN" dirty="0"/>
              <a:t> (inflammation)</a:t>
            </a:r>
          </a:p>
          <a:p>
            <a:r>
              <a:rPr lang="en-IN" b="1" dirty="0"/>
              <a:t>5 Oophorectomy</a:t>
            </a:r>
            <a:endParaRPr lang="en-IN" dirty="0"/>
          </a:p>
          <a:p>
            <a:pPr marL="342900" indent="-342900">
              <a:buFont typeface="Wingdings" pitchFamily="2" charset="2"/>
              <a:buChar char="§"/>
            </a:pPr>
            <a:r>
              <a:rPr lang="en-IN" b="1" dirty="0"/>
              <a:t>Root</a:t>
            </a:r>
            <a:r>
              <a:rPr lang="en-IN" dirty="0"/>
              <a:t>: </a:t>
            </a:r>
            <a:r>
              <a:rPr lang="en-IN" b="1" dirty="0" err="1"/>
              <a:t>Oophor</a:t>
            </a:r>
            <a:r>
              <a:rPr lang="en-IN" b="1" dirty="0"/>
              <a:t>/o</a:t>
            </a:r>
            <a:r>
              <a:rPr lang="en-IN" dirty="0"/>
              <a:t> (ovary)</a:t>
            </a:r>
          </a:p>
          <a:p>
            <a:pPr marL="342900" indent="-342900">
              <a:buFont typeface="Wingdings" pitchFamily="2" charset="2"/>
              <a:buChar char="§"/>
            </a:pPr>
            <a:r>
              <a:rPr lang="en-IN" b="1" dirty="0"/>
              <a:t>Suffix</a:t>
            </a:r>
            <a:r>
              <a:rPr lang="en-IN" dirty="0"/>
              <a:t>: </a:t>
            </a:r>
            <a:r>
              <a:rPr lang="en-IN" b="1" dirty="0"/>
              <a:t>-</a:t>
            </a:r>
            <a:r>
              <a:rPr lang="en-IN" b="1" dirty="0" err="1"/>
              <a:t>ectomy</a:t>
            </a:r>
            <a:r>
              <a:rPr lang="en-IN" dirty="0"/>
              <a:t> (removal)</a:t>
            </a:r>
          </a:p>
          <a:p>
            <a:r>
              <a:rPr lang="en-IN" b="1" dirty="0"/>
              <a:t>6 Cervicitis</a:t>
            </a:r>
            <a:endParaRPr lang="en-IN" dirty="0"/>
          </a:p>
          <a:p>
            <a:pPr marL="342900" indent="-342900">
              <a:buFont typeface="Wingdings" pitchFamily="2" charset="2"/>
              <a:buChar char="§"/>
            </a:pPr>
            <a:r>
              <a:rPr lang="en-IN" b="1" dirty="0"/>
              <a:t>Root</a:t>
            </a:r>
            <a:r>
              <a:rPr lang="en-IN" dirty="0"/>
              <a:t>: </a:t>
            </a:r>
            <a:r>
              <a:rPr lang="en-IN" b="1" dirty="0" err="1"/>
              <a:t>Cervic</a:t>
            </a:r>
            <a:r>
              <a:rPr lang="en-IN" b="1" dirty="0"/>
              <a:t>-</a:t>
            </a:r>
            <a:r>
              <a:rPr lang="en-IN" dirty="0"/>
              <a:t> (cervix)</a:t>
            </a:r>
          </a:p>
          <a:p>
            <a:pPr marL="342900" indent="-342900">
              <a:buFont typeface="Wingdings" pitchFamily="2" charset="2"/>
              <a:buChar char="§"/>
            </a:pPr>
            <a:r>
              <a:rPr lang="en-IN" b="1" dirty="0"/>
              <a:t>Suffix</a:t>
            </a:r>
            <a:r>
              <a:rPr lang="en-IN" dirty="0"/>
              <a:t>: </a:t>
            </a:r>
            <a:r>
              <a:rPr lang="en-IN" b="1" dirty="0"/>
              <a:t>-itis</a:t>
            </a:r>
            <a:r>
              <a:rPr lang="en-IN" dirty="0"/>
              <a:t> (inflammation)</a:t>
            </a:r>
          </a:p>
          <a:p>
            <a:r>
              <a:rPr lang="en-IN" b="1" dirty="0"/>
              <a:t>7 Laparoscopy</a:t>
            </a:r>
            <a:endParaRPr lang="en-IN" dirty="0"/>
          </a:p>
          <a:p>
            <a:pPr marL="342900" indent="-342900">
              <a:buFont typeface="Wingdings" pitchFamily="2" charset="2"/>
              <a:buChar char="§"/>
            </a:pPr>
            <a:r>
              <a:rPr lang="en-IN" b="1" dirty="0"/>
              <a:t>Root</a:t>
            </a:r>
            <a:r>
              <a:rPr lang="en-IN" dirty="0"/>
              <a:t>: </a:t>
            </a:r>
            <a:r>
              <a:rPr lang="en-IN" b="1" dirty="0" err="1"/>
              <a:t>Lapar</a:t>
            </a:r>
            <a:r>
              <a:rPr lang="en-IN" b="1" dirty="0"/>
              <a:t>/o</a:t>
            </a:r>
            <a:r>
              <a:rPr lang="en-IN" dirty="0"/>
              <a:t> (abdomen)</a:t>
            </a:r>
          </a:p>
          <a:p>
            <a:pPr marL="342900" indent="-342900">
              <a:buFont typeface="Wingdings" pitchFamily="2" charset="2"/>
              <a:buChar char="§"/>
            </a:pPr>
            <a:r>
              <a:rPr lang="en-IN" b="1" dirty="0"/>
              <a:t>Suffix</a:t>
            </a:r>
            <a:r>
              <a:rPr lang="en-IN" dirty="0"/>
              <a:t>: </a:t>
            </a:r>
            <a:r>
              <a:rPr lang="en-IN" b="1" dirty="0"/>
              <a:t>-</a:t>
            </a:r>
            <a:r>
              <a:rPr lang="en-IN" b="1" dirty="0" err="1"/>
              <a:t>scopy</a:t>
            </a:r>
            <a:r>
              <a:rPr lang="en-IN" dirty="0"/>
              <a:t> (viewing)</a:t>
            </a:r>
          </a:p>
          <a:p>
            <a:r>
              <a:rPr lang="en-IN" b="1" dirty="0"/>
              <a:t>8 Mastectomy</a:t>
            </a:r>
            <a:endParaRPr lang="en-IN" dirty="0"/>
          </a:p>
          <a:p>
            <a:pPr marL="342900" indent="-342900">
              <a:buFont typeface="Wingdings" pitchFamily="2" charset="2"/>
              <a:buChar char="§"/>
            </a:pPr>
            <a:r>
              <a:rPr lang="en-IN" b="1" dirty="0"/>
              <a:t>Root</a:t>
            </a:r>
            <a:r>
              <a:rPr lang="en-IN" dirty="0"/>
              <a:t>: </a:t>
            </a:r>
            <a:r>
              <a:rPr lang="en-IN" b="1" dirty="0"/>
              <a:t>Mast/o</a:t>
            </a:r>
            <a:r>
              <a:rPr lang="en-IN" dirty="0"/>
              <a:t> (breast)</a:t>
            </a:r>
          </a:p>
          <a:p>
            <a:pPr marL="342900" indent="-342900">
              <a:buFont typeface="Wingdings" pitchFamily="2" charset="2"/>
              <a:buChar char="§"/>
            </a:pPr>
            <a:r>
              <a:rPr lang="en-IN" b="1" dirty="0"/>
              <a:t>Suffix</a:t>
            </a:r>
            <a:r>
              <a:rPr lang="en-IN" dirty="0"/>
              <a:t>: </a:t>
            </a:r>
            <a:r>
              <a:rPr lang="en-IN" b="1" dirty="0"/>
              <a:t>-</a:t>
            </a:r>
            <a:r>
              <a:rPr lang="en-IN" b="1" dirty="0" err="1"/>
              <a:t>ectomy</a:t>
            </a:r>
            <a:r>
              <a:rPr lang="en-IN" dirty="0"/>
              <a:t> (removal)</a:t>
            </a:r>
          </a:p>
          <a:p>
            <a:r>
              <a:rPr lang="en-IN" b="1" dirty="0"/>
              <a:t>9 Colposcopy</a:t>
            </a:r>
            <a:endParaRPr lang="en-IN" dirty="0"/>
          </a:p>
          <a:p>
            <a:pPr marL="342900" indent="-342900">
              <a:buFont typeface="Wingdings" pitchFamily="2" charset="2"/>
              <a:buChar char="§"/>
            </a:pPr>
            <a:r>
              <a:rPr lang="en-IN" b="1" dirty="0"/>
              <a:t>Root</a:t>
            </a:r>
            <a:r>
              <a:rPr lang="en-IN" dirty="0"/>
              <a:t>: </a:t>
            </a:r>
            <a:r>
              <a:rPr lang="en-IN" b="1" dirty="0"/>
              <a:t>Clop/o</a:t>
            </a:r>
            <a:r>
              <a:rPr lang="en-IN" dirty="0"/>
              <a:t> (vagina)</a:t>
            </a:r>
          </a:p>
          <a:p>
            <a:pPr marL="342900" indent="-342900">
              <a:buFont typeface="Wingdings" pitchFamily="2" charset="2"/>
              <a:buChar char="§"/>
            </a:pPr>
            <a:r>
              <a:rPr lang="en-IN" b="1" dirty="0"/>
              <a:t>Suffix</a:t>
            </a:r>
            <a:r>
              <a:rPr lang="en-IN" dirty="0"/>
              <a:t>: </a:t>
            </a:r>
            <a:r>
              <a:rPr lang="en-IN" b="1" dirty="0"/>
              <a:t>- </a:t>
            </a:r>
            <a:r>
              <a:rPr lang="en-IN" b="1" dirty="0" err="1"/>
              <a:t>scopy</a:t>
            </a:r>
            <a:r>
              <a:rPr lang="en-IN" dirty="0"/>
              <a:t> (viewing)</a:t>
            </a:r>
          </a:p>
          <a:p>
            <a:r>
              <a:rPr lang="en-IN" b="1" dirty="0"/>
              <a:t>10Prostatitis</a:t>
            </a:r>
            <a:endParaRPr lang="en-IN" dirty="0"/>
          </a:p>
          <a:p>
            <a:pPr marL="342900" indent="-342900">
              <a:buFont typeface="Wingdings" pitchFamily="2" charset="2"/>
              <a:buChar char="§"/>
            </a:pPr>
            <a:r>
              <a:rPr lang="en-IN" b="1" dirty="0"/>
              <a:t>Root</a:t>
            </a:r>
            <a:r>
              <a:rPr lang="en-IN" dirty="0"/>
              <a:t>: </a:t>
            </a:r>
            <a:r>
              <a:rPr lang="en-IN" b="1" dirty="0"/>
              <a:t>Prostate/o</a:t>
            </a:r>
            <a:r>
              <a:rPr lang="en-IN" dirty="0"/>
              <a:t> (prostate gland)</a:t>
            </a:r>
          </a:p>
          <a:p>
            <a:pPr marL="342900" indent="-342900">
              <a:buFont typeface="Wingdings" pitchFamily="2" charset="2"/>
              <a:buChar char="§"/>
            </a:pPr>
            <a:r>
              <a:rPr lang="en-IN" b="1" dirty="0"/>
              <a:t>Suffix</a:t>
            </a:r>
            <a:r>
              <a:rPr lang="en-IN" dirty="0"/>
              <a:t>: </a:t>
            </a:r>
            <a:r>
              <a:rPr lang="en-IN" b="1" dirty="0"/>
              <a:t>-itis</a:t>
            </a:r>
            <a:r>
              <a:rPr lang="en-IN" dirty="0"/>
              <a:t> (inflammation)</a:t>
            </a:r>
          </a:p>
          <a:p>
            <a:r>
              <a:rPr lang="en-IN" b="1" dirty="0"/>
              <a:t>11 Amenorrhea</a:t>
            </a:r>
            <a:endParaRPr lang="en-IN" dirty="0"/>
          </a:p>
          <a:p>
            <a:pPr marL="342900" indent="-342900">
              <a:buFont typeface="Wingdings" pitchFamily="2" charset="2"/>
              <a:buChar char="§"/>
            </a:pPr>
            <a:r>
              <a:rPr lang="en-IN" b="1" dirty="0"/>
              <a:t>Prefix</a:t>
            </a:r>
            <a:r>
              <a:rPr lang="en-IN" dirty="0"/>
              <a:t>: </a:t>
            </a:r>
            <a:r>
              <a:rPr lang="en-IN" b="1" dirty="0"/>
              <a:t>A-</a:t>
            </a:r>
            <a:r>
              <a:rPr lang="en-IN" dirty="0"/>
              <a:t> (absence)</a:t>
            </a:r>
          </a:p>
          <a:p>
            <a:pPr marL="342900" indent="-342900">
              <a:buFont typeface="Wingdings" pitchFamily="2" charset="2"/>
              <a:buChar char="§"/>
            </a:pPr>
            <a:r>
              <a:rPr lang="en-IN" b="1" dirty="0"/>
              <a:t>Root</a:t>
            </a:r>
            <a:r>
              <a:rPr lang="en-IN" dirty="0"/>
              <a:t>: </a:t>
            </a:r>
            <a:r>
              <a:rPr lang="en-IN" b="1" dirty="0"/>
              <a:t>Men/o</a:t>
            </a:r>
            <a:r>
              <a:rPr lang="en-IN" dirty="0"/>
              <a:t> (menstruation)</a:t>
            </a:r>
          </a:p>
          <a:p>
            <a:pPr marL="342900" indent="-342900">
              <a:buFont typeface="Wingdings" pitchFamily="2" charset="2"/>
              <a:buChar char="§"/>
            </a:pPr>
            <a:r>
              <a:rPr lang="en-IN" b="1" dirty="0"/>
              <a:t>Suffix</a:t>
            </a:r>
            <a:r>
              <a:rPr lang="en-IN" dirty="0"/>
              <a:t>: </a:t>
            </a:r>
            <a:r>
              <a:rPr lang="en-IN" b="1" dirty="0"/>
              <a:t>- </a:t>
            </a:r>
            <a:r>
              <a:rPr lang="en-IN" b="1" dirty="0" err="1"/>
              <a:t>rrhea</a:t>
            </a:r>
            <a:r>
              <a:rPr lang="en-IN" dirty="0"/>
              <a:t> (flow)</a:t>
            </a:r>
          </a:p>
          <a:p>
            <a:r>
              <a:rPr lang="en-IN" b="1" dirty="0"/>
              <a:t>12 Oogenesis</a:t>
            </a:r>
            <a:endParaRPr lang="en-IN" dirty="0"/>
          </a:p>
          <a:p>
            <a:pPr marL="342900" indent="-342900">
              <a:buFont typeface="Wingdings" pitchFamily="2" charset="2"/>
              <a:buChar char="§"/>
            </a:pPr>
            <a:r>
              <a:rPr lang="en-IN" b="1" dirty="0"/>
              <a:t>Root</a:t>
            </a:r>
            <a:r>
              <a:rPr lang="en-IN" dirty="0"/>
              <a:t>: </a:t>
            </a:r>
            <a:r>
              <a:rPr lang="en-IN" b="1" dirty="0"/>
              <a:t>O/o</a:t>
            </a:r>
            <a:r>
              <a:rPr lang="en-IN" dirty="0"/>
              <a:t> (egg)</a:t>
            </a:r>
          </a:p>
          <a:p>
            <a:pPr marL="342900" indent="-342900">
              <a:buFont typeface="Wingdings" pitchFamily="2" charset="2"/>
              <a:buChar char="§"/>
            </a:pPr>
            <a:r>
              <a:rPr lang="en-IN" b="1" dirty="0"/>
              <a:t>Suffix</a:t>
            </a:r>
            <a:r>
              <a:rPr lang="en-IN" dirty="0"/>
              <a:t>: </a:t>
            </a:r>
            <a:r>
              <a:rPr lang="en-IN" b="1" dirty="0"/>
              <a:t>-genesis</a:t>
            </a:r>
            <a:r>
              <a:rPr lang="en-IN" dirty="0"/>
              <a:t> (formation)</a:t>
            </a:r>
          </a:p>
          <a:p>
            <a:r>
              <a:rPr lang="en-IN" b="1" dirty="0"/>
              <a:t>13 Galactorrhoea</a:t>
            </a:r>
            <a:endParaRPr lang="en-IN" dirty="0"/>
          </a:p>
          <a:p>
            <a:pPr marL="342900" indent="-342900">
              <a:buFont typeface="Wingdings" pitchFamily="2" charset="2"/>
              <a:buChar char="§"/>
            </a:pPr>
            <a:r>
              <a:rPr lang="en-IN" b="1" dirty="0"/>
              <a:t>Root</a:t>
            </a:r>
            <a:r>
              <a:rPr lang="en-IN" dirty="0"/>
              <a:t>: </a:t>
            </a:r>
            <a:r>
              <a:rPr lang="en-IN" b="1" dirty="0" err="1"/>
              <a:t>Galact</a:t>
            </a:r>
            <a:r>
              <a:rPr lang="en-IN" b="1" dirty="0"/>
              <a:t>/o</a:t>
            </a:r>
            <a:r>
              <a:rPr lang="en-IN" dirty="0"/>
              <a:t> (milk)</a:t>
            </a:r>
          </a:p>
          <a:p>
            <a:pPr marL="342900" indent="-342900">
              <a:buFont typeface="Wingdings" pitchFamily="2" charset="2"/>
              <a:buChar char="§"/>
            </a:pPr>
            <a:r>
              <a:rPr lang="en-IN" b="1" dirty="0"/>
              <a:t>Suffix</a:t>
            </a:r>
            <a:r>
              <a:rPr lang="en-IN" dirty="0"/>
              <a:t>: </a:t>
            </a:r>
            <a:r>
              <a:rPr lang="en-IN" b="1" dirty="0"/>
              <a:t>- </a:t>
            </a:r>
            <a:r>
              <a:rPr lang="en-IN" b="1" dirty="0" err="1"/>
              <a:t>rrhea</a:t>
            </a:r>
            <a:r>
              <a:rPr lang="en-IN" dirty="0"/>
              <a:t> (discharge)</a:t>
            </a:r>
          </a:p>
          <a:p>
            <a:r>
              <a:rPr lang="en-IN" b="1" dirty="0"/>
              <a:t>14 Hysteroscopy</a:t>
            </a:r>
            <a:endParaRPr lang="en-IN" dirty="0"/>
          </a:p>
          <a:p>
            <a:pPr marL="342900" indent="-342900">
              <a:buFont typeface="Wingdings" pitchFamily="2" charset="2"/>
              <a:buChar char="§"/>
            </a:pPr>
            <a:r>
              <a:rPr lang="en-IN" b="1" dirty="0"/>
              <a:t>Root</a:t>
            </a:r>
            <a:r>
              <a:rPr lang="en-IN" dirty="0"/>
              <a:t>: </a:t>
            </a:r>
            <a:r>
              <a:rPr lang="en-IN" b="1" dirty="0"/>
              <a:t>Hyster/o</a:t>
            </a:r>
            <a:r>
              <a:rPr lang="en-IN" dirty="0"/>
              <a:t> (uterus)</a:t>
            </a:r>
          </a:p>
          <a:p>
            <a:pPr marL="342900" indent="-342900">
              <a:buFont typeface="Wingdings" pitchFamily="2" charset="2"/>
              <a:buChar char="§"/>
            </a:pPr>
            <a:r>
              <a:rPr lang="en-IN" b="1" dirty="0"/>
              <a:t>Suffix</a:t>
            </a:r>
            <a:r>
              <a:rPr lang="en-IN" dirty="0"/>
              <a:t>: </a:t>
            </a:r>
            <a:r>
              <a:rPr lang="en-IN" b="1" dirty="0"/>
              <a:t>- </a:t>
            </a:r>
            <a:r>
              <a:rPr lang="en-IN" b="1" dirty="0" err="1"/>
              <a:t>scopy</a:t>
            </a:r>
            <a:r>
              <a:rPr lang="en-IN" dirty="0"/>
              <a:t> (viewing)</a:t>
            </a:r>
          </a:p>
          <a:p>
            <a:r>
              <a:rPr lang="en-IN" b="1" dirty="0"/>
              <a:t>15 Anovulation</a:t>
            </a:r>
            <a:endParaRPr lang="en-IN" dirty="0"/>
          </a:p>
          <a:p>
            <a:pPr marL="342900" indent="-342900">
              <a:buFont typeface="Wingdings" pitchFamily="2" charset="2"/>
              <a:buChar char="§"/>
            </a:pPr>
            <a:r>
              <a:rPr lang="en-IN" b="1" dirty="0"/>
              <a:t>Prefix</a:t>
            </a:r>
            <a:r>
              <a:rPr lang="en-IN" dirty="0"/>
              <a:t>: </a:t>
            </a:r>
            <a:r>
              <a:rPr lang="en-IN" b="1" dirty="0"/>
              <a:t>An-</a:t>
            </a:r>
            <a:r>
              <a:rPr lang="en-IN" dirty="0"/>
              <a:t> (without)</a:t>
            </a:r>
          </a:p>
          <a:p>
            <a:pPr marL="342900" indent="-342900">
              <a:buFont typeface="Wingdings" pitchFamily="2" charset="2"/>
              <a:buChar char="§"/>
            </a:pPr>
            <a:r>
              <a:rPr lang="en-IN" b="1" dirty="0"/>
              <a:t>Root</a:t>
            </a:r>
            <a:r>
              <a:rPr lang="en-IN" dirty="0"/>
              <a:t>: </a:t>
            </a:r>
            <a:r>
              <a:rPr lang="en-IN" b="1" dirty="0" err="1"/>
              <a:t>Ovul</a:t>
            </a:r>
            <a:r>
              <a:rPr lang="en-IN" b="1" dirty="0"/>
              <a:t> -</a:t>
            </a:r>
            <a:r>
              <a:rPr lang="en-IN" dirty="0"/>
              <a:t> (egg)</a:t>
            </a:r>
          </a:p>
          <a:p>
            <a:pPr marL="342900" indent="-342900">
              <a:buFont typeface="Wingdings" pitchFamily="2" charset="2"/>
              <a:buChar char="§"/>
            </a:pPr>
            <a:r>
              <a:rPr lang="en-IN" b="1" dirty="0"/>
              <a:t>Suffix</a:t>
            </a:r>
            <a:r>
              <a:rPr lang="en-IN" dirty="0"/>
              <a:t>: </a:t>
            </a:r>
            <a:r>
              <a:rPr lang="en-IN" b="1" dirty="0"/>
              <a:t>- </a:t>
            </a:r>
            <a:r>
              <a:rPr lang="en-IN" b="1" dirty="0" err="1"/>
              <a:t>ation</a:t>
            </a:r>
            <a:r>
              <a:rPr lang="en-IN" dirty="0"/>
              <a:t> (process)</a:t>
            </a:r>
          </a:p>
          <a:p>
            <a:pPr marL="342900" indent="-342900">
              <a:buFont typeface="Wingdings" pitchFamily="2" charset="2"/>
              <a:buChar char="§"/>
            </a:pPr>
            <a:endParaRPr lang="en-IN" dirty="0"/>
          </a:p>
          <a:p>
            <a:pPr marL="342900" indent="-342900">
              <a:buFont typeface="Wingdings" pitchFamily="2" charset="2"/>
              <a:buChar char="§"/>
            </a:pPr>
            <a:endParaRPr lang="en-IN" dirty="0"/>
          </a:p>
          <a:p>
            <a:pPr marL="342900" indent="-342900">
              <a:buFont typeface="Wingdings" pitchFamily="2" charset="2"/>
              <a:buChar char="§"/>
            </a:pPr>
            <a:endParaRPr lang="en-IN" dirty="0"/>
          </a:p>
          <a:p>
            <a:pPr marL="342900" indent="-342900">
              <a:buFont typeface="Wingdings" pitchFamily="2" charset="2"/>
              <a:buChar char="§"/>
            </a:pPr>
            <a:endParaRPr lang="en-IN" dirty="0"/>
          </a:p>
          <a:p>
            <a:pPr marL="342900" indent="-342900">
              <a:buFont typeface="Wingdings" pitchFamily="2" charset="2"/>
              <a:buChar char="§"/>
            </a:pPr>
            <a:endParaRPr lang="en-IN" dirty="0"/>
          </a:p>
          <a:p>
            <a:pPr marL="342900" indent="-342900">
              <a:buFont typeface="Wingdings" pitchFamily="2" charset="2"/>
              <a:buChar char="§"/>
            </a:pPr>
            <a:endParaRPr lang="en-IN" dirty="0"/>
          </a:p>
          <a:p>
            <a:pPr marL="342900" indent="-342900">
              <a:buFont typeface="Wingdings" pitchFamily="2" charset="2"/>
              <a:buChar char="§"/>
            </a:pPr>
            <a:endParaRPr lang="en-IN" dirty="0"/>
          </a:p>
          <a:p>
            <a:pPr marL="342900" indent="-342900">
              <a:buFont typeface="Wingdings" pitchFamily="2" charset="2"/>
              <a:buChar char="§"/>
            </a:pPr>
            <a:endParaRPr lang="en-IN" dirty="0"/>
          </a:p>
          <a:p>
            <a:pPr marL="342900" indent="-342900">
              <a:buFont typeface="Wingdings" pitchFamily="2" charset="2"/>
              <a:buChar char="§"/>
            </a:pPr>
            <a:endParaRPr lang="en-IN" dirty="0"/>
          </a:p>
          <a:p>
            <a:pPr marL="342900" indent="-342900">
              <a:buFont typeface="Wingdings" pitchFamily="2" charset="2"/>
              <a:buChar char="§"/>
            </a:pPr>
            <a:endParaRPr lang="en-IN" dirty="0"/>
          </a:p>
          <a:p>
            <a:pPr marL="342900" indent="-342900">
              <a:buFont typeface="Wingdings" pitchFamily="2" charset="2"/>
              <a:buChar char="§"/>
            </a:pPr>
            <a:endParaRPr lang="en-IN" dirty="0"/>
          </a:p>
          <a:p>
            <a:r>
              <a:rPr lang="en-US" altLang="en-US" b="1" dirty="0">
                <a:solidFill>
                  <a:srgbClr val="CC0000"/>
                </a:solidFill>
              </a:rPr>
              <a:t> </a:t>
            </a:r>
          </a:p>
          <a:p>
            <a:endParaRPr lang="en-US" altLang="en-US" sz="2800" b="1" dirty="0">
              <a:solidFill>
                <a:srgbClr val="CC0000"/>
              </a:solidFill>
            </a:endParaRPr>
          </a:p>
        </p:txBody>
      </p:sp>
      <p:sp>
        <p:nvSpPr>
          <p:cNvPr id="2317" name="Text Box 269">
            <a:extLst>
              <a:ext uri="{FF2B5EF4-FFF2-40B4-BE49-F238E27FC236}">
                <a16:creationId xmlns:a16="http://schemas.microsoft.com/office/drawing/2014/main" id="{B61EE218-3B50-7A66-8B86-DAEA4348F104}"/>
              </a:ext>
            </a:extLst>
          </p:cNvPr>
          <p:cNvSpPr txBox="1">
            <a:spLocks noChangeArrowheads="1"/>
          </p:cNvSpPr>
          <p:nvPr/>
        </p:nvSpPr>
        <p:spPr bwMode="auto">
          <a:xfrm>
            <a:off x="9323388" y="23088600"/>
            <a:ext cx="9140825" cy="16313150"/>
          </a:xfrm>
          <a:prstGeom prst="rect">
            <a:avLst/>
          </a:prstGeom>
          <a:solidFill>
            <a:srgbClr val="DDDDDD"/>
          </a:solidFill>
          <a:ln>
            <a:noFill/>
          </a:ln>
          <a:effectLst/>
          <a:extLst>
            <a:ext uri="{91240B29-F687-4F45-9708-019B960494DF}">
              <a14:hiddenLine xmlns:a14="http://schemas.microsoft.com/office/drawing/2010/main" w="19050">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tIns="182880" rIns="182880" bIns="182880"/>
          <a:lstStyle>
            <a:lvl1pPr defTabSz="838200">
              <a:defRPr>
                <a:solidFill>
                  <a:schemeClr val="tx1"/>
                </a:solidFill>
                <a:latin typeface="Arial" panose="020B0604020202020204" pitchFamily="34" charset="0"/>
              </a:defRPr>
            </a:lvl1pPr>
            <a:lvl2pPr marL="419100" defTabSz="838200">
              <a:defRPr>
                <a:solidFill>
                  <a:schemeClr val="tx1"/>
                </a:solidFill>
                <a:latin typeface="Arial" panose="020B0604020202020204" pitchFamily="34" charset="0"/>
              </a:defRPr>
            </a:lvl2pPr>
            <a:lvl3pPr marL="838200" defTabSz="838200">
              <a:defRPr>
                <a:solidFill>
                  <a:schemeClr val="tx1"/>
                </a:solidFill>
                <a:latin typeface="Arial" panose="020B0604020202020204" pitchFamily="34" charset="0"/>
              </a:defRPr>
            </a:lvl3pPr>
            <a:lvl4pPr marL="1257300" defTabSz="838200">
              <a:defRPr>
                <a:solidFill>
                  <a:schemeClr val="tx1"/>
                </a:solidFill>
                <a:latin typeface="Arial" panose="020B0604020202020204" pitchFamily="34" charset="0"/>
              </a:defRPr>
            </a:lvl4pPr>
            <a:lvl5pPr marL="1676400" defTabSz="838200">
              <a:defRPr>
                <a:solidFill>
                  <a:schemeClr val="tx1"/>
                </a:solidFill>
                <a:latin typeface="Arial" panose="020B0604020202020204" pitchFamily="34" charset="0"/>
              </a:defRPr>
            </a:lvl5pPr>
            <a:lvl6pPr marL="2133600" defTabSz="838200" fontAlgn="base">
              <a:spcBef>
                <a:spcPct val="0"/>
              </a:spcBef>
              <a:spcAft>
                <a:spcPct val="0"/>
              </a:spcAft>
              <a:defRPr>
                <a:solidFill>
                  <a:schemeClr val="tx1"/>
                </a:solidFill>
                <a:latin typeface="Arial" panose="020B0604020202020204" pitchFamily="34" charset="0"/>
              </a:defRPr>
            </a:lvl6pPr>
            <a:lvl7pPr marL="2590800" defTabSz="838200" fontAlgn="base">
              <a:spcBef>
                <a:spcPct val="0"/>
              </a:spcBef>
              <a:spcAft>
                <a:spcPct val="0"/>
              </a:spcAft>
              <a:defRPr>
                <a:solidFill>
                  <a:schemeClr val="tx1"/>
                </a:solidFill>
                <a:latin typeface="Arial" panose="020B0604020202020204" pitchFamily="34" charset="0"/>
              </a:defRPr>
            </a:lvl7pPr>
            <a:lvl8pPr marL="3048000" defTabSz="838200" fontAlgn="base">
              <a:spcBef>
                <a:spcPct val="0"/>
              </a:spcBef>
              <a:spcAft>
                <a:spcPct val="0"/>
              </a:spcAft>
              <a:defRPr>
                <a:solidFill>
                  <a:schemeClr val="tx1"/>
                </a:solidFill>
                <a:latin typeface="Arial" panose="020B0604020202020204" pitchFamily="34" charset="0"/>
              </a:defRPr>
            </a:lvl8pPr>
            <a:lvl9pPr marL="3505200" defTabSz="838200" fontAlgn="base">
              <a:spcBef>
                <a:spcPct val="0"/>
              </a:spcBef>
              <a:spcAft>
                <a:spcPct val="0"/>
              </a:spcAft>
              <a:defRPr>
                <a:solidFill>
                  <a:schemeClr val="tx1"/>
                </a:solidFill>
                <a:latin typeface="Arial" panose="020B0604020202020204" pitchFamily="34" charset="0"/>
              </a:defRPr>
            </a:lvl9pPr>
          </a:lstStyle>
          <a:p>
            <a:r>
              <a:rPr lang="en-IN" sz="3600" dirty="0"/>
              <a:t>Reproductive science researches and controls fertility through a number of apparatus and facilities. In general, intrauterine frozen fertilisation (IUI), and in vitro fertilisation (IVF) are used to freeze embryos and sperms (eggs).Ultrasound, hormonal assay, microscopy assist in the degree of embryo development as well as reproductive health management. Diagnostic and therapies of issues related to reproduction contain laparoscopy and genetic Diagnostic reagents encompass incubators with specialized instrumentation for sperm and egg extraction as well as culture media for embryos. Like ultrasound, hormonal assays, and microscopy help monitor the growth of the embryo and the state of the reproductive system. Diagnostic and therapeutic approaches for problems with reproduction include laparoscopy and genetic screening Laboratory supplies include things like incubators, specialised tools for removing sperm and eggs, and culture material for the development of embryos. These allow conception, help in identifying the reproductive problems, and being tools for fertility education.</a:t>
            </a:r>
            <a:endParaRPr lang="en-US" altLang="en-US" sz="3600" dirty="0"/>
          </a:p>
        </p:txBody>
      </p:sp>
      <p:sp>
        <p:nvSpPr>
          <p:cNvPr id="2319" name="Text Box 271">
            <a:extLst>
              <a:ext uri="{FF2B5EF4-FFF2-40B4-BE49-F238E27FC236}">
                <a16:creationId xmlns:a16="http://schemas.microsoft.com/office/drawing/2014/main" id="{996F1454-E48B-F6E5-4302-AF7B66277848}"/>
              </a:ext>
            </a:extLst>
          </p:cNvPr>
          <p:cNvSpPr txBox="1">
            <a:spLocks noChangeArrowheads="1"/>
          </p:cNvSpPr>
          <p:nvPr/>
        </p:nvSpPr>
        <p:spPr bwMode="auto">
          <a:xfrm>
            <a:off x="9323388" y="6864350"/>
            <a:ext cx="9140825" cy="13265150"/>
          </a:xfrm>
          <a:prstGeom prst="rect">
            <a:avLst/>
          </a:prstGeom>
          <a:solidFill>
            <a:srgbClr val="DDDDDD"/>
          </a:solidFill>
          <a:ln>
            <a:noFill/>
          </a:ln>
          <a:effectLst/>
          <a:extLst>
            <a:ext uri="{91240B29-F687-4F45-9708-019B960494DF}">
              <a14:hiddenLine xmlns:a14="http://schemas.microsoft.com/office/drawing/2010/main" w="19050">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tIns="182880" rIns="182880" bIns="182880"/>
          <a:lstStyle>
            <a:lvl1pPr defTabSz="838200">
              <a:defRPr>
                <a:solidFill>
                  <a:schemeClr val="tx1"/>
                </a:solidFill>
                <a:latin typeface="Arial" panose="020B0604020202020204" pitchFamily="34" charset="0"/>
              </a:defRPr>
            </a:lvl1pPr>
            <a:lvl2pPr marL="419100" defTabSz="838200">
              <a:defRPr>
                <a:solidFill>
                  <a:schemeClr val="tx1"/>
                </a:solidFill>
                <a:latin typeface="Arial" panose="020B0604020202020204" pitchFamily="34" charset="0"/>
              </a:defRPr>
            </a:lvl2pPr>
            <a:lvl3pPr marL="838200" defTabSz="838200">
              <a:defRPr>
                <a:solidFill>
                  <a:schemeClr val="tx1"/>
                </a:solidFill>
                <a:latin typeface="Arial" panose="020B0604020202020204" pitchFamily="34" charset="0"/>
              </a:defRPr>
            </a:lvl3pPr>
            <a:lvl4pPr marL="1257300" defTabSz="838200">
              <a:defRPr>
                <a:solidFill>
                  <a:schemeClr val="tx1"/>
                </a:solidFill>
                <a:latin typeface="Arial" panose="020B0604020202020204" pitchFamily="34" charset="0"/>
              </a:defRPr>
            </a:lvl4pPr>
            <a:lvl5pPr marL="1676400" defTabSz="838200">
              <a:defRPr>
                <a:solidFill>
                  <a:schemeClr val="tx1"/>
                </a:solidFill>
                <a:latin typeface="Arial" panose="020B0604020202020204" pitchFamily="34" charset="0"/>
              </a:defRPr>
            </a:lvl5pPr>
            <a:lvl6pPr marL="2133600" defTabSz="838200" fontAlgn="base">
              <a:spcBef>
                <a:spcPct val="0"/>
              </a:spcBef>
              <a:spcAft>
                <a:spcPct val="0"/>
              </a:spcAft>
              <a:defRPr>
                <a:solidFill>
                  <a:schemeClr val="tx1"/>
                </a:solidFill>
                <a:latin typeface="Arial" panose="020B0604020202020204" pitchFamily="34" charset="0"/>
              </a:defRPr>
            </a:lvl6pPr>
            <a:lvl7pPr marL="2590800" defTabSz="838200" fontAlgn="base">
              <a:spcBef>
                <a:spcPct val="0"/>
              </a:spcBef>
              <a:spcAft>
                <a:spcPct val="0"/>
              </a:spcAft>
              <a:defRPr>
                <a:solidFill>
                  <a:schemeClr val="tx1"/>
                </a:solidFill>
                <a:latin typeface="Arial" panose="020B0604020202020204" pitchFamily="34" charset="0"/>
              </a:defRPr>
            </a:lvl7pPr>
            <a:lvl8pPr marL="3048000" defTabSz="838200" fontAlgn="base">
              <a:spcBef>
                <a:spcPct val="0"/>
              </a:spcBef>
              <a:spcAft>
                <a:spcPct val="0"/>
              </a:spcAft>
              <a:defRPr>
                <a:solidFill>
                  <a:schemeClr val="tx1"/>
                </a:solidFill>
                <a:latin typeface="Arial" panose="020B0604020202020204" pitchFamily="34" charset="0"/>
              </a:defRPr>
            </a:lvl8pPr>
            <a:lvl9pPr marL="3505200" defTabSz="838200" fontAlgn="base">
              <a:spcBef>
                <a:spcPct val="0"/>
              </a:spcBef>
              <a:spcAft>
                <a:spcPct val="0"/>
              </a:spcAft>
              <a:defRPr>
                <a:solidFill>
                  <a:schemeClr val="tx1"/>
                </a:solidFill>
                <a:latin typeface="Arial" panose="020B0604020202020204" pitchFamily="34" charset="0"/>
              </a:defRPr>
            </a:lvl9pPr>
          </a:lstStyle>
          <a:p>
            <a:r>
              <a:rPr lang="en-US" altLang="en-US" sz="4000" b="1" dirty="0"/>
              <a:t>The specialty field of reproductive medicine aids in the management of infertility. It covers a range of techniques and treatments for issues related to infertility.</a:t>
            </a:r>
          </a:p>
          <a:p>
            <a:endParaRPr lang="en-US" altLang="en-US" sz="4000" b="1" dirty="0"/>
          </a:p>
          <a:p>
            <a:r>
              <a:rPr lang="en-US" altLang="en-US" sz="4000" b="1" dirty="0"/>
              <a:t>Reproductive medicine's primary goal is to comprehend the true reasons of infertility in both men and women. This entails a thorough assessment of various factors, including hormonal imbalances, anatomical abnormalities, genetic illnesses, and lifestyle decisions. Customized treatment plans can be developed to satisfy each patient's needs once the underlying causes have been identified.</a:t>
            </a:r>
          </a:p>
        </p:txBody>
      </p:sp>
      <p:sp>
        <p:nvSpPr>
          <p:cNvPr id="2320" name="Text Box 272">
            <a:extLst>
              <a:ext uri="{FF2B5EF4-FFF2-40B4-BE49-F238E27FC236}">
                <a16:creationId xmlns:a16="http://schemas.microsoft.com/office/drawing/2014/main" id="{1797E2D2-B80C-0DA4-4473-BFFD206D3D58}"/>
              </a:ext>
            </a:extLst>
          </p:cNvPr>
          <p:cNvSpPr txBox="1">
            <a:spLocks noChangeArrowheads="1"/>
          </p:cNvSpPr>
          <p:nvPr/>
        </p:nvSpPr>
        <p:spPr bwMode="auto">
          <a:xfrm>
            <a:off x="30165675" y="34366200"/>
            <a:ext cx="9140825" cy="5027613"/>
          </a:xfrm>
          <a:prstGeom prst="rect">
            <a:avLst/>
          </a:prstGeom>
          <a:solidFill>
            <a:srgbClr val="DDDDDD"/>
          </a:solidFill>
          <a:ln>
            <a:noFill/>
          </a:ln>
          <a:effectLst/>
          <a:extLst>
            <a:ext uri="{91240B29-F687-4F45-9708-019B960494DF}">
              <a14:hiddenLine xmlns:a14="http://schemas.microsoft.com/office/drawing/2010/main" w="19050">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tIns="182880" rIns="182880" bIns="182880"/>
          <a:lstStyle>
            <a:lvl1pPr marL="419100" indent="-419100" defTabSz="838200">
              <a:defRPr>
                <a:solidFill>
                  <a:schemeClr val="tx1"/>
                </a:solidFill>
                <a:latin typeface="Arial" panose="020B0604020202020204" pitchFamily="34" charset="0"/>
              </a:defRPr>
            </a:lvl1pPr>
            <a:lvl2pPr marL="890588" indent="-314325" defTabSz="838200">
              <a:defRPr>
                <a:solidFill>
                  <a:schemeClr val="tx1"/>
                </a:solidFill>
                <a:latin typeface="Arial" panose="020B0604020202020204" pitchFamily="34" charset="0"/>
              </a:defRPr>
            </a:lvl2pPr>
            <a:lvl3pPr marL="1309688" indent="-314325" defTabSz="838200">
              <a:defRPr>
                <a:solidFill>
                  <a:schemeClr val="tx1"/>
                </a:solidFill>
                <a:latin typeface="Arial" panose="020B0604020202020204" pitchFamily="34" charset="0"/>
              </a:defRPr>
            </a:lvl3pPr>
            <a:lvl4pPr marL="1728788" indent="-314325" defTabSz="838200">
              <a:defRPr>
                <a:solidFill>
                  <a:schemeClr val="tx1"/>
                </a:solidFill>
                <a:latin typeface="Arial" panose="020B0604020202020204" pitchFamily="34" charset="0"/>
              </a:defRPr>
            </a:lvl4pPr>
            <a:lvl5pPr marL="2147888" indent="-314325" defTabSz="838200">
              <a:defRPr>
                <a:solidFill>
                  <a:schemeClr val="tx1"/>
                </a:solidFill>
                <a:latin typeface="Arial" panose="020B0604020202020204" pitchFamily="34" charset="0"/>
              </a:defRPr>
            </a:lvl5pPr>
            <a:lvl6pPr marL="2605088" indent="-314325" defTabSz="838200" fontAlgn="base">
              <a:spcBef>
                <a:spcPct val="0"/>
              </a:spcBef>
              <a:spcAft>
                <a:spcPct val="0"/>
              </a:spcAft>
              <a:defRPr>
                <a:solidFill>
                  <a:schemeClr val="tx1"/>
                </a:solidFill>
                <a:latin typeface="Arial" panose="020B0604020202020204" pitchFamily="34" charset="0"/>
              </a:defRPr>
            </a:lvl6pPr>
            <a:lvl7pPr marL="3062288" indent="-314325" defTabSz="838200" fontAlgn="base">
              <a:spcBef>
                <a:spcPct val="0"/>
              </a:spcBef>
              <a:spcAft>
                <a:spcPct val="0"/>
              </a:spcAft>
              <a:defRPr>
                <a:solidFill>
                  <a:schemeClr val="tx1"/>
                </a:solidFill>
                <a:latin typeface="Arial" panose="020B0604020202020204" pitchFamily="34" charset="0"/>
              </a:defRPr>
            </a:lvl7pPr>
            <a:lvl8pPr marL="3519488" indent="-314325" defTabSz="838200" fontAlgn="base">
              <a:spcBef>
                <a:spcPct val="0"/>
              </a:spcBef>
              <a:spcAft>
                <a:spcPct val="0"/>
              </a:spcAft>
              <a:defRPr>
                <a:solidFill>
                  <a:schemeClr val="tx1"/>
                </a:solidFill>
                <a:latin typeface="Arial" panose="020B0604020202020204" pitchFamily="34" charset="0"/>
              </a:defRPr>
            </a:lvl8pPr>
            <a:lvl9pPr marL="3976688" indent="-314325" defTabSz="838200" fontAlgn="base">
              <a:spcBef>
                <a:spcPct val="0"/>
              </a:spcBef>
              <a:spcAft>
                <a:spcPct val="0"/>
              </a:spcAft>
              <a:defRPr>
                <a:solidFill>
                  <a:schemeClr val="tx1"/>
                </a:solidFill>
                <a:latin typeface="Arial" panose="020B0604020202020204" pitchFamily="34" charset="0"/>
              </a:defRPr>
            </a:lvl9pPr>
          </a:lstStyle>
          <a:p>
            <a:pPr marL="457200" indent="-457200">
              <a:spcAft>
                <a:spcPct val="50000"/>
              </a:spcAft>
              <a:buFont typeface="Wingdings" pitchFamily="2" charset="2"/>
              <a:buChar char="Ø"/>
            </a:pPr>
            <a:r>
              <a:rPr lang="en-IN" sz="2400" dirty="0" err="1"/>
              <a:t>Centers</a:t>
            </a:r>
            <a:r>
              <a:rPr lang="en-IN" sz="2400" dirty="0"/>
              <a:t> for Disease Control and Prevention (CDC). (n.d.). "Reproductive Health." Retrieved from </a:t>
            </a:r>
            <a:r>
              <a:rPr lang="en-IN" sz="2400" dirty="0">
                <a:hlinkClick r:id="rId3"/>
              </a:rPr>
              <a:t>CDC.gov</a:t>
            </a:r>
            <a:r>
              <a:rPr lang="en-IN" sz="2400" dirty="0"/>
              <a:t>.</a:t>
            </a:r>
          </a:p>
          <a:p>
            <a:pPr marL="457200" indent="-457200">
              <a:spcAft>
                <a:spcPct val="50000"/>
              </a:spcAft>
              <a:buFont typeface="Wingdings" pitchFamily="2" charset="2"/>
              <a:buChar char="Ø"/>
            </a:pPr>
            <a:endParaRPr lang="en-IN" sz="2400" dirty="0"/>
          </a:p>
          <a:p>
            <a:pPr>
              <a:spcAft>
                <a:spcPct val="50000"/>
              </a:spcAft>
              <a:buFont typeface="Wingdings" pitchFamily="2" charset="2"/>
              <a:buChar char="Ø"/>
            </a:pPr>
            <a:r>
              <a:rPr lang="en-IN" sz="2400" dirty="0" err="1"/>
              <a:t>Speroff</a:t>
            </a:r>
            <a:r>
              <a:rPr lang="en-IN" sz="2400" dirty="0"/>
              <a:t>, L., &amp; Fritz, M. A. (2011). </a:t>
            </a:r>
            <a:r>
              <a:rPr lang="en-IN" sz="2400" i="1" dirty="0"/>
              <a:t>Clinical </a:t>
            </a:r>
            <a:r>
              <a:rPr lang="en-IN" sz="2400" i="1" dirty="0" err="1"/>
              <a:t>Gynecologic</a:t>
            </a:r>
            <a:r>
              <a:rPr lang="en-IN" sz="2400" i="1" dirty="0"/>
              <a:t> Endocrinology and Infertility</a:t>
            </a:r>
            <a:r>
              <a:rPr lang="en-IN" sz="2400" dirty="0"/>
              <a:t>. Lippincott Williams &amp; Wilkins.</a:t>
            </a:r>
          </a:p>
          <a:p>
            <a:pPr>
              <a:spcAft>
                <a:spcPct val="50000"/>
              </a:spcAft>
              <a:buFont typeface="Wingdings" pitchFamily="2" charset="2"/>
              <a:buChar char="Ø"/>
            </a:pPr>
            <a:endParaRPr lang="en-IN" sz="2400" dirty="0"/>
          </a:p>
          <a:p>
            <a:pPr>
              <a:spcAft>
                <a:spcPct val="50000"/>
              </a:spcAft>
              <a:buFont typeface="Wingdings" pitchFamily="2" charset="2"/>
              <a:buChar char="Ø"/>
            </a:pPr>
            <a:r>
              <a:rPr lang="en-IN" sz="2400" dirty="0"/>
              <a:t>Practice Committee of the American Society for Reproductive Medicine. (2015). "Definitions of infertility and recurrent pregnancy loss." </a:t>
            </a:r>
            <a:r>
              <a:rPr lang="en-IN" sz="2400" i="1" dirty="0"/>
              <a:t>Fertility and Sterility</a:t>
            </a:r>
            <a:r>
              <a:rPr lang="en-IN" sz="2400" dirty="0"/>
              <a:t>, 103(1), 50-57. doi:10.1016/j.fertnstert.2014.09.003.</a:t>
            </a:r>
            <a:endParaRPr lang="en-US" altLang="en-US" sz="2400" dirty="0"/>
          </a:p>
        </p:txBody>
      </p:sp>
      <p:sp>
        <p:nvSpPr>
          <p:cNvPr id="2321" name="Text Box 273">
            <a:extLst>
              <a:ext uri="{FF2B5EF4-FFF2-40B4-BE49-F238E27FC236}">
                <a16:creationId xmlns:a16="http://schemas.microsoft.com/office/drawing/2014/main" id="{0A2A2C8F-48A4-C49A-80AD-5E1853F4D6F2}"/>
              </a:ext>
            </a:extLst>
          </p:cNvPr>
          <p:cNvSpPr txBox="1">
            <a:spLocks noChangeArrowheads="1"/>
          </p:cNvSpPr>
          <p:nvPr/>
        </p:nvSpPr>
        <p:spPr bwMode="auto">
          <a:xfrm>
            <a:off x="912813" y="36880800"/>
            <a:ext cx="6581775" cy="3200400"/>
          </a:xfrm>
          <a:prstGeom prst="rect">
            <a:avLst/>
          </a:prstGeom>
          <a:solidFill>
            <a:srgbClr val="858341"/>
          </a:solidFill>
          <a:ln>
            <a:noFill/>
          </a:ln>
          <a:effectLst/>
          <a:extLst>
            <a:ext uri="{91240B29-F687-4F45-9708-019B960494DF}">
              <a14:hiddenLine xmlns:a14="http://schemas.microsoft.com/office/drawing/2010/main" w="19050">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tIns="182880" rIns="182880" bIns="182880"/>
          <a:lstStyle>
            <a:lvl1pPr defTabSz="838200">
              <a:defRPr>
                <a:solidFill>
                  <a:schemeClr val="tx1"/>
                </a:solidFill>
                <a:latin typeface="Arial" panose="020B0604020202020204" pitchFamily="34" charset="0"/>
              </a:defRPr>
            </a:lvl1pPr>
            <a:lvl2pPr marL="419100" defTabSz="838200">
              <a:defRPr>
                <a:solidFill>
                  <a:schemeClr val="tx1"/>
                </a:solidFill>
                <a:latin typeface="Arial" panose="020B0604020202020204" pitchFamily="34" charset="0"/>
              </a:defRPr>
            </a:lvl2pPr>
            <a:lvl3pPr marL="838200" defTabSz="838200">
              <a:defRPr>
                <a:solidFill>
                  <a:schemeClr val="tx1"/>
                </a:solidFill>
                <a:latin typeface="Arial" panose="020B0604020202020204" pitchFamily="34" charset="0"/>
              </a:defRPr>
            </a:lvl3pPr>
            <a:lvl4pPr marL="1257300" defTabSz="838200">
              <a:defRPr>
                <a:solidFill>
                  <a:schemeClr val="tx1"/>
                </a:solidFill>
                <a:latin typeface="Arial" panose="020B0604020202020204" pitchFamily="34" charset="0"/>
              </a:defRPr>
            </a:lvl4pPr>
            <a:lvl5pPr marL="1676400" defTabSz="838200">
              <a:defRPr>
                <a:solidFill>
                  <a:schemeClr val="tx1"/>
                </a:solidFill>
                <a:latin typeface="Arial" panose="020B0604020202020204" pitchFamily="34" charset="0"/>
              </a:defRPr>
            </a:lvl5pPr>
            <a:lvl6pPr marL="2133600" defTabSz="838200" fontAlgn="base">
              <a:spcBef>
                <a:spcPct val="0"/>
              </a:spcBef>
              <a:spcAft>
                <a:spcPct val="0"/>
              </a:spcAft>
              <a:defRPr>
                <a:solidFill>
                  <a:schemeClr val="tx1"/>
                </a:solidFill>
                <a:latin typeface="Arial" panose="020B0604020202020204" pitchFamily="34" charset="0"/>
              </a:defRPr>
            </a:lvl6pPr>
            <a:lvl7pPr marL="2590800" defTabSz="838200" fontAlgn="base">
              <a:spcBef>
                <a:spcPct val="0"/>
              </a:spcBef>
              <a:spcAft>
                <a:spcPct val="0"/>
              </a:spcAft>
              <a:defRPr>
                <a:solidFill>
                  <a:schemeClr val="tx1"/>
                </a:solidFill>
                <a:latin typeface="Arial" panose="020B0604020202020204" pitchFamily="34" charset="0"/>
              </a:defRPr>
            </a:lvl7pPr>
            <a:lvl8pPr marL="3048000" defTabSz="838200" fontAlgn="base">
              <a:spcBef>
                <a:spcPct val="0"/>
              </a:spcBef>
              <a:spcAft>
                <a:spcPct val="0"/>
              </a:spcAft>
              <a:defRPr>
                <a:solidFill>
                  <a:schemeClr val="tx1"/>
                </a:solidFill>
                <a:latin typeface="Arial" panose="020B0604020202020204" pitchFamily="34" charset="0"/>
              </a:defRPr>
            </a:lvl8pPr>
            <a:lvl9pPr marL="3505200" defTabSz="838200" fontAlgn="base">
              <a:spcBef>
                <a:spcPct val="0"/>
              </a:spcBef>
              <a:spcAft>
                <a:spcPct val="0"/>
              </a:spcAft>
              <a:defRPr>
                <a:solidFill>
                  <a:schemeClr val="tx1"/>
                </a:solidFill>
                <a:latin typeface="Arial" panose="020B0604020202020204" pitchFamily="34" charset="0"/>
              </a:defRPr>
            </a:lvl9pPr>
          </a:lstStyle>
          <a:p>
            <a:r>
              <a:rPr lang="en-US" altLang="en-US" sz="2800" dirty="0"/>
              <a:t>NAME:ABDUL HAMEES SHAH</a:t>
            </a:r>
          </a:p>
          <a:p>
            <a:r>
              <a:rPr lang="en-US" altLang="en-US" sz="2800" dirty="0"/>
              <a:t>REGISTRATION:12317310</a:t>
            </a:r>
          </a:p>
          <a:p>
            <a:r>
              <a:rPr lang="en-US" altLang="en-US" sz="2800" dirty="0"/>
              <a:t>ROLL NO: 45</a:t>
            </a:r>
          </a:p>
          <a:p>
            <a:endParaRPr lang="en-US" altLang="en-US" sz="2800" dirty="0">
              <a:solidFill>
                <a:schemeClr val="bg1"/>
              </a:solidFill>
            </a:endParaRPr>
          </a:p>
        </p:txBody>
      </p:sp>
      <p:pic>
        <p:nvPicPr>
          <p:cNvPr id="2323" name="Picture 275" descr="Free High-Quality lpu logo for Creative Design">
            <a:extLst>
              <a:ext uri="{FF2B5EF4-FFF2-40B4-BE49-F238E27FC236}">
                <a16:creationId xmlns:a16="http://schemas.microsoft.com/office/drawing/2014/main" id="{FEAE150A-7410-AF5A-E417-1AC61CF774B9}"/>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4700" b="95700" l="3800" r="96100">
                        <a14:foregroundMark x1="6100" y1="41100" x2="6100" y2="41100"/>
                        <a14:foregroundMark x1="6100" y1="41100" x2="6100" y2="41100"/>
                        <a14:foregroundMark x1="6100" y1="41100" x2="6100" y2="41100"/>
                        <a14:foregroundMark x1="9500" y1="62300" x2="9800" y2="46600"/>
                        <a14:foregroundMark x1="9800" y1="46100" x2="9800" y2="46100"/>
                        <a14:foregroundMark x1="5800" y1="51700" x2="5900" y2="42700"/>
                        <a14:foregroundMark x1="5900" y1="42700" x2="8100" y2="57600"/>
                        <a14:foregroundMark x1="8100" y1="57600" x2="9900" y2="39600"/>
                        <a14:foregroundMark x1="9900" y1="39600" x2="5300" y2="50700"/>
                        <a14:foregroundMark x1="5300" y1="50700" x2="8700" y2="30700"/>
                        <a14:foregroundMark x1="8700" y1="30700" x2="10100" y2="39400"/>
                        <a14:foregroundMark x1="10100" y1="39400" x2="10500" y2="28400"/>
                        <a14:foregroundMark x1="10500" y1="28400" x2="19400" y2="21300"/>
                        <a14:foregroundMark x1="19400" y1="21300" x2="25700" y2="19800"/>
                        <a14:foregroundMark x1="25700" y1="19800" x2="31200" y2="22700"/>
                        <a14:foregroundMark x1="31200" y1="22700" x2="27400" y2="40500"/>
                        <a14:foregroundMark x1="27400" y1="40500" x2="18600" y2="59100"/>
                        <a14:foregroundMark x1="18600" y1="59100" x2="12000" y2="67000"/>
                        <a14:foregroundMark x1="12000" y1="67000" x2="12800" y2="49600"/>
                        <a14:foregroundMark x1="12800" y1="49600" x2="21000" y2="24900"/>
                        <a14:foregroundMark x1="21000" y1="24900" x2="30500" y2="14400"/>
                        <a14:foregroundMark x1="30500" y1="14400" x2="32000" y2="38400"/>
                        <a14:foregroundMark x1="32000" y1="38400" x2="25700" y2="54900"/>
                        <a14:foregroundMark x1="25700" y1="54900" x2="12200" y2="51300"/>
                        <a14:foregroundMark x1="12200" y1="51300" x2="8800" y2="61100"/>
                        <a14:foregroundMark x1="8800" y1="61100" x2="30100" y2="64900"/>
                        <a14:foregroundMark x1="30100" y1="64900" x2="47700" y2="83400"/>
                        <a14:foregroundMark x1="47700" y1="83400" x2="55000" y2="81100"/>
                        <a14:foregroundMark x1="55000" y1="81100" x2="61000" y2="81600"/>
                        <a14:foregroundMark x1="61000" y1="81600" x2="67400" y2="78200"/>
                        <a14:foregroundMark x1="67400" y1="78200" x2="70200" y2="68000"/>
                        <a14:foregroundMark x1="70200" y1="68000" x2="70500" y2="59200"/>
                        <a14:foregroundMark x1="70500" y1="59200" x2="63800" y2="45700"/>
                        <a14:foregroundMark x1="63800" y1="45700" x2="48100" y2="32300"/>
                        <a14:foregroundMark x1="48100" y1="32300" x2="39100" y2="31000"/>
                        <a14:foregroundMark x1="39100" y1="31000" x2="26900" y2="36700"/>
                        <a14:foregroundMark x1="26900" y1="36700" x2="25600" y2="46900"/>
                        <a14:foregroundMark x1="25600" y1="46900" x2="38100" y2="54400"/>
                        <a14:foregroundMark x1="38100" y1="54400" x2="56400" y2="56600"/>
                        <a14:foregroundMark x1="56400" y1="56600" x2="66900" y2="51100"/>
                        <a14:foregroundMark x1="66900" y1="51100" x2="70100" y2="43400"/>
                        <a14:foregroundMark x1="70100" y1="43400" x2="69100" y2="41600"/>
                        <a14:foregroundMark x1="69100" y1="41100" x2="69100" y2="41100"/>
                        <a14:foregroundMark x1="22475" y1="9155" x2="45100" y2="1500"/>
                        <a14:foregroundMark x1="45100" y1="1500" x2="52200" y2="2300"/>
                        <a14:foregroundMark x1="52200" y1="2300" x2="75400" y2="19600"/>
                        <a14:foregroundMark x1="75400" y1="19600" x2="86400" y2="43100"/>
                        <a14:foregroundMark x1="86400" y1="43100" x2="87000" y2="53200"/>
                        <a14:foregroundMark x1="87000" y1="53200" x2="85800" y2="62700"/>
                        <a14:foregroundMark x1="85800" y1="62700" x2="56700" y2="76700"/>
                        <a14:foregroundMark x1="56700" y1="76700" x2="50300" y2="73200"/>
                        <a14:foregroundMark x1="50300" y1="73200" x2="46900" y2="55000"/>
                        <a14:foregroundMark x1="46900" y1="55000" x2="46900" y2="45400"/>
                        <a14:foregroundMark x1="46900" y1="45400" x2="45000" y2="58900"/>
                        <a14:foregroundMark x1="45000" y1="58900" x2="41300" y2="65700"/>
                        <a14:foregroundMark x1="41300" y1="65700" x2="34200" y2="71500"/>
                        <a14:foregroundMark x1="34200" y1="71500" x2="27100" y2="73000"/>
                        <a14:foregroundMark x1="27100" y1="73000" x2="8100" y2="65000"/>
                        <a14:foregroundMark x1="8100" y1="65000" x2="13000" y2="71600"/>
                        <a14:foregroundMark x1="13000" y1="71600" x2="43000" y2="97600"/>
                        <a14:foregroundMark x1="43000" y1="97600" x2="48700" y2="95900"/>
                        <a14:foregroundMark x1="48700" y1="95900" x2="53700" y2="91400"/>
                        <a14:foregroundMark x1="53700" y1="91400" x2="65800" y2="87700"/>
                        <a14:foregroundMark x1="65800" y1="87700" x2="72400" y2="88400"/>
                        <a14:foregroundMark x1="72400" y1="88400" x2="78500" y2="87800"/>
                        <a14:foregroundMark x1="78500" y1="87800" x2="82500" y2="80200"/>
                        <a14:foregroundMark x1="82500" y1="80200" x2="91900" y2="66700"/>
                        <a14:foregroundMark x1="91900" y1="66700" x2="89300" y2="36300"/>
                        <a14:foregroundMark x1="89300" y1="36300" x2="85800" y2="27100"/>
                        <a14:foregroundMark x1="85800" y1="27100" x2="74200" y2="15700"/>
                        <a14:foregroundMark x1="74200" y1="15700" x2="53500" y2="6300"/>
                        <a14:foregroundMark x1="53500" y1="6300" x2="38000" y2="6400"/>
                        <a14:foregroundMark x1="38000" y1="6400" x2="32600" y2="9100"/>
                        <a14:foregroundMark x1="3002" y1="35900" x2="1800" y2="47200"/>
                        <a14:foregroundMark x1="1800" y1="47200" x2="9300" y2="72800"/>
                        <a14:foregroundMark x1="9300" y1="72800" x2="14800" y2="78700"/>
                        <a14:foregroundMark x1="14800" y1="78700" x2="22113" y2="90969"/>
                        <a14:foregroundMark x1="28623" y1="94416" x2="55100" y2="97800"/>
                        <a14:foregroundMark x1="55100" y1="97800" x2="61200" y2="97200"/>
                        <a14:foregroundMark x1="61200" y1="97200" x2="66600" y2="92300"/>
                        <a14:foregroundMark x1="66600" y1="92300" x2="72300" y2="92200"/>
                        <a14:foregroundMark x1="72300" y1="92200" x2="88700" y2="80100"/>
                        <a14:foregroundMark x1="88700" y1="80100" x2="96200" y2="64600"/>
                        <a14:foregroundMark x1="96200" y1="64600" x2="96900" y2="45500"/>
                        <a14:foregroundMark x1="96900" y1="45500" x2="86600" y2="23700"/>
                        <a14:foregroundMark x1="86600" y1="23700" x2="81900" y2="16300"/>
                        <a14:foregroundMark x1="81900" y1="16300" x2="65234" y2="3778"/>
                        <a14:foregroundMark x1="61299" y1="1712" x2="53800" y2="0"/>
                        <a14:foregroundMark x1="53800" y1="0" x2="19814" y2="13825"/>
                        <a14:foregroundMark x1="42900" y1="18200" x2="35600" y2="17200"/>
                        <a14:foregroundMark x1="35600" y1="17200" x2="29700" y2="13300"/>
                        <a14:foregroundMark x1="29700" y1="13300" x2="41900" y2="10000"/>
                        <a14:foregroundMark x1="41900" y1="10000" x2="37500" y2="22000"/>
                        <a14:foregroundMark x1="37500" y1="22000" x2="40900" y2="14900"/>
                        <a14:foregroundMark x1="40900" y1="14900" x2="46300" y2="10300"/>
                        <a14:foregroundMark x1="46300" y1="10300" x2="41100" y2="16000"/>
                        <a14:foregroundMark x1="41100" y1="16000" x2="48500" y2="15200"/>
                        <a14:foregroundMark x1="47400" y1="5000" x2="47400" y2="5000"/>
                        <a14:foregroundMark x1="92700" y1="43500" x2="92700" y2="43500"/>
                        <a14:foregroundMark x1="93100" y1="55200" x2="93100" y2="55200"/>
                        <a14:foregroundMark x1="94100" y1="53700" x2="94100" y2="53700"/>
                        <a14:foregroundMark x1="96100" y1="53700" x2="96100" y2="53700"/>
                        <a14:foregroundMark x1="67900" y1="84600" x2="67900" y2="84600"/>
                        <a14:foregroundMark x1="56300" y1="89100" x2="56300" y2="89100"/>
                        <a14:foregroundMark x1="48700" y1="90100" x2="48700" y2="90100"/>
                        <a14:foregroundMark x1="61900" y1="94200" x2="61900" y2="94200"/>
                        <a14:foregroundMark x1="54300" y1="95700" x2="54300" y2="95700"/>
                        <a14:foregroundMark x1="22500" y1="16200" x2="22500" y2="16200"/>
                        <a14:foregroundMark x1="22500" y1="17700" x2="22500" y2="17700"/>
                        <a14:foregroundMark x1="22500" y1="15600" x2="22500" y2="15600"/>
                        <a14:foregroundMark x1="57900" y1="5500" x2="57900" y2="5500"/>
                        <a14:foregroundMark x1="62400" y1="4700" x2="62400" y2="4700"/>
                        <a14:backgroundMark x1="7800" y1="39000" x2="7800" y2="39000"/>
                        <a14:backgroundMark x1="7800" y1="39000" x2="7800" y2="39000"/>
                        <a14:backgroundMark x1="6000" y1="22700" x2="6000" y2="22700"/>
                        <a14:backgroundMark x1="6000" y1="22700" x2="6000" y2="22700"/>
                        <a14:backgroundMark x1="6000" y1="22700" x2="6000" y2="22700"/>
                        <a14:backgroundMark x1="6000" y1="22700" x2="6000" y2="22700"/>
                        <a14:backgroundMark x1="3600" y1="26300" x2="3600" y2="26300"/>
                        <a14:backgroundMark x1="3600" y1="26300" x2="3600" y2="26300"/>
                        <a14:backgroundMark x1="14900" y1="9600" x2="14900" y2="9600"/>
                        <a14:backgroundMark x1="14900" y1="9600" x2="14900" y2="9600"/>
                        <a14:backgroundMark x1="7000" y1="21700" x2="7000" y2="21700"/>
                        <a14:backgroundMark x1="7000" y1="21700" x2="7000" y2="21700"/>
                        <a14:backgroundMark x1="7000" y1="21700" x2="7000" y2="21700"/>
                        <a14:backgroundMark x1="2300" y1="27800" x2="8100" y2="23800"/>
                        <a14:backgroundMark x1="8100" y1="23800" x2="2700" y2="28300"/>
                        <a14:backgroundMark x1="2700" y1="28300" x2="9300" y2="17200"/>
                        <a14:backgroundMark x1="1300" y1="33900" x2="9700" y2="19300"/>
                        <a14:backgroundMark x1="9700" y1="19300" x2="3900" y2="24100"/>
                        <a14:backgroundMark x1="3900" y1="24100" x2="8800" y2="15200"/>
                        <a14:backgroundMark x1="8800" y1="15200" x2="5700" y2="22800"/>
                        <a14:backgroundMark x1="5700" y1="22800" x2="9900" y2="15900"/>
                        <a14:backgroundMark x1="9900" y1="15900" x2="16100" y2="11400"/>
                        <a14:backgroundMark x1="16100" y1="11400" x2="11400" y2="17900"/>
                        <a14:backgroundMark x1="11400" y1="17900" x2="22000" y2="10200"/>
                        <a14:backgroundMark x1="22000" y1="10200" x2="5700" y2="21900"/>
                        <a14:backgroundMark x1="5700" y1="21900" x2="1700" y2="33900"/>
                        <a14:backgroundMark x1="15900" y1="13100" x2="17200" y2="12600"/>
                        <a14:backgroundMark x1="62900" y1="2500" x2="61900" y2="3500"/>
                        <a14:backgroundMark x1="17600" y1="9600" x2="17200" y2="12100"/>
                        <a14:backgroundMark x1="1700" y1="33400" x2="1700" y2="35900"/>
                        <a14:backgroundMark x1="26200" y1="97200" x2="20900" y2="94000"/>
                        <a14:backgroundMark x1="20900" y1="94000" x2="26800" y2="94700"/>
                        <a14:backgroundMark x1="26800" y1="94700" x2="20900" y2="92800"/>
                        <a14:backgroundMark x1="20900" y1="92800" x2="26000" y2="97800"/>
                        <a14:backgroundMark x1="26000" y1="97800" x2="21100" y2="93300"/>
                        <a14:backgroundMark x1="21100" y1="93300" x2="27000" y2="97200"/>
                        <a14:backgroundMark x1="27000" y1="97200" x2="20900" y2="92700"/>
                        <a14:backgroundMark x1="35600" y1="97800" x2="32800" y2="98300"/>
                        <a14:backgroundMark x1="22600" y1="92500" x2="28300" y2="94800"/>
                        <a14:backgroundMark x1="28300" y1="94800" x2="22700" y2="91700"/>
                        <a14:backgroundMark x1="22700" y1="91700" x2="22200" y2="90500"/>
                        <a14:backgroundMark x1="24200" y1="93700" x2="21100" y2="91100"/>
                        <a14:backgroundMark x1="21600" y1="91400" x2="21800" y2="91700"/>
                        <a14:backgroundMark x1="22000" y1="91400" x2="22400" y2="92000"/>
                        <a14:backgroundMark x1="63300" y1="1300" x2="64200" y2="4100"/>
                      </a14:backgroundRemoval>
                    </a14:imgEffect>
                  </a14:imgLayer>
                </a14:imgProps>
              </a:ext>
              <a:ext uri="{28A0092B-C50C-407E-A947-70E740481C1C}">
                <a14:useLocalDpi xmlns:a14="http://schemas.microsoft.com/office/drawing/2010/main" val="0"/>
              </a:ext>
            </a:extLst>
          </a:blip>
          <a:srcRect l="1" r="151"/>
          <a:stretch/>
        </p:blipFill>
        <p:spPr bwMode="auto">
          <a:xfrm>
            <a:off x="32632815" y="457200"/>
            <a:ext cx="6229186" cy="4670891"/>
          </a:xfrm>
          <a:prstGeom prst="rect">
            <a:avLst/>
          </a:prstGeom>
          <a:noFill/>
          <a:extLst>
            <a:ext uri="{909E8E84-426E-40DD-AFC4-6F175D3DCCD1}">
              <a14:hiddenFill xmlns:a14="http://schemas.microsoft.com/office/drawing/2010/main">
                <a:solidFill>
                  <a:srgbClr val="FFFFFF"/>
                </a:solidFill>
              </a14:hiddenFill>
            </a:ext>
          </a:extLst>
        </p:spPr>
      </p:pic>
      <p:pic>
        <p:nvPicPr>
          <p:cNvPr id="2327" name="Picture 279" descr="Medical Terminology - Offline on the App Store">
            <a:extLst>
              <a:ext uri="{FF2B5EF4-FFF2-40B4-BE49-F238E27FC236}">
                <a16:creationId xmlns:a16="http://schemas.microsoft.com/office/drawing/2014/main" id="{2EF87F99-D798-DF21-C0E8-5AFE6C823CEC}"/>
              </a:ext>
            </a:extLst>
          </p:cNvPr>
          <p:cNvPicPr>
            <a:picLocks noChangeAspect="1" noChangeArrowheads="1"/>
          </p:cNvPicPr>
          <p:nvPr/>
        </p:nvPicPr>
        <p:blipFill>
          <a:blip r:embed="rId6">
            <a:extLst>
              <a:ext uri="{BEBA8EAE-BF5A-486C-A8C5-ECC9F3942E4B}">
                <a14:imgProps xmlns:a14="http://schemas.microsoft.com/office/drawing/2010/main">
                  <a14:imgLayer r:embed="rId7">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2822053" y="-546241"/>
            <a:ext cx="11454458" cy="6013591"/>
          </a:xfrm>
          <a:prstGeom prst="rect">
            <a:avLst/>
          </a:prstGeom>
          <a:noFill/>
          <a:extLst>
            <a:ext uri="{909E8E84-426E-40DD-AFC4-6F175D3DCCD1}">
              <a14:hiddenFill xmlns:a14="http://schemas.microsoft.com/office/drawing/2010/main">
                <a:solidFill>
                  <a:srgbClr val="FFFFFF"/>
                </a:solidFill>
              </a14:hiddenFill>
            </a:ext>
          </a:extLst>
        </p:spPr>
      </p:pic>
      <p:pic>
        <p:nvPicPr>
          <p:cNvPr id="2333" name="Picture 285" descr="Modes of Reproduction | CK-12 Foundation">
            <a:extLst>
              <a:ext uri="{FF2B5EF4-FFF2-40B4-BE49-F238E27FC236}">
                <a16:creationId xmlns:a16="http://schemas.microsoft.com/office/drawing/2014/main" id="{40F2DCFC-9410-C905-3DB1-382C6260195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718809" y="20641310"/>
            <a:ext cx="4079067" cy="342265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Where Art Meets ART: Creative Exploration of Fertility Research and  Treatment | PET">
            <a:extLst>
              <a:ext uri="{FF2B5EF4-FFF2-40B4-BE49-F238E27FC236}">
                <a16:creationId xmlns:a16="http://schemas.microsoft.com/office/drawing/2014/main" id="{D36F2252-93C9-A4AC-A847-42D90E77457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641872" y="24841091"/>
            <a:ext cx="9729647" cy="581284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The prospect of artificial intelligence to personalize assisted reproductive  technology | npj Digital Medicine">
            <a:extLst>
              <a:ext uri="{FF2B5EF4-FFF2-40B4-BE49-F238E27FC236}">
                <a16:creationId xmlns:a16="http://schemas.microsoft.com/office/drawing/2014/main" id="{C450957C-89F1-4AAF-2B45-07B79BEAC58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161125" y="31538069"/>
            <a:ext cx="10689400" cy="64770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 blue and white background&#10;&#10;Description automatically generated">
            <a:extLst>
              <a:ext uri="{FF2B5EF4-FFF2-40B4-BE49-F238E27FC236}">
                <a16:creationId xmlns:a16="http://schemas.microsoft.com/office/drawing/2014/main" id="{4D8DC7A6-0481-933F-967B-C006FA4477A2}"/>
              </a:ext>
            </a:extLst>
          </p:cNvPr>
          <p:cNvPicPr>
            <a:picLocks noChangeAspect="1"/>
          </p:cNvPicPr>
          <p:nvPr/>
        </p:nvPicPr>
        <p:blipFill>
          <a:blip r:embed="rId11"/>
          <a:stretch>
            <a:fillRect/>
          </a:stretch>
        </p:blipFill>
        <p:spPr>
          <a:xfrm>
            <a:off x="19507200" y="19818350"/>
            <a:ext cx="1219200" cy="596900"/>
          </a:xfrm>
          <a:prstGeom prst="rect">
            <a:avLst/>
          </a:prstGeom>
        </p:spPr>
      </p:pic>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022725" rtl="0" eaLnBrk="1" fontAlgn="base" latinLnBrk="0" hangingPunct="1">
          <a:lnSpc>
            <a:spcPct val="100000"/>
          </a:lnSpc>
          <a:spcBef>
            <a:spcPct val="0"/>
          </a:spcBef>
          <a:spcAft>
            <a:spcPct val="0"/>
          </a:spcAft>
          <a:buClrTx/>
          <a:buSzTx/>
          <a:buFontTx/>
          <a:buNone/>
          <a:tabLst/>
          <a:defRPr kumimoji="0" lang="en-US" altLang="en-US" sz="32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022725" rtl="0" eaLnBrk="1" fontAlgn="base" latinLnBrk="0" hangingPunct="1">
          <a:lnSpc>
            <a:spcPct val="100000"/>
          </a:lnSpc>
          <a:spcBef>
            <a:spcPct val="0"/>
          </a:spcBef>
          <a:spcAft>
            <a:spcPct val="0"/>
          </a:spcAft>
          <a:buClrTx/>
          <a:buSzTx/>
          <a:buFontTx/>
          <a:buNone/>
          <a:tabLst/>
          <a:defRPr kumimoji="0" lang="en-US" altLang="en-US" sz="32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1386</TotalTime>
  <Words>853</Words>
  <Application>Microsoft Macintosh PowerPoint</Application>
  <PresentationFormat>Custom</PresentationFormat>
  <Paragraphs>84</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Helvetica</vt:lpstr>
      <vt:lpstr>Impact</vt:lpstr>
      <vt:lpstr>Wingdings</vt:lpstr>
      <vt:lpstr>Default Design</vt:lpstr>
      <vt:lpstr>PowerPoint Presentation</vt:lpstr>
    </vt:vector>
  </TitlesOfParts>
  <Company>Genigraphics 800.790.4001</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poster 44 x 44 - B</dc:title>
  <dc:creator>Genigraphics 800.790.4001</dc:creator>
  <dc:description>To order poster prints visit us at www.genigraphics.com</dc:description>
  <cp:lastModifiedBy>MALIK SARTAJ MUSHTAQ</cp:lastModifiedBy>
  <cp:revision>50</cp:revision>
  <dcterms:created xsi:type="dcterms:W3CDTF">2008-05-03T03:01:56Z</dcterms:created>
  <dcterms:modified xsi:type="dcterms:W3CDTF">2024-09-22T19:55:53Z</dcterms:modified>
</cp:coreProperties>
</file>