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6" r:id="rId4"/>
    <p:sldId id="257" r:id="rId5"/>
    <p:sldId id="258" r:id="rId6"/>
    <p:sldId id="259" r:id="rId7"/>
    <p:sldId id="261" r:id="rId8"/>
    <p:sldId id="262" r:id="rId9"/>
    <p:sldId id="263" r:id="rId10"/>
    <p:sldId id="264" r:id="rId11"/>
    <p:sldId id="275" r:id="rId12"/>
    <p:sldId id="266" r:id="rId13"/>
    <p:sldId id="267"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CB246C-24EB-469A-A076-126ADEF59C2D}">
          <p14:sldIdLst>
            <p14:sldId id="256"/>
            <p14:sldId id="274"/>
            <p14:sldId id="276"/>
            <p14:sldId id="257"/>
            <p14:sldId id="258"/>
            <p14:sldId id="259"/>
            <p14:sldId id="261"/>
            <p14:sldId id="262"/>
            <p14:sldId id="263"/>
            <p14:sldId id="264"/>
            <p14:sldId id="275"/>
            <p14:sldId id="266"/>
            <p14:sldId id="267"/>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DB242-FDE2-4A29-815A-953EFAD7F55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41E8950-1F7B-4714-9464-140C8ADCCCB2}">
      <dgm:prSet/>
      <dgm:spPr/>
      <dgm:t>
        <a:bodyPr/>
        <a:lstStyle/>
        <a:p>
          <a:r>
            <a:rPr lang="en-US"/>
            <a:t>SUMMER INTERNSHIP PROGRAM ON FRONT END WEB DEVELOPMENT AT </a:t>
          </a:r>
          <a:r>
            <a:rPr lang="en-US" u="sng"/>
            <a:t>SNAPSEC</a:t>
          </a:r>
          <a:r>
            <a:rPr lang="en-US"/>
            <a:t> UNDER THE GUIDANCE OF IMRAN PARRAY .</a:t>
          </a:r>
        </a:p>
      </dgm:t>
    </dgm:pt>
    <dgm:pt modelId="{3EAA35BA-AB65-404B-AF53-928A13ABD5BD}" type="parTrans" cxnId="{3EE3D3BF-6149-4EEE-8721-800EB632BADA}">
      <dgm:prSet/>
      <dgm:spPr/>
      <dgm:t>
        <a:bodyPr/>
        <a:lstStyle/>
        <a:p>
          <a:endParaRPr lang="en-US"/>
        </a:p>
      </dgm:t>
    </dgm:pt>
    <dgm:pt modelId="{126D423E-16DB-4B13-884E-4CBB6B2963B6}" type="sibTrans" cxnId="{3EE3D3BF-6149-4EEE-8721-800EB632BADA}">
      <dgm:prSet/>
      <dgm:spPr/>
      <dgm:t>
        <a:bodyPr/>
        <a:lstStyle/>
        <a:p>
          <a:endParaRPr lang="en-US"/>
        </a:p>
      </dgm:t>
    </dgm:pt>
    <dgm:pt modelId="{E018ABD3-9A10-45A5-B98D-311281446D04}">
      <dgm:prSet/>
      <dgm:spPr/>
      <dgm:t>
        <a:bodyPr/>
        <a:lstStyle/>
        <a:p>
          <a:r>
            <a:rPr lang="en-US"/>
            <a:t>WORKING ON FRONT END TOOLS WITH NODE.JS </a:t>
          </a:r>
        </a:p>
      </dgm:t>
    </dgm:pt>
    <dgm:pt modelId="{F588F5A7-5515-4F6C-91B2-4CDA04F5A8E4}" type="parTrans" cxnId="{B9670446-4261-44A3-880F-C5240FA94229}">
      <dgm:prSet/>
      <dgm:spPr/>
      <dgm:t>
        <a:bodyPr/>
        <a:lstStyle/>
        <a:p>
          <a:endParaRPr lang="en-US"/>
        </a:p>
      </dgm:t>
    </dgm:pt>
    <dgm:pt modelId="{0EE52B54-4591-4073-B3D7-5BDF54390F55}" type="sibTrans" cxnId="{B9670446-4261-44A3-880F-C5240FA94229}">
      <dgm:prSet/>
      <dgm:spPr/>
      <dgm:t>
        <a:bodyPr/>
        <a:lstStyle/>
        <a:p>
          <a:endParaRPr lang="en-US"/>
        </a:p>
      </dgm:t>
    </dgm:pt>
    <dgm:pt modelId="{E6EBE4B0-4523-0B4C-9A92-CD4FABD31FB5}" type="pres">
      <dgm:prSet presAssocID="{D99DB242-FDE2-4A29-815A-953EFAD7F555}" presName="linear" presStyleCnt="0">
        <dgm:presLayoutVars>
          <dgm:animLvl val="lvl"/>
          <dgm:resizeHandles val="exact"/>
        </dgm:presLayoutVars>
      </dgm:prSet>
      <dgm:spPr/>
    </dgm:pt>
    <dgm:pt modelId="{BDB13487-C263-8C47-8EDA-37369BF9ADCD}" type="pres">
      <dgm:prSet presAssocID="{F41E8950-1F7B-4714-9464-140C8ADCCCB2}" presName="parentText" presStyleLbl="node1" presStyleIdx="0" presStyleCnt="2">
        <dgm:presLayoutVars>
          <dgm:chMax val="0"/>
          <dgm:bulletEnabled val="1"/>
        </dgm:presLayoutVars>
      </dgm:prSet>
      <dgm:spPr/>
    </dgm:pt>
    <dgm:pt modelId="{9E8C307B-3B17-F84D-BCC3-0CF13D7719C3}" type="pres">
      <dgm:prSet presAssocID="{126D423E-16DB-4B13-884E-4CBB6B2963B6}" presName="spacer" presStyleCnt="0"/>
      <dgm:spPr/>
    </dgm:pt>
    <dgm:pt modelId="{57FD7060-458B-FD49-88AC-4F25B475FC1A}" type="pres">
      <dgm:prSet presAssocID="{E018ABD3-9A10-45A5-B98D-311281446D04}" presName="parentText" presStyleLbl="node1" presStyleIdx="1" presStyleCnt="2">
        <dgm:presLayoutVars>
          <dgm:chMax val="0"/>
          <dgm:bulletEnabled val="1"/>
        </dgm:presLayoutVars>
      </dgm:prSet>
      <dgm:spPr/>
    </dgm:pt>
  </dgm:ptLst>
  <dgm:cxnLst>
    <dgm:cxn modelId="{7A1DED13-D506-DD48-B540-44143DB7FBB6}" type="presOf" srcId="{D99DB242-FDE2-4A29-815A-953EFAD7F555}" destId="{E6EBE4B0-4523-0B4C-9A92-CD4FABD31FB5}" srcOrd="0" destOrd="0" presId="urn:microsoft.com/office/officeart/2005/8/layout/vList2"/>
    <dgm:cxn modelId="{6926AE3A-A386-E84B-852E-D3BAEA185D5B}" type="presOf" srcId="{E018ABD3-9A10-45A5-B98D-311281446D04}" destId="{57FD7060-458B-FD49-88AC-4F25B475FC1A}" srcOrd="0" destOrd="0" presId="urn:microsoft.com/office/officeart/2005/8/layout/vList2"/>
    <dgm:cxn modelId="{B9670446-4261-44A3-880F-C5240FA94229}" srcId="{D99DB242-FDE2-4A29-815A-953EFAD7F555}" destId="{E018ABD3-9A10-45A5-B98D-311281446D04}" srcOrd="1" destOrd="0" parTransId="{F588F5A7-5515-4F6C-91B2-4CDA04F5A8E4}" sibTransId="{0EE52B54-4591-4073-B3D7-5BDF54390F55}"/>
    <dgm:cxn modelId="{63569F84-466B-7146-B5E0-07500CF9840D}" type="presOf" srcId="{F41E8950-1F7B-4714-9464-140C8ADCCCB2}" destId="{BDB13487-C263-8C47-8EDA-37369BF9ADCD}" srcOrd="0" destOrd="0" presId="urn:microsoft.com/office/officeart/2005/8/layout/vList2"/>
    <dgm:cxn modelId="{3EE3D3BF-6149-4EEE-8721-800EB632BADA}" srcId="{D99DB242-FDE2-4A29-815A-953EFAD7F555}" destId="{F41E8950-1F7B-4714-9464-140C8ADCCCB2}" srcOrd="0" destOrd="0" parTransId="{3EAA35BA-AB65-404B-AF53-928A13ABD5BD}" sibTransId="{126D423E-16DB-4B13-884E-4CBB6B2963B6}"/>
    <dgm:cxn modelId="{B63C5544-9EAD-EE4B-99F4-84537B01840C}" type="presParOf" srcId="{E6EBE4B0-4523-0B4C-9A92-CD4FABD31FB5}" destId="{BDB13487-C263-8C47-8EDA-37369BF9ADCD}" srcOrd="0" destOrd="0" presId="urn:microsoft.com/office/officeart/2005/8/layout/vList2"/>
    <dgm:cxn modelId="{808BFE8F-1688-3D45-8E33-EC9A0AC1C7B4}" type="presParOf" srcId="{E6EBE4B0-4523-0B4C-9A92-CD4FABD31FB5}" destId="{9E8C307B-3B17-F84D-BCC3-0CF13D7719C3}" srcOrd="1" destOrd="0" presId="urn:microsoft.com/office/officeart/2005/8/layout/vList2"/>
    <dgm:cxn modelId="{B2E0A2E6-7EDB-354F-83D0-190C7179D446}" type="presParOf" srcId="{E6EBE4B0-4523-0B4C-9A92-CD4FABD31FB5}" destId="{57FD7060-458B-FD49-88AC-4F25B475FC1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48FD42-63AA-4A5F-995D-37C4E80EC7E1}"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E6984D7D-E309-4286-B5E4-936B782091ED}">
      <dgm:prSet/>
      <dgm:spPr/>
      <dgm:t>
        <a:bodyPr/>
        <a:lstStyle/>
        <a:p>
          <a:r>
            <a:rPr lang="en-IN"/>
            <a:t>Introduction to Front-End Web Development</a:t>
          </a:r>
        </a:p>
      </dgm:t>
    </dgm:pt>
    <dgm:pt modelId="{5EA78B83-90EB-4910-BF82-006E9785815D}" type="parTrans" cxnId="{931972A4-2DDC-4C8C-B7FC-7D0CD6DECBAA}">
      <dgm:prSet/>
      <dgm:spPr/>
      <dgm:t>
        <a:bodyPr/>
        <a:lstStyle/>
        <a:p>
          <a:endParaRPr lang="en-US"/>
        </a:p>
      </dgm:t>
    </dgm:pt>
    <dgm:pt modelId="{EF747E04-BF85-41EB-8379-9A14B2EDB343}" type="sibTrans" cxnId="{931972A4-2DDC-4C8C-B7FC-7D0CD6DECBAA}">
      <dgm:prSet/>
      <dgm:spPr/>
      <dgm:t>
        <a:bodyPr/>
        <a:lstStyle/>
        <a:p>
          <a:endParaRPr lang="en-US"/>
        </a:p>
      </dgm:t>
    </dgm:pt>
    <dgm:pt modelId="{5F91037D-1C45-4A00-91F2-587184575D59}">
      <dgm:prSet/>
      <dgm:spPr/>
      <dgm:t>
        <a:bodyPr/>
        <a:lstStyle/>
        <a:p>
          <a:r>
            <a:rPr lang="en-IN"/>
            <a:t>Learn the core concepts and tools of front-end development.</a:t>
          </a:r>
          <a:endParaRPr lang="en-US"/>
        </a:p>
      </dgm:t>
    </dgm:pt>
    <dgm:pt modelId="{06F8BC8B-0953-4A57-AC9D-3F748AB02710}" type="parTrans" cxnId="{249FC6CB-8E91-4755-9963-01CC19C6EAAB}">
      <dgm:prSet/>
      <dgm:spPr/>
      <dgm:t>
        <a:bodyPr/>
        <a:lstStyle/>
        <a:p>
          <a:endParaRPr lang="en-US"/>
        </a:p>
      </dgm:t>
    </dgm:pt>
    <dgm:pt modelId="{56E8B249-EDB0-48EF-B70F-4D97608F270C}" type="sibTrans" cxnId="{249FC6CB-8E91-4755-9963-01CC19C6EAAB}">
      <dgm:prSet/>
      <dgm:spPr/>
      <dgm:t>
        <a:bodyPr/>
        <a:lstStyle/>
        <a:p>
          <a:endParaRPr lang="en-US"/>
        </a:p>
      </dgm:t>
    </dgm:pt>
    <dgm:pt modelId="{81C25B8F-328C-4BD0-B0E6-0743064AFD78}">
      <dgm:prSet/>
      <dgm:spPr/>
      <dgm:t>
        <a:bodyPr/>
        <a:lstStyle/>
        <a:p>
          <a:r>
            <a:rPr lang="en-IN"/>
            <a:t>Node.js for  Development</a:t>
          </a:r>
          <a:endParaRPr lang="en-US"/>
        </a:p>
      </dgm:t>
    </dgm:pt>
    <dgm:pt modelId="{D42BBC34-93F2-4C5E-81A5-84E21E949125}" type="parTrans" cxnId="{D53BF9D6-A4B7-4BB5-A1E8-2C7A7D01B661}">
      <dgm:prSet/>
      <dgm:spPr/>
      <dgm:t>
        <a:bodyPr/>
        <a:lstStyle/>
        <a:p>
          <a:endParaRPr lang="en-US"/>
        </a:p>
      </dgm:t>
    </dgm:pt>
    <dgm:pt modelId="{A9D3AF20-76F6-40F2-A5D9-669B7F24E63D}" type="sibTrans" cxnId="{D53BF9D6-A4B7-4BB5-A1E8-2C7A7D01B661}">
      <dgm:prSet/>
      <dgm:spPr/>
      <dgm:t>
        <a:bodyPr/>
        <a:lstStyle/>
        <a:p>
          <a:endParaRPr lang="en-US"/>
        </a:p>
      </dgm:t>
    </dgm:pt>
    <dgm:pt modelId="{0C7A9D98-6527-41FD-AC17-0327BA187448}">
      <dgm:prSet/>
      <dgm:spPr/>
      <dgm:t>
        <a:bodyPr/>
        <a:lstStyle/>
        <a:p>
          <a:r>
            <a:rPr lang="en-IN"/>
            <a:t>Gain proficiency in Node.js for building server-side applications.</a:t>
          </a:r>
          <a:endParaRPr lang="en-US"/>
        </a:p>
      </dgm:t>
    </dgm:pt>
    <dgm:pt modelId="{506FE491-C2EE-4665-BB93-4F1C4799112D}" type="parTrans" cxnId="{D0B57224-9B22-49DD-9EDC-C2906FF8E686}">
      <dgm:prSet/>
      <dgm:spPr/>
      <dgm:t>
        <a:bodyPr/>
        <a:lstStyle/>
        <a:p>
          <a:endParaRPr lang="en-US"/>
        </a:p>
      </dgm:t>
    </dgm:pt>
    <dgm:pt modelId="{9D9A6D40-AFFC-48CA-BE99-BAA4330F8885}" type="sibTrans" cxnId="{D0B57224-9B22-49DD-9EDC-C2906FF8E686}">
      <dgm:prSet/>
      <dgm:spPr/>
      <dgm:t>
        <a:bodyPr/>
        <a:lstStyle/>
        <a:p>
          <a:endParaRPr lang="en-US"/>
        </a:p>
      </dgm:t>
    </dgm:pt>
    <dgm:pt modelId="{A1E844B7-99A8-4F23-89DF-447833475CE9}">
      <dgm:prSet/>
      <dgm:spPr/>
      <dgm:t>
        <a:bodyPr/>
        <a:lstStyle/>
        <a:p>
          <a:r>
            <a:rPr lang="en-IN"/>
            <a:t>Industry-Ready Single-Page Web Application</a:t>
          </a:r>
          <a:endParaRPr lang="en-US"/>
        </a:p>
      </dgm:t>
    </dgm:pt>
    <dgm:pt modelId="{67928B8F-03A4-4C9E-A136-51AF4C90DBE6}" type="parTrans" cxnId="{9FB492D8-8D50-4894-BC5E-A87E2040AAA0}">
      <dgm:prSet/>
      <dgm:spPr/>
      <dgm:t>
        <a:bodyPr/>
        <a:lstStyle/>
        <a:p>
          <a:endParaRPr lang="en-US"/>
        </a:p>
      </dgm:t>
    </dgm:pt>
    <dgm:pt modelId="{BCCC2515-1254-4C82-B25C-D7F794813DF0}" type="sibTrans" cxnId="{9FB492D8-8D50-4894-BC5E-A87E2040AAA0}">
      <dgm:prSet/>
      <dgm:spPr/>
      <dgm:t>
        <a:bodyPr/>
        <a:lstStyle/>
        <a:p>
          <a:endParaRPr lang="en-US"/>
        </a:p>
      </dgm:t>
    </dgm:pt>
    <dgm:pt modelId="{5DA99AFF-F02A-4418-B684-B693560BEC1C}">
      <dgm:prSet/>
      <dgm:spPr/>
      <dgm:t>
        <a:bodyPr/>
        <a:lstStyle/>
        <a:p>
          <a:r>
            <a:rPr lang="en-IN"/>
            <a:t>Develop a functional single-page web application.</a:t>
          </a:r>
          <a:endParaRPr lang="en-US"/>
        </a:p>
      </dgm:t>
    </dgm:pt>
    <dgm:pt modelId="{6F803617-027C-46E2-91A5-7CBAAAF4FCF0}" type="parTrans" cxnId="{77650B14-418F-4B80-B41D-0D183625AA07}">
      <dgm:prSet/>
      <dgm:spPr/>
      <dgm:t>
        <a:bodyPr/>
        <a:lstStyle/>
        <a:p>
          <a:endParaRPr lang="en-US"/>
        </a:p>
      </dgm:t>
    </dgm:pt>
    <dgm:pt modelId="{9DCFE9D5-CADF-475A-AA08-8DDCA433C29B}" type="sibTrans" cxnId="{77650B14-418F-4B80-B41D-0D183625AA07}">
      <dgm:prSet/>
      <dgm:spPr/>
      <dgm:t>
        <a:bodyPr/>
        <a:lstStyle/>
        <a:p>
          <a:endParaRPr lang="en-US"/>
        </a:p>
      </dgm:t>
    </dgm:pt>
    <dgm:pt modelId="{0639B780-F995-C84C-9FAE-42AC474CA638}" type="pres">
      <dgm:prSet presAssocID="{4748FD42-63AA-4A5F-995D-37C4E80EC7E1}" presName="linear" presStyleCnt="0">
        <dgm:presLayoutVars>
          <dgm:animLvl val="lvl"/>
          <dgm:resizeHandles val="exact"/>
        </dgm:presLayoutVars>
      </dgm:prSet>
      <dgm:spPr/>
    </dgm:pt>
    <dgm:pt modelId="{DD9CBDA6-D645-EC4E-9299-8846766BDD0F}" type="pres">
      <dgm:prSet presAssocID="{E6984D7D-E309-4286-B5E4-936B782091ED}" presName="parentText" presStyleLbl="node1" presStyleIdx="0" presStyleCnt="6">
        <dgm:presLayoutVars>
          <dgm:chMax val="0"/>
          <dgm:bulletEnabled val="1"/>
        </dgm:presLayoutVars>
      </dgm:prSet>
      <dgm:spPr/>
    </dgm:pt>
    <dgm:pt modelId="{8409FE1B-03A2-AE43-A273-A00AC3196C03}" type="pres">
      <dgm:prSet presAssocID="{EF747E04-BF85-41EB-8379-9A14B2EDB343}" presName="spacer" presStyleCnt="0"/>
      <dgm:spPr/>
    </dgm:pt>
    <dgm:pt modelId="{194C5B26-D16C-D04D-A14D-18C183677190}" type="pres">
      <dgm:prSet presAssocID="{5F91037D-1C45-4A00-91F2-587184575D59}" presName="parentText" presStyleLbl="node1" presStyleIdx="1" presStyleCnt="6">
        <dgm:presLayoutVars>
          <dgm:chMax val="0"/>
          <dgm:bulletEnabled val="1"/>
        </dgm:presLayoutVars>
      </dgm:prSet>
      <dgm:spPr/>
    </dgm:pt>
    <dgm:pt modelId="{9E163694-BD9C-2144-A540-16F6304EF7CF}" type="pres">
      <dgm:prSet presAssocID="{56E8B249-EDB0-48EF-B70F-4D97608F270C}" presName="spacer" presStyleCnt="0"/>
      <dgm:spPr/>
    </dgm:pt>
    <dgm:pt modelId="{D38F851A-AB91-E841-B9CE-DC2A7F4C49AA}" type="pres">
      <dgm:prSet presAssocID="{81C25B8F-328C-4BD0-B0E6-0743064AFD78}" presName="parentText" presStyleLbl="node1" presStyleIdx="2" presStyleCnt="6">
        <dgm:presLayoutVars>
          <dgm:chMax val="0"/>
          <dgm:bulletEnabled val="1"/>
        </dgm:presLayoutVars>
      </dgm:prSet>
      <dgm:spPr/>
    </dgm:pt>
    <dgm:pt modelId="{0A2C61D2-FAC5-A340-B70F-B896702718C4}" type="pres">
      <dgm:prSet presAssocID="{A9D3AF20-76F6-40F2-A5D9-669B7F24E63D}" presName="spacer" presStyleCnt="0"/>
      <dgm:spPr/>
    </dgm:pt>
    <dgm:pt modelId="{9C320C06-311A-F44A-AE47-0E3CCB4E06C7}" type="pres">
      <dgm:prSet presAssocID="{0C7A9D98-6527-41FD-AC17-0327BA187448}" presName="parentText" presStyleLbl="node1" presStyleIdx="3" presStyleCnt="6">
        <dgm:presLayoutVars>
          <dgm:chMax val="0"/>
          <dgm:bulletEnabled val="1"/>
        </dgm:presLayoutVars>
      </dgm:prSet>
      <dgm:spPr/>
    </dgm:pt>
    <dgm:pt modelId="{E75C72E6-5059-1549-AF5D-B1E8F4451635}" type="pres">
      <dgm:prSet presAssocID="{9D9A6D40-AFFC-48CA-BE99-BAA4330F8885}" presName="spacer" presStyleCnt="0"/>
      <dgm:spPr/>
    </dgm:pt>
    <dgm:pt modelId="{44C7CD16-1D39-A34D-A2A8-45A54C58938B}" type="pres">
      <dgm:prSet presAssocID="{A1E844B7-99A8-4F23-89DF-447833475CE9}" presName="parentText" presStyleLbl="node1" presStyleIdx="4" presStyleCnt="6">
        <dgm:presLayoutVars>
          <dgm:chMax val="0"/>
          <dgm:bulletEnabled val="1"/>
        </dgm:presLayoutVars>
      </dgm:prSet>
      <dgm:spPr/>
    </dgm:pt>
    <dgm:pt modelId="{21D73D79-4B1A-2042-BD4F-1CE585AA73F7}" type="pres">
      <dgm:prSet presAssocID="{BCCC2515-1254-4C82-B25C-D7F794813DF0}" presName="spacer" presStyleCnt="0"/>
      <dgm:spPr/>
    </dgm:pt>
    <dgm:pt modelId="{41A69887-9541-3E42-9D8C-4B193F33CFFB}" type="pres">
      <dgm:prSet presAssocID="{5DA99AFF-F02A-4418-B684-B693560BEC1C}" presName="parentText" presStyleLbl="node1" presStyleIdx="5" presStyleCnt="6">
        <dgm:presLayoutVars>
          <dgm:chMax val="0"/>
          <dgm:bulletEnabled val="1"/>
        </dgm:presLayoutVars>
      </dgm:prSet>
      <dgm:spPr/>
    </dgm:pt>
  </dgm:ptLst>
  <dgm:cxnLst>
    <dgm:cxn modelId="{494D0701-E849-EC4C-878C-EB7EED3E35D8}" type="presOf" srcId="{E6984D7D-E309-4286-B5E4-936B782091ED}" destId="{DD9CBDA6-D645-EC4E-9299-8846766BDD0F}" srcOrd="0" destOrd="0" presId="urn:microsoft.com/office/officeart/2005/8/layout/vList2"/>
    <dgm:cxn modelId="{77650B14-418F-4B80-B41D-0D183625AA07}" srcId="{4748FD42-63AA-4A5F-995D-37C4E80EC7E1}" destId="{5DA99AFF-F02A-4418-B684-B693560BEC1C}" srcOrd="5" destOrd="0" parTransId="{6F803617-027C-46E2-91A5-7CBAAAF4FCF0}" sibTransId="{9DCFE9D5-CADF-475A-AA08-8DDCA433C29B}"/>
    <dgm:cxn modelId="{50E37A23-7551-9749-AAE7-1E5626400C75}" type="presOf" srcId="{81C25B8F-328C-4BD0-B0E6-0743064AFD78}" destId="{D38F851A-AB91-E841-B9CE-DC2A7F4C49AA}" srcOrd="0" destOrd="0" presId="urn:microsoft.com/office/officeart/2005/8/layout/vList2"/>
    <dgm:cxn modelId="{D0B57224-9B22-49DD-9EDC-C2906FF8E686}" srcId="{4748FD42-63AA-4A5F-995D-37C4E80EC7E1}" destId="{0C7A9D98-6527-41FD-AC17-0327BA187448}" srcOrd="3" destOrd="0" parTransId="{506FE491-C2EE-4665-BB93-4F1C4799112D}" sibTransId="{9D9A6D40-AFFC-48CA-BE99-BAA4330F8885}"/>
    <dgm:cxn modelId="{B079372A-FBAF-304F-B510-B08B3B57D8A0}" type="presOf" srcId="{5F91037D-1C45-4A00-91F2-587184575D59}" destId="{194C5B26-D16C-D04D-A14D-18C183677190}" srcOrd="0" destOrd="0" presId="urn:microsoft.com/office/officeart/2005/8/layout/vList2"/>
    <dgm:cxn modelId="{50099846-38F4-704D-A2E1-6521FF4D122C}" type="presOf" srcId="{5DA99AFF-F02A-4418-B684-B693560BEC1C}" destId="{41A69887-9541-3E42-9D8C-4B193F33CFFB}" srcOrd="0" destOrd="0" presId="urn:microsoft.com/office/officeart/2005/8/layout/vList2"/>
    <dgm:cxn modelId="{175EEA70-4C17-394D-A0D5-BE5DCE6459C6}" type="presOf" srcId="{0C7A9D98-6527-41FD-AC17-0327BA187448}" destId="{9C320C06-311A-F44A-AE47-0E3CCB4E06C7}" srcOrd="0" destOrd="0" presId="urn:microsoft.com/office/officeart/2005/8/layout/vList2"/>
    <dgm:cxn modelId="{931972A4-2DDC-4C8C-B7FC-7D0CD6DECBAA}" srcId="{4748FD42-63AA-4A5F-995D-37C4E80EC7E1}" destId="{E6984D7D-E309-4286-B5E4-936B782091ED}" srcOrd="0" destOrd="0" parTransId="{5EA78B83-90EB-4910-BF82-006E9785815D}" sibTransId="{EF747E04-BF85-41EB-8379-9A14B2EDB343}"/>
    <dgm:cxn modelId="{EF8662A5-9D07-FA47-8B10-B597090C96FF}" type="presOf" srcId="{4748FD42-63AA-4A5F-995D-37C4E80EC7E1}" destId="{0639B780-F995-C84C-9FAE-42AC474CA638}" srcOrd="0" destOrd="0" presId="urn:microsoft.com/office/officeart/2005/8/layout/vList2"/>
    <dgm:cxn modelId="{249FC6CB-8E91-4755-9963-01CC19C6EAAB}" srcId="{4748FD42-63AA-4A5F-995D-37C4E80EC7E1}" destId="{5F91037D-1C45-4A00-91F2-587184575D59}" srcOrd="1" destOrd="0" parTransId="{06F8BC8B-0953-4A57-AC9D-3F748AB02710}" sibTransId="{56E8B249-EDB0-48EF-B70F-4D97608F270C}"/>
    <dgm:cxn modelId="{D53BF9D6-A4B7-4BB5-A1E8-2C7A7D01B661}" srcId="{4748FD42-63AA-4A5F-995D-37C4E80EC7E1}" destId="{81C25B8F-328C-4BD0-B0E6-0743064AFD78}" srcOrd="2" destOrd="0" parTransId="{D42BBC34-93F2-4C5E-81A5-84E21E949125}" sibTransId="{A9D3AF20-76F6-40F2-A5D9-669B7F24E63D}"/>
    <dgm:cxn modelId="{9FB492D8-8D50-4894-BC5E-A87E2040AAA0}" srcId="{4748FD42-63AA-4A5F-995D-37C4E80EC7E1}" destId="{A1E844B7-99A8-4F23-89DF-447833475CE9}" srcOrd="4" destOrd="0" parTransId="{67928B8F-03A4-4C9E-A136-51AF4C90DBE6}" sibTransId="{BCCC2515-1254-4C82-B25C-D7F794813DF0}"/>
    <dgm:cxn modelId="{4C8A2DDA-2C77-2E42-B43B-B1FBDD3BA0A3}" type="presOf" srcId="{A1E844B7-99A8-4F23-89DF-447833475CE9}" destId="{44C7CD16-1D39-A34D-A2A8-45A54C58938B}" srcOrd="0" destOrd="0" presId="urn:microsoft.com/office/officeart/2005/8/layout/vList2"/>
    <dgm:cxn modelId="{005ACC62-C1AC-9C4A-9D4B-75C3DC93784C}" type="presParOf" srcId="{0639B780-F995-C84C-9FAE-42AC474CA638}" destId="{DD9CBDA6-D645-EC4E-9299-8846766BDD0F}" srcOrd="0" destOrd="0" presId="urn:microsoft.com/office/officeart/2005/8/layout/vList2"/>
    <dgm:cxn modelId="{0AC8B37B-5082-4E4E-8394-E04D926DBCD5}" type="presParOf" srcId="{0639B780-F995-C84C-9FAE-42AC474CA638}" destId="{8409FE1B-03A2-AE43-A273-A00AC3196C03}" srcOrd="1" destOrd="0" presId="urn:microsoft.com/office/officeart/2005/8/layout/vList2"/>
    <dgm:cxn modelId="{881ED9D9-45AE-B840-A32F-F3F4CE38E17C}" type="presParOf" srcId="{0639B780-F995-C84C-9FAE-42AC474CA638}" destId="{194C5B26-D16C-D04D-A14D-18C183677190}" srcOrd="2" destOrd="0" presId="urn:microsoft.com/office/officeart/2005/8/layout/vList2"/>
    <dgm:cxn modelId="{8C1E54EC-93C8-4E4E-ABFF-22C7EAAC4296}" type="presParOf" srcId="{0639B780-F995-C84C-9FAE-42AC474CA638}" destId="{9E163694-BD9C-2144-A540-16F6304EF7CF}" srcOrd="3" destOrd="0" presId="urn:microsoft.com/office/officeart/2005/8/layout/vList2"/>
    <dgm:cxn modelId="{51A19EF0-0C1A-3240-BDCF-A0828D005BE1}" type="presParOf" srcId="{0639B780-F995-C84C-9FAE-42AC474CA638}" destId="{D38F851A-AB91-E841-B9CE-DC2A7F4C49AA}" srcOrd="4" destOrd="0" presId="urn:microsoft.com/office/officeart/2005/8/layout/vList2"/>
    <dgm:cxn modelId="{4BBED4E2-3464-2B49-96F1-8C1B4EB4A978}" type="presParOf" srcId="{0639B780-F995-C84C-9FAE-42AC474CA638}" destId="{0A2C61D2-FAC5-A340-B70F-B896702718C4}" srcOrd="5" destOrd="0" presId="urn:microsoft.com/office/officeart/2005/8/layout/vList2"/>
    <dgm:cxn modelId="{FBB82489-F6AE-8348-9397-ECF56C74FFC6}" type="presParOf" srcId="{0639B780-F995-C84C-9FAE-42AC474CA638}" destId="{9C320C06-311A-F44A-AE47-0E3CCB4E06C7}" srcOrd="6" destOrd="0" presId="urn:microsoft.com/office/officeart/2005/8/layout/vList2"/>
    <dgm:cxn modelId="{7E220756-0E1A-0B45-ABC7-37A5DE258324}" type="presParOf" srcId="{0639B780-F995-C84C-9FAE-42AC474CA638}" destId="{E75C72E6-5059-1549-AF5D-B1E8F4451635}" srcOrd="7" destOrd="0" presId="urn:microsoft.com/office/officeart/2005/8/layout/vList2"/>
    <dgm:cxn modelId="{B2AF90D6-FA80-F047-AE29-FE85BE8A6F2D}" type="presParOf" srcId="{0639B780-F995-C84C-9FAE-42AC474CA638}" destId="{44C7CD16-1D39-A34D-A2A8-45A54C58938B}" srcOrd="8" destOrd="0" presId="urn:microsoft.com/office/officeart/2005/8/layout/vList2"/>
    <dgm:cxn modelId="{34076F4D-5A1F-1B41-82D1-220C58B5DF20}" type="presParOf" srcId="{0639B780-F995-C84C-9FAE-42AC474CA638}" destId="{21D73D79-4B1A-2042-BD4F-1CE585AA73F7}" srcOrd="9" destOrd="0" presId="urn:microsoft.com/office/officeart/2005/8/layout/vList2"/>
    <dgm:cxn modelId="{6329F294-5898-144F-AF43-33BF3E5026F5}" type="presParOf" srcId="{0639B780-F995-C84C-9FAE-42AC474CA638}" destId="{41A69887-9541-3E42-9D8C-4B193F33CFF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F2FFB1-7050-42FD-B9C3-CB80D3D853A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CDB191-8251-4304-B54F-305C7843EE5A}">
      <dgm:prSet/>
      <dgm:spPr/>
      <dgm:t>
        <a:bodyPr/>
        <a:lstStyle/>
        <a:p>
          <a:r>
            <a:rPr lang="en-IN"/>
            <a:t>HTML and CSS</a:t>
          </a:r>
          <a:endParaRPr lang="en-US"/>
        </a:p>
      </dgm:t>
    </dgm:pt>
    <dgm:pt modelId="{FDE95F2D-94AA-4BAB-A5C7-D4C7574B54D4}" type="parTrans" cxnId="{AA46550A-72B7-42CC-85A0-FB6F0FE71692}">
      <dgm:prSet/>
      <dgm:spPr/>
      <dgm:t>
        <a:bodyPr/>
        <a:lstStyle/>
        <a:p>
          <a:endParaRPr lang="en-US"/>
        </a:p>
      </dgm:t>
    </dgm:pt>
    <dgm:pt modelId="{19CB8D2A-0418-4637-B3BF-A63BCFA38E48}" type="sibTrans" cxnId="{AA46550A-72B7-42CC-85A0-FB6F0FE71692}">
      <dgm:prSet/>
      <dgm:spPr/>
      <dgm:t>
        <a:bodyPr/>
        <a:lstStyle/>
        <a:p>
          <a:endParaRPr lang="en-US"/>
        </a:p>
      </dgm:t>
    </dgm:pt>
    <dgm:pt modelId="{BA317096-0BA9-4A7E-BFF1-FFFF5F1EF3E6}">
      <dgm:prSet/>
      <dgm:spPr/>
      <dgm:t>
        <a:bodyPr/>
        <a:lstStyle/>
        <a:p>
          <a:r>
            <a:rPr lang="en-IN"/>
            <a:t>Learned the fundamentals of HTML structure, tags, and</a:t>
          </a:r>
          <a:endParaRPr lang="en-US"/>
        </a:p>
      </dgm:t>
    </dgm:pt>
    <dgm:pt modelId="{1D3D9DED-EAE9-4C35-A8CD-9D2A124EAAB3}" type="parTrans" cxnId="{1D230404-BB5D-4C69-8476-42DEE25F9007}">
      <dgm:prSet/>
      <dgm:spPr/>
      <dgm:t>
        <a:bodyPr/>
        <a:lstStyle/>
        <a:p>
          <a:endParaRPr lang="en-US"/>
        </a:p>
      </dgm:t>
    </dgm:pt>
    <dgm:pt modelId="{DC18F96E-45EB-4099-8A10-AB9B47836360}" type="sibTrans" cxnId="{1D230404-BB5D-4C69-8476-42DEE25F9007}">
      <dgm:prSet/>
      <dgm:spPr/>
      <dgm:t>
        <a:bodyPr/>
        <a:lstStyle/>
        <a:p>
          <a:endParaRPr lang="en-US"/>
        </a:p>
      </dgm:t>
    </dgm:pt>
    <dgm:pt modelId="{21304C40-AD18-47FE-B91D-E27EE049A9AC}">
      <dgm:prSet/>
      <dgm:spPr/>
      <dgm:t>
        <a:bodyPr/>
        <a:lstStyle/>
        <a:p>
          <a:r>
            <a:rPr lang="en-IN"/>
            <a:t>elements for creating web page content.</a:t>
          </a:r>
          <a:endParaRPr lang="en-US"/>
        </a:p>
      </dgm:t>
    </dgm:pt>
    <dgm:pt modelId="{D981FF71-4610-4600-A3BE-EA9315EDAAFE}" type="parTrans" cxnId="{92299DA8-B4C9-41CE-86EF-AE885DC89B9A}">
      <dgm:prSet/>
      <dgm:spPr/>
      <dgm:t>
        <a:bodyPr/>
        <a:lstStyle/>
        <a:p>
          <a:endParaRPr lang="en-US"/>
        </a:p>
      </dgm:t>
    </dgm:pt>
    <dgm:pt modelId="{92CB0B10-F2A5-49A1-85B7-8D52D801F628}" type="sibTrans" cxnId="{92299DA8-B4C9-41CE-86EF-AE885DC89B9A}">
      <dgm:prSet/>
      <dgm:spPr/>
      <dgm:t>
        <a:bodyPr/>
        <a:lstStyle/>
        <a:p>
          <a:endParaRPr lang="en-US"/>
        </a:p>
      </dgm:t>
    </dgm:pt>
    <dgm:pt modelId="{A5CE7F40-880B-4358-AC23-3486E4114D7E}">
      <dgm:prSet/>
      <dgm:spPr/>
      <dgm:t>
        <a:bodyPr/>
        <a:lstStyle/>
        <a:p>
          <a:r>
            <a:rPr lang="en-IN"/>
            <a:t>Understood the role of CSS in styling and layout,</a:t>
          </a:r>
          <a:endParaRPr lang="en-US"/>
        </a:p>
      </dgm:t>
    </dgm:pt>
    <dgm:pt modelId="{7216912A-3063-4715-9601-5BC071910362}" type="parTrans" cxnId="{B7A080AC-3649-41A0-854C-28015F42B99B}">
      <dgm:prSet/>
      <dgm:spPr/>
      <dgm:t>
        <a:bodyPr/>
        <a:lstStyle/>
        <a:p>
          <a:endParaRPr lang="en-US"/>
        </a:p>
      </dgm:t>
    </dgm:pt>
    <dgm:pt modelId="{E3136732-6693-412B-977B-CF690F20FE3C}" type="sibTrans" cxnId="{B7A080AC-3649-41A0-854C-28015F42B99B}">
      <dgm:prSet/>
      <dgm:spPr/>
      <dgm:t>
        <a:bodyPr/>
        <a:lstStyle/>
        <a:p>
          <a:endParaRPr lang="en-US"/>
        </a:p>
      </dgm:t>
    </dgm:pt>
    <dgm:pt modelId="{859DB980-61B5-4960-ACA5-44E887AB39D4}">
      <dgm:prSet/>
      <dgm:spPr/>
      <dgm:t>
        <a:bodyPr/>
        <a:lstStyle/>
        <a:p>
          <a:r>
            <a:rPr lang="en-IN"/>
            <a:t>including selectors, properties, and the box model.</a:t>
          </a:r>
          <a:endParaRPr lang="en-US"/>
        </a:p>
      </dgm:t>
    </dgm:pt>
    <dgm:pt modelId="{2BBE90E5-C865-4532-880D-B8F848D0663C}" type="parTrans" cxnId="{AD10B431-876C-4E00-8C12-3080706A477D}">
      <dgm:prSet/>
      <dgm:spPr/>
      <dgm:t>
        <a:bodyPr/>
        <a:lstStyle/>
        <a:p>
          <a:endParaRPr lang="en-US"/>
        </a:p>
      </dgm:t>
    </dgm:pt>
    <dgm:pt modelId="{177E3501-EA8E-4EE4-B1D4-ED4AE5551228}" type="sibTrans" cxnId="{AD10B431-876C-4E00-8C12-3080706A477D}">
      <dgm:prSet/>
      <dgm:spPr/>
      <dgm:t>
        <a:bodyPr/>
        <a:lstStyle/>
        <a:p>
          <a:endParaRPr lang="en-US"/>
        </a:p>
      </dgm:t>
    </dgm:pt>
    <dgm:pt modelId="{0DE46486-3EFF-427B-BD78-40ED3306734D}">
      <dgm:prSet/>
      <dgm:spPr/>
      <dgm:t>
        <a:bodyPr/>
        <a:lstStyle/>
        <a:p>
          <a:r>
            <a:rPr lang="en-IN"/>
            <a:t>Gained insights into responsive design principles for</a:t>
          </a:r>
          <a:endParaRPr lang="en-US"/>
        </a:p>
      </dgm:t>
    </dgm:pt>
    <dgm:pt modelId="{0A7AF95C-3527-4BF4-8D39-21615863E1E9}" type="parTrans" cxnId="{E38851B8-17D2-461D-8C38-B10FDD1E51E2}">
      <dgm:prSet/>
      <dgm:spPr/>
      <dgm:t>
        <a:bodyPr/>
        <a:lstStyle/>
        <a:p>
          <a:endParaRPr lang="en-US"/>
        </a:p>
      </dgm:t>
    </dgm:pt>
    <dgm:pt modelId="{0FA88C11-B4E7-47C1-907C-517215920969}" type="sibTrans" cxnId="{E38851B8-17D2-461D-8C38-B10FDD1E51E2}">
      <dgm:prSet/>
      <dgm:spPr/>
      <dgm:t>
        <a:bodyPr/>
        <a:lstStyle/>
        <a:p>
          <a:endParaRPr lang="en-US"/>
        </a:p>
      </dgm:t>
    </dgm:pt>
    <dgm:pt modelId="{98CD50CA-835C-4075-8F47-0C432EA8633D}">
      <dgm:prSet/>
      <dgm:spPr/>
      <dgm:t>
        <a:bodyPr/>
        <a:lstStyle/>
        <a:p>
          <a:r>
            <a:rPr lang="en-IN"/>
            <a:t>adapting websites across different screen sizes</a:t>
          </a:r>
          <a:endParaRPr lang="en-US"/>
        </a:p>
      </dgm:t>
    </dgm:pt>
    <dgm:pt modelId="{E96FF16F-720F-4D75-B964-C6EFAA00BF5B}" type="parTrans" cxnId="{D06A94FE-BD0C-4AEF-AF68-0FE9CAF85306}">
      <dgm:prSet/>
      <dgm:spPr/>
      <dgm:t>
        <a:bodyPr/>
        <a:lstStyle/>
        <a:p>
          <a:endParaRPr lang="en-US"/>
        </a:p>
      </dgm:t>
    </dgm:pt>
    <dgm:pt modelId="{9E5448A4-DE6F-42A8-A2D5-CECC7AEDE2D4}" type="sibTrans" cxnId="{D06A94FE-BD0C-4AEF-AF68-0FE9CAF85306}">
      <dgm:prSet/>
      <dgm:spPr/>
      <dgm:t>
        <a:bodyPr/>
        <a:lstStyle/>
        <a:p>
          <a:endParaRPr lang="en-US"/>
        </a:p>
      </dgm:t>
    </dgm:pt>
    <dgm:pt modelId="{A3E151FA-A63F-3341-8733-3A9B3338864B}" type="pres">
      <dgm:prSet presAssocID="{94F2FFB1-7050-42FD-B9C3-CB80D3D853AE}" presName="linear" presStyleCnt="0">
        <dgm:presLayoutVars>
          <dgm:animLvl val="lvl"/>
          <dgm:resizeHandles val="exact"/>
        </dgm:presLayoutVars>
      </dgm:prSet>
      <dgm:spPr/>
    </dgm:pt>
    <dgm:pt modelId="{605A19A2-A6DA-C442-BB7E-06F20F29D3A9}" type="pres">
      <dgm:prSet presAssocID="{99CDB191-8251-4304-B54F-305C7843EE5A}" presName="parentText" presStyleLbl="node1" presStyleIdx="0" presStyleCnt="7">
        <dgm:presLayoutVars>
          <dgm:chMax val="0"/>
          <dgm:bulletEnabled val="1"/>
        </dgm:presLayoutVars>
      </dgm:prSet>
      <dgm:spPr/>
    </dgm:pt>
    <dgm:pt modelId="{4824A714-3F65-7D4E-AE90-1A053B901C04}" type="pres">
      <dgm:prSet presAssocID="{19CB8D2A-0418-4637-B3BF-A63BCFA38E48}" presName="spacer" presStyleCnt="0"/>
      <dgm:spPr/>
    </dgm:pt>
    <dgm:pt modelId="{DF74265F-1B2B-EE40-B9DC-D4FF22F0066D}" type="pres">
      <dgm:prSet presAssocID="{BA317096-0BA9-4A7E-BFF1-FFFF5F1EF3E6}" presName="parentText" presStyleLbl="node1" presStyleIdx="1" presStyleCnt="7">
        <dgm:presLayoutVars>
          <dgm:chMax val="0"/>
          <dgm:bulletEnabled val="1"/>
        </dgm:presLayoutVars>
      </dgm:prSet>
      <dgm:spPr/>
    </dgm:pt>
    <dgm:pt modelId="{6225B09F-52A8-4B46-9C4B-DD861B401A5A}" type="pres">
      <dgm:prSet presAssocID="{DC18F96E-45EB-4099-8A10-AB9B47836360}" presName="spacer" presStyleCnt="0"/>
      <dgm:spPr/>
    </dgm:pt>
    <dgm:pt modelId="{4CDF89BC-232B-924B-B66A-13330FB5F1A1}" type="pres">
      <dgm:prSet presAssocID="{21304C40-AD18-47FE-B91D-E27EE049A9AC}" presName="parentText" presStyleLbl="node1" presStyleIdx="2" presStyleCnt="7">
        <dgm:presLayoutVars>
          <dgm:chMax val="0"/>
          <dgm:bulletEnabled val="1"/>
        </dgm:presLayoutVars>
      </dgm:prSet>
      <dgm:spPr/>
    </dgm:pt>
    <dgm:pt modelId="{97FCD0A4-4B4F-6C4B-B493-183F6800238F}" type="pres">
      <dgm:prSet presAssocID="{92CB0B10-F2A5-49A1-85B7-8D52D801F628}" presName="spacer" presStyleCnt="0"/>
      <dgm:spPr/>
    </dgm:pt>
    <dgm:pt modelId="{CBA7EFE0-83D7-424E-B074-BD38904A4C97}" type="pres">
      <dgm:prSet presAssocID="{A5CE7F40-880B-4358-AC23-3486E4114D7E}" presName="parentText" presStyleLbl="node1" presStyleIdx="3" presStyleCnt="7">
        <dgm:presLayoutVars>
          <dgm:chMax val="0"/>
          <dgm:bulletEnabled val="1"/>
        </dgm:presLayoutVars>
      </dgm:prSet>
      <dgm:spPr/>
    </dgm:pt>
    <dgm:pt modelId="{1E7AA074-F117-9742-AA87-6863A1CC9D15}" type="pres">
      <dgm:prSet presAssocID="{E3136732-6693-412B-977B-CF690F20FE3C}" presName="spacer" presStyleCnt="0"/>
      <dgm:spPr/>
    </dgm:pt>
    <dgm:pt modelId="{0A8E95E6-D54B-B745-8B76-546E0D3DE20F}" type="pres">
      <dgm:prSet presAssocID="{859DB980-61B5-4960-ACA5-44E887AB39D4}" presName="parentText" presStyleLbl="node1" presStyleIdx="4" presStyleCnt="7">
        <dgm:presLayoutVars>
          <dgm:chMax val="0"/>
          <dgm:bulletEnabled val="1"/>
        </dgm:presLayoutVars>
      </dgm:prSet>
      <dgm:spPr/>
    </dgm:pt>
    <dgm:pt modelId="{1C273807-6732-B149-A927-BD98FAD5C088}" type="pres">
      <dgm:prSet presAssocID="{177E3501-EA8E-4EE4-B1D4-ED4AE5551228}" presName="spacer" presStyleCnt="0"/>
      <dgm:spPr/>
    </dgm:pt>
    <dgm:pt modelId="{D2122738-F4C3-004E-952F-D6B9D60A29CF}" type="pres">
      <dgm:prSet presAssocID="{0DE46486-3EFF-427B-BD78-40ED3306734D}" presName="parentText" presStyleLbl="node1" presStyleIdx="5" presStyleCnt="7">
        <dgm:presLayoutVars>
          <dgm:chMax val="0"/>
          <dgm:bulletEnabled val="1"/>
        </dgm:presLayoutVars>
      </dgm:prSet>
      <dgm:spPr/>
    </dgm:pt>
    <dgm:pt modelId="{9BBD940C-42F9-F64C-AD55-CFA3BD2664D3}" type="pres">
      <dgm:prSet presAssocID="{0FA88C11-B4E7-47C1-907C-517215920969}" presName="spacer" presStyleCnt="0"/>
      <dgm:spPr/>
    </dgm:pt>
    <dgm:pt modelId="{FBFE0240-1C5D-AE40-8F60-EFC242810564}" type="pres">
      <dgm:prSet presAssocID="{98CD50CA-835C-4075-8F47-0C432EA8633D}" presName="parentText" presStyleLbl="node1" presStyleIdx="6" presStyleCnt="7">
        <dgm:presLayoutVars>
          <dgm:chMax val="0"/>
          <dgm:bulletEnabled val="1"/>
        </dgm:presLayoutVars>
      </dgm:prSet>
      <dgm:spPr/>
    </dgm:pt>
  </dgm:ptLst>
  <dgm:cxnLst>
    <dgm:cxn modelId="{1D230404-BB5D-4C69-8476-42DEE25F9007}" srcId="{94F2FFB1-7050-42FD-B9C3-CB80D3D853AE}" destId="{BA317096-0BA9-4A7E-BFF1-FFFF5F1EF3E6}" srcOrd="1" destOrd="0" parTransId="{1D3D9DED-EAE9-4C35-A8CD-9D2A124EAAB3}" sibTransId="{DC18F96E-45EB-4099-8A10-AB9B47836360}"/>
    <dgm:cxn modelId="{AA46550A-72B7-42CC-85A0-FB6F0FE71692}" srcId="{94F2FFB1-7050-42FD-B9C3-CB80D3D853AE}" destId="{99CDB191-8251-4304-B54F-305C7843EE5A}" srcOrd="0" destOrd="0" parTransId="{FDE95F2D-94AA-4BAB-A5C7-D4C7574B54D4}" sibTransId="{19CB8D2A-0418-4637-B3BF-A63BCFA38E48}"/>
    <dgm:cxn modelId="{547C860E-6293-E94B-B07A-F12D56ECAE2B}" type="presOf" srcId="{21304C40-AD18-47FE-B91D-E27EE049A9AC}" destId="{4CDF89BC-232B-924B-B66A-13330FB5F1A1}" srcOrd="0" destOrd="0" presId="urn:microsoft.com/office/officeart/2005/8/layout/vList2"/>
    <dgm:cxn modelId="{AD10B431-876C-4E00-8C12-3080706A477D}" srcId="{94F2FFB1-7050-42FD-B9C3-CB80D3D853AE}" destId="{859DB980-61B5-4960-ACA5-44E887AB39D4}" srcOrd="4" destOrd="0" parTransId="{2BBE90E5-C865-4532-880D-B8F848D0663C}" sibTransId="{177E3501-EA8E-4EE4-B1D4-ED4AE5551228}"/>
    <dgm:cxn modelId="{217B1754-DEC3-3543-BAD5-FDBB52AB7BF0}" type="presOf" srcId="{A5CE7F40-880B-4358-AC23-3486E4114D7E}" destId="{CBA7EFE0-83D7-424E-B074-BD38904A4C97}" srcOrd="0" destOrd="0" presId="urn:microsoft.com/office/officeart/2005/8/layout/vList2"/>
    <dgm:cxn modelId="{A281B769-19BB-2C4F-B207-6D294CDA433F}" type="presOf" srcId="{859DB980-61B5-4960-ACA5-44E887AB39D4}" destId="{0A8E95E6-D54B-B745-8B76-546E0D3DE20F}" srcOrd="0" destOrd="0" presId="urn:microsoft.com/office/officeart/2005/8/layout/vList2"/>
    <dgm:cxn modelId="{610C147C-6AB1-9147-8D3D-00B08AC882A0}" type="presOf" srcId="{0DE46486-3EFF-427B-BD78-40ED3306734D}" destId="{D2122738-F4C3-004E-952F-D6B9D60A29CF}" srcOrd="0" destOrd="0" presId="urn:microsoft.com/office/officeart/2005/8/layout/vList2"/>
    <dgm:cxn modelId="{856C337E-759D-A942-9EA8-2710487DE790}" type="presOf" srcId="{94F2FFB1-7050-42FD-B9C3-CB80D3D853AE}" destId="{A3E151FA-A63F-3341-8733-3A9B3338864B}" srcOrd="0" destOrd="0" presId="urn:microsoft.com/office/officeart/2005/8/layout/vList2"/>
    <dgm:cxn modelId="{92299DA8-B4C9-41CE-86EF-AE885DC89B9A}" srcId="{94F2FFB1-7050-42FD-B9C3-CB80D3D853AE}" destId="{21304C40-AD18-47FE-B91D-E27EE049A9AC}" srcOrd="2" destOrd="0" parTransId="{D981FF71-4610-4600-A3BE-EA9315EDAAFE}" sibTransId="{92CB0B10-F2A5-49A1-85B7-8D52D801F628}"/>
    <dgm:cxn modelId="{B7A080AC-3649-41A0-854C-28015F42B99B}" srcId="{94F2FFB1-7050-42FD-B9C3-CB80D3D853AE}" destId="{A5CE7F40-880B-4358-AC23-3486E4114D7E}" srcOrd="3" destOrd="0" parTransId="{7216912A-3063-4715-9601-5BC071910362}" sibTransId="{E3136732-6693-412B-977B-CF690F20FE3C}"/>
    <dgm:cxn modelId="{E38851B8-17D2-461D-8C38-B10FDD1E51E2}" srcId="{94F2FFB1-7050-42FD-B9C3-CB80D3D853AE}" destId="{0DE46486-3EFF-427B-BD78-40ED3306734D}" srcOrd="5" destOrd="0" parTransId="{0A7AF95C-3527-4BF4-8D39-21615863E1E9}" sibTransId="{0FA88C11-B4E7-47C1-907C-517215920969}"/>
    <dgm:cxn modelId="{8F12EFC0-4CB4-BE48-A8E1-D09AD2608C74}" type="presOf" srcId="{99CDB191-8251-4304-B54F-305C7843EE5A}" destId="{605A19A2-A6DA-C442-BB7E-06F20F29D3A9}" srcOrd="0" destOrd="0" presId="urn:microsoft.com/office/officeart/2005/8/layout/vList2"/>
    <dgm:cxn modelId="{341FC2DE-2255-BF47-83BD-89B95405EE5C}" type="presOf" srcId="{BA317096-0BA9-4A7E-BFF1-FFFF5F1EF3E6}" destId="{DF74265F-1B2B-EE40-B9DC-D4FF22F0066D}" srcOrd="0" destOrd="0" presId="urn:microsoft.com/office/officeart/2005/8/layout/vList2"/>
    <dgm:cxn modelId="{C68D14EC-2727-6F45-887F-E58E6C78BC55}" type="presOf" srcId="{98CD50CA-835C-4075-8F47-0C432EA8633D}" destId="{FBFE0240-1C5D-AE40-8F60-EFC242810564}" srcOrd="0" destOrd="0" presId="urn:microsoft.com/office/officeart/2005/8/layout/vList2"/>
    <dgm:cxn modelId="{D06A94FE-BD0C-4AEF-AF68-0FE9CAF85306}" srcId="{94F2FFB1-7050-42FD-B9C3-CB80D3D853AE}" destId="{98CD50CA-835C-4075-8F47-0C432EA8633D}" srcOrd="6" destOrd="0" parTransId="{E96FF16F-720F-4D75-B964-C6EFAA00BF5B}" sibTransId="{9E5448A4-DE6F-42A8-A2D5-CECC7AEDE2D4}"/>
    <dgm:cxn modelId="{5C926BDF-E980-A94D-ABAD-13EADC58E107}" type="presParOf" srcId="{A3E151FA-A63F-3341-8733-3A9B3338864B}" destId="{605A19A2-A6DA-C442-BB7E-06F20F29D3A9}" srcOrd="0" destOrd="0" presId="urn:microsoft.com/office/officeart/2005/8/layout/vList2"/>
    <dgm:cxn modelId="{AFF1D7F5-389C-A54B-B88D-D645D514AAF5}" type="presParOf" srcId="{A3E151FA-A63F-3341-8733-3A9B3338864B}" destId="{4824A714-3F65-7D4E-AE90-1A053B901C04}" srcOrd="1" destOrd="0" presId="urn:microsoft.com/office/officeart/2005/8/layout/vList2"/>
    <dgm:cxn modelId="{8E482E3E-11F1-EB45-93F4-A53B118108D7}" type="presParOf" srcId="{A3E151FA-A63F-3341-8733-3A9B3338864B}" destId="{DF74265F-1B2B-EE40-B9DC-D4FF22F0066D}" srcOrd="2" destOrd="0" presId="urn:microsoft.com/office/officeart/2005/8/layout/vList2"/>
    <dgm:cxn modelId="{A0DA4316-23ED-6D44-A1D2-64185424D11D}" type="presParOf" srcId="{A3E151FA-A63F-3341-8733-3A9B3338864B}" destId="{6225B09F-52A8-4B46-9C4B-DD861B401A5A}" srcOrd="3" destOrd="0" presId="urn:microsoft.com/office/officeart/2005/8/layout/vList2"/>
    <dgm:cxn modelId="{B17F875E-5BD0-EC44-94AE-A70ED72E384C}" type="presParOf" srcId="{A3E151FA-A63F-3341-8733-3A9B3338864B}" destId="{4CDF89BC-232B-924B-B66A-13330FB5F1A1}" srcOrd="4" destOrd="0" presId="urn:microsoft.com/office/officeart/2005/8/layout/vList2"/>
    <dgm:cxn modelId="{514CAF5A-22B1-6143-8F1D-4A63215FCAC2}" type="presParOf" srcId="{A3E151FA-A63F-3341-8733-3A9B3338864B}" destId="{97FCD0A4-4B4F-6C4B-B493-183F6800238F}" srcOrd="5" destOrd="0" presId="urn:microsoft.com/office/officeart/2005/8/layout/vList2"/>
    <dgm:cxn modelId="{7F908D8A-1445-884A-AC9F-B44A10D25C2D}" type="presParOf" srcId="{A3E151FA-A63F-3341-8733-3A9B3338864B}" destId="{CBA7EFE0-83D7-424E-B074-BD38904A4C97}" srcOrd="6" destOrd="0" presId="urn:microsoft.com/office/officeart/2005/8/layout/vList2"/>
    <dgm:cxn modelId="{C3B97E05-284A-1A44-9D9C-8D15C8CB910A}" type="presParOf" srcId="{A3E151FA-A63F-3341-8733-3A9B3338864B}" destId="{1E7AA074-F117-9742-AA87-6863A1CC9D15}" srcOrd="7" destOrd="0" presId="urn:microsoft.com/office/officeart/2005/8/layout/vList2"/>
    <dgm:cxn modelId="{B134AAA0-ADD6-9C47-BAC8-6C13541B175E}" type="presParOf" srcId="{A3E151FA-A63F-3341-8733-3A9B3338864B}" destId="{0A8E95E6-D54B-B745-8B76-546E0D3DE20F}" srcOrd="8" destOrd="0" presId="urn:microsoft.com/office/officeart/2005/8/layout/vList2"/>
    <dgm:cxn modelId="{3CCACE4C-E2CC-A94B-91A2-D3D74B467641}" type="presParOf" srcId="{A3E151FA-A63F-3341-8733-3A9B3338864B}" destId="{1C273807-6732-B149-A927-BD98FAD5C088}" srcOrd="9" destOrd="0" presId="urn:microsoft.com/office/officeart/2005/8/layout/vList2"/>
    <dgm:cxn modelId="{55402023-2074-D84F-8C59-E03C06498683}" type="presParOf" srcId="{A3E151FA-A63F-3341-8733-3A9B3338864B}" destId="{D2122738-F4C3-004E-952F-D6B9D60A29CF}" srcOrd="10" destOrd="0" presId="urn:microsoft.com/office/officeart/2005/8/layout/vList2"/>
    <dgm:cxn modelId="{806821BB-E536-F846-9E90-C61013C4324D}" type="presParOf" srcId="{A3E151FA-A63F-3341-8733-3A9B3338864B}" destId="{9BBD940C-42F9-F64C-AD55-CFA3BD2664D3}" srcOrd="11" destOrd="0" presId="urn:microsoft.com/office/officeart/2005/8/layout/vList2"/>
    <dgm:cxn modelId="{E31DE629-D6F9-AB4F-AB1C-F03EE27F325C}" type="presParOf" srcId="{A3E151FA-A63F-3341-8733-3A9B3338864B}" destId="{FBFE0240-1C5D-AE40-8F60-EFC242810564}"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53E715-93C1-4945-9599-8BD156F6430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3650EB18-72F7-4F1F-91DF-303E9B6466D2}">
      <dgm:prSet/>
      <dgm:spPr/>
      <dgm:t>
        <a:bodyPr/>
        <a:lstStyle/>
        <a:p>
          <a:r>
            <a:rPr lang="en-IN"/>
            <a:t>Explored advanced CSS concepts like media queries and viewport meta tag for responsive web design.</a:t>
          </a:r>
          <a:endParaRPr lang="en-US"/>
        </a:p>
      </dgm:t>
    </dgm:pt>
    <dgm:pt modelId="{358DE53F-A8EC-4BEC-938B-A3D514E828AD}" type="parTrans" cxnId="{4B9B2687-FE69-4795-9D33-2358516E9160}">
      <dgm:prSet/>
      <dgm:spPr/>
      <dgm:t>
        <a:bodyPr/>
        <a:lstStyle/>
        <a:p>
          <a:endParaRPr lang="en-US"/>
        </a:p>
      </dgm:t>
    </dgm:pt>
    <dgm:pt modelId="{3A0FDC71-C661-42D1-8A99-6F5FC3764D20}" type="sibTrans" cxnId="{4B9B2687-FE69-4795-9D33-2358516E9160}">
      <dgm:prSet/>
      <dgm:spPr/>
      <dgm:t>
        <a:bodyPr/>
        <a:lstStyle/>
        <a:p>
          <a:endParaRPr lang="en-US"/>
        </a:p>
      </dgm:t>
    </dgm:pt>
    <dgm:pt modelId="{63B957BC-0BF3-4C03-9EDE-A176BEF61566}">
      <dgm:prSet/>
      <dgm:spPr/>
      <dgm:t>
        <a:bodyPr/>
        <a:lstStyle/>
        <a:p>
          <a:r>
            <a:rPr lang="en-IN"/>
            <a:t>Learned about CSS preprocessors (e.g., Sass) and frameworks (e.g. Bootstrap, Tailwind CSS) to streamline styling.</a:t>
          </a:r>
          <a:endParaRPr lang="en-US"/>
        </a:p>
      </dgm:t>
    </dgm:pt>
    <dgm:pt modelId="{E2F77CCB-CB5D-4012-957E-0D549FCFEAFB}" type="parTrans" cxnId="{7ED43612-9A3E-4390-B6FA-7CD49A6BE5BD}">
      <dgm:prSet/>
      <dgm:spPr/>
      <dgm:t>
        <a:bodyPr/>
        <a:lstStyle/>
        <a:p>
          <a:endParaRPr lang="en-US"/>
        </a:p>
      </dgm:t>
    </dgm:pt>
    <dgm:pt modelId="{82886969-9586-4E96-950E-F0979CEB1AE0}" type="sibTrans" cxnId="{7ED43612-9A3E-4390-B6FA-7CD49A6BE5BD}">
      <dgm:prSet/>
      <dgm:spPr/>
      <dgm:t>
        <a:bodyPr/>
        <a:lstStyle/>
        <a:p>
          <a:endParaRPr lang="en-US"/>
        </a:p>
      </dgm:t>
    </dgm:pt>
    <dgm:pt modelId="{F4763129-A5C7-4904-89D3-0712052E0D56}">
      <dgm:prSet/>
      <dgm:spPr/>
      <dgm:t>
        <a:bodyPr/>
        <a:lstStyle/>
        <a:p>
          <a:r>
            <a:rPr lang="en-IN"/>
            <a:t>Underwent the power of CSS animations and transitions for creating dynamic visual effects.</a:t>
          </a:r>
          <a:endParaRPr lang="en-US"/>
        </a:p>
      </dgm:t>
    </dgm:pt>
    <dgm:pt modelId="{BD62ADE9-CC89-4163-A4F8-4E30B5186EBB}" type="parTrans" cxnId="{11930AAD-B08B-454F-8DF0-CCECDA4CF155}">
      <dgm:prSet/>
      <dgm:spPr/>
      <dgm:t>
        <a:bodyPr/>
        <a:lstStyle/>
        <a:p>
          <a:endParaRPr lang="en-US"/>
        </a:p>
      </dgm:t>
    </dgm:pt>
    <dgm:pt modelId="{35D19F00-3584-4FD8-816F-FC26614E58BC}" type="sibTrans" cxnId="{11930AAD-B08B-454F-8DF0-CCECDA4CF155}">
      <dgm:prSet/>
      <dgm:spPr/>
      <dgm:t>
        <a:bodyPr/>
        <a:lstStyle/>
        <a:p>
          <a:endParaRPr lang="en-US"/>
        </a:p>
      </dgm:t>
    </dgm:pt>
    <dgm:pt modelId="{C73FEF26-7006-ED40-B6C1-1F583CCCCE13}" type="pres">
      <dgm:prSet presAssocID="{E953E715-93C1-4945-9599-8BD156F64309}" presName="linear" presStyleCnt="0">
        <dgm:presLayoutVars>
          <dgm:animLvl val="lvl"/>
          <dgm:resizeHandles val="exact"/>
        </dgm:presLayoutVars>
      </dgm:prSet>
      <dgm:spPr/>
    </dgm:pt>
    <dgm:pt modelId="{107C7830-8F36-3E44-BFFF-959F2712E09A}" type="pres">
      <dgm:prSet presAssocID="{3650EB18-72F7-4F1F-91DF-303E9B6466D2}" presName="parentText" presStyleLbl="node1" presStyleIdx="0" presStyleCnt="3">
        <dgm:presLayoutVars>
          <dgm:chMax val="0"/>
          <dgm:bulletEnabled val="1"/>
        </dgm:presLayoutVars>
      </dgm:prSet>
      <dgm:spPr/>
    </dgm:pt>
    <dgm:pt modelId="{DB94FEA1-1DF9-454B-8953-3CF901C6BF34}" type="pres">
      <dgm:prSet presAssocID="{3A0FDC71-C661-42D1-8A99-6F5FC3764D20}" presName="spacer" presStyleCnt="0"/>
      <dgm:spPr/>
    </dgm:pt>
    <dgm:pt modelId="{2FC7D1C6-BDA9-A243-9B1C-75635497A9F6}" type="pres">
      <dgm:prSet presAssocID="{63B957BC-0BF3-4C03-9EDE-A176BEF61566}" presName="parentText" presStyleLbl="node1" presStyleIdx="1" presStyleCnt="3">
        <dgm:presLayoutVars>
          <dgm:chMax val="0"/>
          <dgm:bulletEnabled val="1"/>
        </dgm:presLayoutVars>
      </dgm:prSet>
      <dgm:spPr/>
    </dgm:pt>
    <dgm:pt modelId="{541AD113-A039-3746-B33C-968EE8E6F7EB}" type="pres">
      <dgm:prSet presAssocID="{82886969-9586-4E96-950E-F0979CEB1AE0}" presName="spacer" presStyleCnt="0"/>
      <dgm:spPr/>
    </dgm:pt>
    <dgm:pt modelId="{CF855DCA-81E1-E040-8EA0-9D48D7E8364D}" type="pres">
      <dgm:prSet presAssocID="{F4763129-A5C7-4904-89D3-0712052E0D56}" presName="parentText" presStyleLbl="node1" presStyleIdx="2" presStyleCnt="3">
        <dgm:presLayoutVars>
          <dgm:chMax val="0"/>
          <dgm:bulletEnabled val="1"/>
        </dgm:presLayoutVars>
      </dgm:prSet>
      <dgm:spPr/>
    </dgm:pt>
  </dgm:ptLst>
  <dgm:cxnLst>
    <dgm:cxn modelId="{D9CBA104-AE46-F246-88C7-7D5813930E15}" type="presOf" srcId="{F4763129-A5C7-4904-89D3-0712052E0D56}" destId="{CF855DCA-81E1-E040-8EA0-9D48D7E8364D}" srcOrd="0" destOrd="0" presId="urn:microsoft.com/office/officeart/2005/8/layout/vList2"/>
    <dgm:cxn modelId="{7ED43612-9A3E-4390-B6FA-7CD49A6BE5BD}" srcId="{E953E715-93C1-4945-9599-8BD156F64309}" destId="{63B957BC-0BF3-4C03-9EDE-A176BEF61566}" srcOrd="1" destOrd="0" parTransId="{E2F77CCB-CB5D-4012-957E-0D549FCFEAFB}" sibTransId="{82886969-9586-4E96-950E-F0979CEB1AE0}"/>
    <dgm:cxn modelId="{DC71C771-684E-EB4E-9DFE-AFFBAAEB76D1}" type="presOf" srcId="{63B957BC-0BF3-4C03-9EDE-A176BEF61566}" destId="{2FC7D1C6-BDA9-A243-9B1C-75635497A9F6}" srcOrd="0" destOrd="0" presId="urn:microsoft.com/office/officeart/2005/8/layout/vList2"/>
    <dgm:cxn modelId="{4B9B2687-FE69-4795-9D33-2358516E9160}" srcId="{E953E715-93C1-4945-9599-8BD156F64309}" destId="{3650EB18-72F7-4F1F-91DF-303E9B6466D2}" srcOrd="0" destOrd="0" parTransId="{358DE53F-A8EC-4BEC-938B-A3D514E828AD}" sibTransId="{3A0FDC71-C661-42D1-8A99-6F5FC3764D20}"/>
    <dgm:cxn modelId="{11930AAD-B08B-454F-8DF0-CCECDA4CF155}" srcId="{E953E715-93C1-4945-9599-8BD156F64309}" destId="{F4763129-A5C7-4904-89D3-0712052E0D56}" srcOrd="2" destOrd="0" parTransId="{BD62ADE9-CC89-4163-A4F8-4E30B5186EBB}" sibTransId="{35D19F00-3584-4FD8-816F-FC26614E58BC}"/>
    <dgm:cxn modelId="{70B04EB5-0C32-1946-8550-508FAD87AD6B}" type="presOf" srcId="{3650EB18-72F7-4F1F-91DF-303E9B6466D2}" destId="{107C7830-8F36-3E44-BFFF-959F2712E09A}" srcOrd="0" destOrd="0" presId="urn:microsoft.com/office/officeart/2005/8/layout/vList2"/>
    <dgm:cxn modelId="{F66480CF-C0FD-0E40-B7A2-0F7C66269FBB}" type="presOf" srcId="{E953E715-93C1-4945-9599-8BD156F64309}" destId="{C73FEF26-7006-ED40-B6C1-1F583CCCCE13}" srcOrd="0" destOrd="0" presId="urn:microsoft.com/office/officeart/2005/8/layout/vList2"/>
    <dgm:cxn modelId="{041ED516-527F-D04B-9474-F24B311D4E25}" type="presParOf" srcId="{C73FEF26-7006-ED40-B6C1-1F583CCCCE13}" destId="{107C7830-8F36-3E44-BFFF-959F2712E09A}" srcOrd="0" destOrd="0" presId="urn:microsoft.com/office/officeart/2005/8/layout/vList2"/>
    <dgm:cxn modelId="{9CE68EBC-B8FA-7A40-9251-BFE13243746C}" type="presParOf" srcId="{C73FEF26-7006-ED40-B6C1-1F583CCCCE13}" destId="{DB94FEA1-1DF9-454B-8953-3CF901C6BF34}" srcOrd="1" destOrd="0" presId="urn:microsoft.com/office/officeart/2005/8/layout/vList2"/>
    <dgm:cxn modelId="{042DAA07-B7DC-324A-BA71-FCD7EDB5D0DA}" type="presParOf" srcId="{C73FEF26-7006-ED40-B6C1-1F583CCCCE13}" destId="{2FC7D1C6-BDA9-A243-9B1C-75635497A9F6}" srcOrd="2" destOrd="0" presId="urn:microsoft.com/office/officeart/2005/8/layout/vList2"/>
    <dgm:cxn modelId="{F6154203-EE4B-DC42-88EF-821EE77A8E56}" type="presParOf" srcId="{C73FEF26-7006-ED40-B6C1-1F583CCCCE13}" destId="{541AD113-A039-3746-B33C-968EE8E6F7EB}" srcOrd="3" destOrd="0" presId="urn:microsoft.com/office/officeart/2005/8/layout/vList2"/>
    <dgm:cxn modelId="{E6CCE8CE-690E-7B4D-9C62-4D3BB8DE59F9}" type="presParOf" srcId="{C73FEF26-7006-ED40-B6C1-1F583CCCCE13}" destId="{CF855DCA-81E1-E040-8EA0-9D48D7E8364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B8B5D2-3A23-4FC5-81FC-BCE06111261A}"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508D8B4F-679B-48F5-BFE9-18F08834E69C}">
      <dgm:prSet/>
      <dgm:spPr/>
      <dgm:t>
        <a:bodyPr/>
        <a:lstStyle/>
        <a:p>
          <a:r>
            <a:rPr lang="en-IN"/>
            <a:t>Grasped the core of JavaScript: variables, data types, operators, control flow (conditionals, loops), functions, and scope.</a:t>
          </a:r>
          <a:endParaRPr lang="en-US"/>
        </a:p>
      </dgm:t>
    </dgm:pt>
    <dgm:pt modelId="{C7C85D22-9B3A-4B39-A193-0B9C4AA2343F}" type="parTrans" cxnId="{91B3AF20-FA93-4E8D-BE02-569A1E809CA2}">
      <dgm:prSet/>
      <dgm:spPr/>
      <dgm:t>
        <a:bodyPr/>
        <a:lstStyle/>
        <a:p>
          <a:endParaRPr lang="en-US"/>
        </a:p>
      </dgm:t>
    </dgm:pt>
    <dgm:pt modelId="{A5535C8F-DD07-4E29-93D7-D791B2168394}" type="sibTrans" cxnId="{91B3AF20-FA93-4E8D-BE02-569A1E809CA2}">
      <dgm:prSet/>
      <dgm:spPr/>
      <dgm:t>
        <a:bodyPr/>
        <a:lstStyle/>
        <a:p>
          <a:endParaRPr lang="en-US"/>
        </a:p>
      </dgm:t>
    </dgm:pt>
    <dgm:pt modelId="{E738B4E7-0DE2-4997-9E8C-E3C85CC96C6A}">
      <dgm:prSet/>
      <dgm:spPr/>
      <dgm:t>
        <a:bodyPr/>
        <a:lstStyle/>
        <a:p>
          <a:r>
            <a:rPr lang="en-IN"/>
            <a:t>Learned how to manipulate the Document Object Model (DOM) to interact with and modify web page content dynamically.</a:t>
          </a:r>
          <a:endParaRPr lang="en-US"/>
        </a:p>
      </dgm:t>
    </dgm:pt>
    <dgm:pt modelId="{163B6301-6BFB-44C9-9CDB-24C72B37F14D}" type="parTrans" cxnId="{AD097238-F3CA-4A0C-94AD-391A7DC991C8}">
      <dgm:prSet/>
      <dgm:spPr/>
      <dgm:t>
        <a:bodyPr/>
        <a:lstStyle/>
        <a:p>
          <a:endParaRPr lang="en-US"/>
        </a:p>
      </dgm:t>
    </dgm:pt>
    <dgm:pt modelId="{7BA3F4EA-64DE-4839-8C4C-28E46B79CE7F}" type="sibTrans" cxnId="{AD097238-F3CA-4A0C-94AD-391A7DC991C8}">
      <dgm:prSet/>
      <dgm:spPr/>
      <dgm:t>
        <a:bodyPr/>
        <a:lstStyle/>
        <a:p>
          <a:endParaRPr lang="en-US"/>
        </a:p>
      </dgm:t>
    </dgm:pt>
    <dgm:pt modelId="{19980259-4941-4AC6-B61A-FA8D026D097B}">
      <dgm:prSet/>
      <dgm:spPr/>
      <dgm:t>
        <a:bodyPr/>
        <a:lstStyle/>
        <a:p>
          <a:r>
            <a:rPr lang="en-IN"/>
            <a:t>Understood the importance of form validation with JavaScript for ensuring user input accuracy.</a:t>
          </a:r>
          <a:endParaRPr lang="en-US"/>
        </a:p>
      </dgm:t>
    </dgm:pt>
    <dgm:pt modelId="{F7440313-E4A2-4D79-A699-18E0EDD51C18}" type="parTrans" cxnId="{2427960C-2E86-4199-A4C0-00F435057AD1}">
      <dgm:prSet/>
      <dgm:spPr/>
      <dgm:t>
        <a:bodyPr/>
        <a:lstStyle/>
        <a:p>
          <a:endParaRPr lang="en-US"/>
        </a:p>
      </dgm:t>
    </dgm:pt>
    <dgm:pt modelId="{A9E6C787-A4D8-4DE6-B511-0B5AAEF92E53}" type="sibTrans" cxnId="{2427960C-2E86-4199-A4C0-00F435057AD1}">
      <dgm:prSet/>
      <dgm:spPr/>
      <dgm:t>
        <a:bodyPr/>
        <a:lstStyle/>
        <a:p>
          <a:endParaRPr lang="en-US"/>
        </a:p>
      </dgm:t>
    </dgm:pt>
    <dgm:pt modelId="{5EA7FCAF-45C5-CA43-AAD9-82BE6161614F}" type="pres">
      <dgm:prSet presAssocID="{A7B8B5D2-3A23-4FC5-81FC-BCE06111261A}" presName="vert0" presStyleCnt="0">
        <dgm:presLayoutVars>
          <dgm:dir/>
          <dgm:animOne val="branch"/>
          <dgm:animLvl val="lvl"/>
        </dgm:presLayoutVars>
      </dgm:prSet>
      <dgm:spPr/>
    </dgm:pt>
    <dgm:pt modelId="{A0B63B6D-B738-344B-ABA3-4F0AE5F3384A}" type="pres">
      <dgm:prSet presAssocID="{508D8B4F-679B-48F5-BFE9-18F08834E69C}" presName="thickLine" presStyleLbl="alignNode1" presStyleIdx="0" presStyleCnt="3"/>
      <dgm:spPr/>
    </dgm:pt>
    <dgm:pt modelId="{1B3985DA-95ED-7346-9ACE-63EBCBD8A29E}" type="pres">
      <dgm:prSet presAssocID="{508D8B4F-679B-48F5-BFE9-18F08834E69C}" presName="horz1" presStyleCnt="0"/>
      <dgm:spPr/>
    </dgm:pt>
    <dgm:pt modelId="{5A4CF0AE-AA7E-CE41-BED7-F45DA5753857}" type="pres">
      <dgm:prSet presAssocID="{508D8B4F-679B-48F5-BFE9-18F08834E69C}" presName="tx1" presStyleLbl="revTx" presStyleIdx="0" presStyleCnt="3"/>
      <dgm:spPr/>
    </dgm:pt>
    <dgm:pt modelId="{16FC0A39-0A76-764D-9861-5CB3E0E352EC}" type="pres">
      <dgm:prSet presAssocID="{508D8B4F-679B-48F5-BFE9-18F08834E69C}" presName="vert1" presStyleCnt="0"/>
      <dgm:spPr/>
    </dgm:pt>
    <dgm:pt modelId="{214893D2-786E-0143-82A2-92431CA93E6E}" type="pres">
      <dgm:prSet presAssocID="{E738B4E7-0DE2-4997-9E8C-E3C85CC96C6A}" presName="thickLine" presStyleLbl="alignNode1" presStyleIdx="1" presStyleCnt="3"/>
      <dgm:spPr/>
    </dgm:pt>
    <dgm:pt modelId="{3DBE4701-4332-FC4B-A36C-39FBFB0D865A}" type="pres">
      <dgm:prSet presAssocID="{E738B4E7-0DE2-4997-9E8C-E3C85CC96C6A}" presName="horz1" presStyleCnt="0"/>
      <dgm:spPr/>
    </dgm:pt>
    <dgm:pt modelId="{12A627F6-F0DD-3D42-8A1C-C61ED97377B4}" type="pres">
      <dgm:prSet presAssocID="{E738B4E7-0DE2-4997-9E8C-E3C85CC96C6A}" presName="tx1" presStyleLbl="revTx" presStyleIdx="1" presStyleCnt="3"/>
      <dgm:spPr/>
    </dgm:pt>
    <dgm:pt modelId="{712FC224-CC76-B242-8C41-35528CA72F84}" type="pres">
      <dgm:prSet presAssocID="{E738B4E7-0DE2-4997-9E8C-E3C85CC96C6A}" presName="vert1" presStyleCnt="0"/>
      <dgm:spPr/>
    </dgm:pt>
    <dgm:pt modelId="{3BEE4ADC-6A7D-8A4C-8671-B5BD7A49BFCD}" type="pres">
      <dgm:prSet presAssocID="{19980259-4941-4AC6-B61A-FA8D026D097B}" presName="thickLine" presStyleLbl="alignNode1" presStyleIdx="2" presStyleCnt="3"/>
      <dgm:spPr/>
    </dgm:pt>
    <dgm:pt modelId="{3F4F4DE9-109A-F14B-9511-20790BFE1A50}" type="pres">
      <dgm:prSet presAssocID="{19980259-4941-4AC6-B61A-FA8D026D097B}" presName="horz1" presStyleCnt="0"/>
      <dgm:spPr/>
    </dgm:pt>
    <dgm:pt modelId="{EEDD86D4-9650-D942-AEE3-E8296AE97EC1}" type="pres">
      <dgm:prSet presAssocID="{19980259-4941-4AC6-B61A-FA8D026D097B}" presName="tx1" presStyleLbl="revTx" presStyleIdx="2" presStyleCnt="3"/>
      <dgm:spPr/>
    </dgm:pt>
    <dgm:pt modelId="{51913608-881F-F443-93DC-33AFA69C9055}" type="pres">
      <dgm:prSet presAssocID="{19980259-4941-4AC6-B61A-FA8D026D097B}" presName="vert1" presStyleCnt="0"/>
      <dgm:spPr/>
    </dgm:pt>
  </dgm:ptLst>
  <dgm:cxnLst>
    <dgm:cxn modelId="{2427960C-2E86-4199-A4C0-00F435057AD1}" srcId="{A7B8B5D2-3A23-4FC5-81FC-BCE06111261A}" destId="{19980259-4941-4AC6-B61A-FA8D026D097B}" srcOrd="2" destOrd="0" parTransId="{F7440313-E4A2-4D79-A699-18E0EDD51C18}" sibTransId="{A9E6C787-A4D8-4DE6-B511-0B5AAEF92E53}"/>
    <dgm:cxn modelId="{91B3AF20-FA93-4E8D-BE02-569A1E809CA2}" srcId="{A7B8B5D2-3A23-4FC5-81FC-BCE06111261A}" destId="{508D8B4F-679B-48F5-BFE9-18F08834E69C}" srcOrd="0" destOrd="0" parTransId="{C7C85D22-9B3A-4B39-A193-0B9C4AA2343F}" sibTransId="{A5535C8F-DD07-4E29-93D7-D791B2168394}"/>
    <dgm:cxn modelId="{AD097238-F3CA-4A0C-94AD-391A7DC991C8}" srcId="{A7B8B5D2-3A23-4FC5-81FC-BCE06111261A}" destId="{E738B4E7-0DE2-4997-9E8C-E3C85CC96C6A}" srcOrd="1" destOrd="0" parTransId="{163B6301-6BFB-44C9-9CDB-24C72B37F14D}" sibTransId="{7BA3F4EA-64DE-4839-8C4C-28E46B79CE7F}"/>
    <dgm:cxn modelId="{705D2B5E-9C91-BA4E-BF36-F1CEE98C6A24}" type="presOf" srcId="{19980259-4941-4AC6-B61A-FA8D026D097B}" destId="{EEDD86D4-9650-D942-AEE3-E8296AE97EC1}" srcOrd="0" destOrd="0" presId="urn:microsoft.com/office/officeart/2008/layout/LinedList"/>
    <dgm:cxn modelId="{16BF476A-9471-E447-98D5-134E48C66CDD}" type="presOf" srcId="{A7B8B5D2-3A23-4FC5-81FC-BCE06111261A}" destId="{5EA7FCAF-45C5-CA43-AAD9-82BE6161614F}" srcOrd="0" destOrd="0" presId="urn:microsoft.com/office/officeart/2008/layout/LinedList"/>
    <dgm:cxn modelId="{E2D9DBE3-88ED-2049-A1C2-BB46FBB51F88}" type="presOf" srcId="{508D8B4F-679B-48F5-BFE9-18F08834E69C}" destId="{5A4CF0AE-AA7E-CE41-BED7-F45DA5753857}" srcOrd="0" destOrd="0" presId="urn:microsoft.com/office/officeart/2008/layout/LinedList"/>
    <dgm:cxn modelId="{DAF2E9F3-ACF0-C143-94DE-44A8ED9E2AF0}" type="presOf" srcId="{E738B4E7-0DE2-4997-9E8C-E3C85CC96C6A}" destId="{12A627F6-F0DD-3D42-8A1C-C61ED97377B4}" srcOrd="0" destOrd="0" presId="urn:microsoft.com/office/officeart/2008/layout/LinedList"/>
    <dgm:cxn modelId="{7240FD0A-2DEF-EE48-9B27-B8A361B7C59D}" type="presParOf" srcId="{5EA7FCAF-45C5-CA43-AAD9-82BE6161614F}" destId="{A0B63B6D-B738-344B-ABA3-4F0AE5F3384A}" srcOrd="0" destOrd="0" presId="urn:microsoft.com/office/officeart/2008/layout/LinedList"/>
    <dgm:cxn modelId="{7FE70478-A6D6-5747-9B59-03666D5F3085}" type="presParOf" srcId="{5EA7FCAF-45C5-CA43-AAD9-82BE6161614F}" destId="{1B3985DA-95ED-7346-9ACE-63EBCBD8A29E}" srcOrd="1" destOrd="0" presId="urn:microsoft.com/office/officeart/2008/layout/LinedList"/>
    <dgm:cxn modelId="{5F319102-C482-A748-B293-4548AB7FDD05}" type="presParOf" srcId="{1B3985DA-95ED-7346-9ACE-63EBCBD8A29E}" destId="{5A4CF0AE-AA7E-CE41-BED7-F45DA5753857}" srcOrd="0" destOrd="0" presId="urn:microsoft.com/office/officeart/2008/layout/LinedList"/>
    <dgm:cxn modelId="{6D6670E4-3F53-B243-B0C0-F829D40A08C3}" type="presParOf" srcId="{1B3985DA-95ED-7346-9ACE-63EBCBD8A29E}" destId="{16FC0A39-0A76-764D-9861-5CB3E0E352EC}" srcOrd="1" destOrd="0" presId="urn:microsoft.com/office/officeart/2008/layout/LinedList"/>
    <dgm:cxn modelId="{8EBFCAF2-2B87-DC4A-919E-9C47B3901AA1}" type="presParOf" srcId="{5EA7FCAF-45C5-CA43-AAD9-82BE6161614F}" destId="{214893D2-786E-0143-82A2-92431CA93E6E}" srcOrd="2" destOrd="0" presId="urn:microsoft.com/office/officeart/2008/layout/LinedList"/>
    <dgm:cxn modelId="{7276EDF3-C09F-5B48-9FF7-C61905D57F3A}" type="presParOf" srcId="{5EA7FCAF-45C5-CA43-AAD9-82BE6161614F}" destId="{3DBE4701-4332-FC4B-A36C-39FBFB0D865A}" srcOrd="3" destOrd="0" presId="urn:microsoft.com/office/officeart/2008/layout/LinedList"/>
    <dgm:cxn modelId="{02EFEE1E-0411-0346-8F14-C9CC39303657}" type="presParOf" srcId="{3DBE4701-4332-FC4B-A36C-39FBFB0D865A}" destId="{12A627F6-F0DD-3D42-8A1C-C61ED97377B4}" srcOrd="0" destOrd="0" presId="urn:microsoft.com/office/officeart/2008/layout/LinedList"/>
    <dgm:cxn modelId="{4F046130-36F5-B74F-8E6F-B58DFB937BE6}" type="presParOf" srcId="{3DBE4701-4332-FC4B-A36C-39FBFB0D865A}" destId="{712FC224-CC76-B242-8C41-35528CA72F84}" srcOrd="1" destOrd="0" presId="urn:microsoft.com/office/officeart/2008/layout/LinedList"/>
    <dgm:cxn modelId="{004300B0-70E4-CF4D-B3A5-BDAB1742B78B}" type="presParOf" srcId="{5EA7FCAF-45C5-CA43-AAD9-82BE6161614F}" destId="{3BEE4ADC-6A7D-8A4C-8671-B5BD7A49BFCD}" srcOrd="4" destOrd="0" presId="urn:microsoft.com/office/officeart/2008/layout/LinedList"/>
    <dgm:cxn modelId="{93655D5C-7245-E848-A670-23F97AD1232F}" type="presParOf" srcId="{5EA7FCAF-45C5-CA43-AAD9-82BE6161614F}" destId="{3F4F4DE9-109A-F14B-9511-20790BFE1A50}" srcOrd="5" destOrd="0" presId="urn:microsoft.com/office/officeart/2008/layout/LinedList"/>
    <dgm:cxn modelId="{227EAA82-A9E5-E443-BFCB-C62960FA9CA2}" type="presParOf" srcId="{3F4F4DE9-109A-F14B-9511-20790BFE1A50}" destId="{EEDD86D4-9650-D942-AEE3-E8296AE97EC1}" srcOrd="0" destOrd="0" presId="urn:microsoft.com/office/officeart/2008/layout/LinedList"/>
    <dgm:cxn modelId="{B921A089-A754-3D4E-9C8B-F0F87BA318ED}" type="presParOf" srcId="{3F4F4DE9-109A-F14B-9511-20790BFE1A50}" destId="{51913608-881F-F443-93DC-33AFA69C905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FE3616-5080-48DB-B379-06A2535E55E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0A63769-153E-47B6-9033-2B80441A52DC}">
      <dgm:prSet/>
      <dgm:spPr/>
      <dgm:t>
        <a:bodyPr/>
        <a:lstStyle/>
        <a:p>
          <a:r>
            <a:rPr lang="en-IN"/>
            <a:t>Introduced to React.js  a popular JavaScript library for building    user interfaces with reusable components.</a:t>
          </a:r>
          <a:endParaRPr lang="en-US"/>
        </a:p>
      </dgm:t>
    </dgm:pt>
    <dgm:pt modelId="{50C4177C-04DA-4DD4-8CBC-5C93C0ACF878}" type="parTrans" cxnId="{914F5B4E-1468-4BEC-8674-6141918E4B08}">
      <dgm:prSet/>
      <dgm:spPr/>
      <dgm:t>
        <a:bodyPr/>
        <a:lstStyle/>
        <a:p>
          <a:endParaRPr lang="en-US"/>
        </a:p>
      </dgm:t>
    </dgm:pt>
    <dgm:pt modelId="{C138F656-83F7-478B-A2AE-8F0999DE7D1A}" type="sibTrans" cxnId="{914F5B4E-1468-4BEC-8674-6141918E4B08}">
      <dgm:prSet/>
      <dgm:spPr/>
      <dgm:t>
        <a:bodyPr/>
        <a:lstStyle/>
        <a:p>
          <a:endParaRPr lang="en-US"/>
        </a:p>
      </dgm:t>
    </dgm:pt>
    <dgm:pt modelId="{90CC97F4-BAE7-4C10-9781-08DF60FEBA82}">
      <dgm:prSet/>
      <dgm:spPr/>
      <dgm:t>
        <a:bodyPr/>
        <a:lstStyle/>
        <a:p>
          <a:r>
            <a:rPr lang="en-IN"/>
            <a:t>Learned about components, props, state, lifecycle methods,and React Router for client-side routing in React applications.</a:t>
          </a:r>
          <a:endParaRPr lang="en-US"/>
        </a:p>
      </dgm:t>
    </dgm:pt>
    <dgm:pt modelId="{AAC69E5B-F95A-4B3D-ADE7-3474581DDD4D}" type="parTrans" cxnId="{15735FDD-6896-4FA4-A71E-B6D23F6B53AE}">
      <dgm:prSet/>
      <dgm:spPr/>
      <dgm:t>
        <a:bodyPr/>
        <a:lstStyle/>
        <a:p>
          <a:endParaRPr lang="en-US"/>
        </a:p>
      </dgm:t>
    </dgm:pt>
    <dgm:pt modelId="{86C3DF46-9994-4878-BBE6-45E499BD15D4}" type="sibTrans" cxnId="{15735FDD-6896-4FA4-A71E-B6D23F6B53AE}">
      <dgm:prSet/>
      <dgm:spPr/>
      <dgm:t>
        <a:bodyPr/>
        <a:lstStyle/>
        <a:p>
          <a:endParaRPr lang="en-US"/>
        </a:p>
      </dgm:t>
    </dgm:pt>
    <dgm:pt modelId="{AC608E03-7E6E-4C9F-BD7A-8B680230ECB5}">
      <dgm:prSet/>
      <dgm:spPr/>
      <dgm:t>
        <a:bodyPr/>
        <a:lstStyle/>
        <a:p>
          <a:r>
            <a:rPr lang="en-IN"/>
            <a:t>Built a Single Page Application (SPA) using React to gain practical experience with this framework</a:t>
          </a:r>
          <a:endParaRPr lang="en-US"/>
        </a:p>
      </dgm:t>
    </dgm:pt>
    <dgm:pt modelId="{441A198E-596E-4D3A-9585-0D83A21C23D4}" type="parTrans" cxnId="{6377AF64-E169-4D27-B5AC-C1CBDE8ED9B7}">
      <dgm:prSet/>
      <dgm:spPr/>
      <dgm:t>
        <a:bodyPr/>
        <a:lstStyle/>
        <a:p>
          <a:endParaRPr lang="en-US"/>
        </a:p>
      </dgm:t>
    </dgm:pt>
    <dgm:pt modelId="{115FF2AB-995C-43AA-BCFA-46D75E2CEDC0}" type="sibTrans" cxnId="{6377AF64-E169-4D27-B5AC-C1CBDE8ED9B7}">
      <dgm:prSet/>
      <dgm:spPr/>
      <dgm:t>
        <a:bodyPr/>
        <a:lstStyle/>
        <a:p>
          <a:endParaRPr lang="en-US"/>
        </a:p>
      </dgm:t>
    </dgm:pt>
    <dgm:pt modelId="{6F019581-FCA5-6D4C-BAB2-BF0FFCDF18D4}" type="pres">
      <dgm:prSet presAssocID="{16FE3616-5080-48DB-B379-06A2535E55E8}" presName="linear" presStyleCnt="0">
        <dgm:presLayoutVars>
          <dgm:animLvl val="lvl"/>
          <dgm:resizeHandles val="exact"/>
        </dgm:presLayoutVars>
      </dgm:prSet>
      <dgm:spPr/>
    </dgm:pt>
    <dgm:pt modelId="{FFBF9EB7-735C-4F41-9A01-9CB4D6DD95DD}" type="pres">
      <dgm:prSet presAssocID="{10A63769-153E-47B6-9033-2B80441A52DC}" presName="parentText" presStyleLbl="node1" presStyleIdx="0" presStyleCnt="3">
        <dgm:presLayoutVars>
          <dgm:chMax val="0"/>
          <dgm:bulletEnabled val="1"/>
        </dgm:presLayoutVars>
      </dgm:prSet>
      <dgm:spPr/>
    </dgm:pt>
    <dgm:pt modelId="{61B67125-DF95-8141-B100-B3735A0836DC}" type="pres">
      <dgm:prSet presAssocID="{C138F656-83F7-478B-A2AE-8F0999DE7D1A}" presName="spacer" presStyleCnt="0"/>
      <dgm:spPr/>
    </dgm:pt>
    <dgm:pt modelId="{E50FE05C-CBC0-B74D-9078-4B623BFEDB63}" type="pres">
      <dgm:prSet presAssocID="{90CC97F4-BAE7-4C10-9781-08DF60FEBA82}" presName="parentText" presStyleLbl="node1" presStyleIdx="1" presStyleCnt="3">
        <dgm:presLayoutVars>
          <dgm:chMax val="0"/>
          <dgm:bulletEnabled val="1"/>
        </dgm:presLayoutVars>
      </dgm:prSet>
      <dgm:spPr/>
    </dgm:pt>
    <dgm:pt modelId="{17A201C2-07FA-594F-B4D7-5E2C1341F6F6}" type="pres">
      <dgm:prSet presAssocID="{86C3DF46-9994-4878-BBE6-45E499BD15D4}" presName="spacer" presStyleCnt="0"/>
      <dgm:spPr/>
    </dgm:pt>
    <dgm:pt modelId="{9832AD1C-6678-6D40-9624-49F965A56E1E}" type="pres">
      <dgm:prSet presAssocID="{AC608E03-7E6E-4C9F-BD7A-8B680230ECB5}" presName="parentText" presStyleLbl="node1" presStyleIdx="2" presStyleCnt="3">
        <dgm:presLayoutVars>
          <dgm:chMax val="0"/>
          <dgm:bulletEnabled val="1"/>
        </dgm:presLayoutVars>
      </dgm:prSet>
      <dgm:spPr/>
    </dgm:pt>
  </dgm:ptLst>
  <dgm:cxnLst>
    <dgm:cxn modelId="{AD691918-D47B-B240-AA67-C56290196902}" type="presOf" srcId="{16FE3616-5080-48DB-B379-06A2535E55E8}" destId="{6F019581-FCA5-6D4C-BAB2-BF0FFCDF18D4}" srcOrd="0" destOrd="0" presId="urn:microsoft.com/office/officeart/2005/8/layout/vList2"/>
    <dgm:cxn modelId="{2D2B5E49-2B1F-F64C-880E-716D1DD529D9}" type="presOf" srcId="{AC608E03-7E6E-4C9F-BD7A-8B680230ECB5}" destId="{9832AD1C-6678-6D40-9624-49F965A56E1E}" srcOrd="0" destOrd="0" presId="urn:microsoft.com/office/officeart/2005/8/layout/vList2"/>
    <dgm:cxn modelId="{914F5B4E-1468-4BEC-8674-6141918E4B08}" srcId="{16FE3616-5080-48DB-B379-06A2535E55E8}" destId="{10A63769-153E-47B6-9033-2B80441A52DC}" srcOrd="0" destOrd="0" parTransId="{50C4177C-04DA-4DD4-8CBC-5C93C0ACF878}" sibTransId="{C138F656-83F7-478B-A2AE-8F0999DE7D1A}"/>
    <dgm:cxn modelId="{6377AF64-E169-4D27-B5AC-C1CBDE8ED9B7}" srcId="{16FE3616-5080-48DB-B379-06A2535E55E8}" destId="{AC608E03-7E6E-4C9F-BD7A-8B680230ECB5}" srcOrd="2" destOrd="0" parTransId="{441A198E-596E-4D3A-9585-0D83A21C23D4}" sibTransId="{115FF2AB-995C-43AA-BCFA-46D75E2CEDC0}"/>
    <dgm:cxn modelId="{E733BD6A-58AB-814A-A0A6-134D1392AD02}" type="presOf" srcId="{10A63769-153E-47B6-9033-2B80441A52DC}" destId="{FFBF9EB7-735C-4F41-9A01-9CB4D6DD95DD}" srcOrd="0" destOrd="0" presId="urn:microsoft.com/office/officeart/2005/8/layout/vList2"/>
    <dgm:cxn modelId="{157B9B7B-E875-FA4F-9397-7E3DB24E21AA}" type="presOf" srcId="{90CC97F4-BAE7-4C10-9781-08DF60FEBA82}" destId="{E50FE05C-CBC0-B74D-9078-4B623BFEDB63}" srcOrd="0" destOrd="0" presId="urn:microsoft.com/office/officeart/2005/8/layout/vList2"/>
    <dgm:cxn modelId="{15735FDD-6896-4FA4-A71E-B6D23F6B53AE}" srcId="{16FE3616-5080-48DB-B379-06A2535E55E8}" destId="{90CC97F4-BAE7-4C10-9781-08DF60FEBA82}" srcOrd="1" destOrd="0" parTransId="{AAC69E5B-F95A-4B3D-ADE7-3474581DDD4D}" sibTransId="{86C3DF46-9994-4878-BBE6-45E499BD15D4}"/>
    <dgm:cxn modelId="{F7FA0E80-0852-B841-BC6E-3D7830D7ABF7}" type="presParOf" srcId="{6F019581-FCA5-6D4C-BAB2-BF0FFCDF18D4}" destId="{FFBF9EB7-735C-4F41-9A01-9CB4D6DD95DD}" srcOrd="0" destOrd="0" presId="urn:microsoft.com/office/officeart/2005/8/layout/vList2"/>
    <dgm:cxn modelId="{C888CAA3-B851-544F-94AD-1EEC563EF9C1}" type="presParOf" srcId="{6F019581-FCA5-6D4C-BAB2-BF0FFCDF18D4}" destId="{61B67125-DF95-8141-B100-B3735A0836DC}" srcOrd="1" destOrd="0" presId="urn:microsoft.com/office/officeart/2005/8/layout/vList2"/>
    <dgm:cxn modelId="{396BA0BC-98DD-B240-83BB-0D6B4FE0690B}" type="presParOf" srcId="{6F019581-FCA5-6D4C-BAB2-BF0FFCDF18D4}" destId="{E50FE05C-CBC0-B74D-9078-4B623BFEDB63}" srcOrd="2" destOrd="0" presId="urn:microsoft.com/office/officeart/2005/8/layout/vList2"/>
    <dgm:cxn modelId="{5ED3D724-8FA8-7C4A-B6C8-6F13A46596D7}" type="presParOf" srcId="{6F019581-FCA5-6D4C-BAB2-BF0FFCDF18D4}" destId="{17A201C2-07FA-594F-B4D7-5E2C1341F6F6}" srcOrd="3" destOrd="0" presId="urn:microsoft.com/office/officeart/2005/8/layout/vList2"/>
    <dgm:cxn modelId="{889E16E7-8225-AD4E-AC72-8400F93BD9EB}" type="presParOf" srcId="{6F019581-FCA5-6D4C-BAB2-BF0FFCDF18D4}" destId="{9832AD1C-6678-6D40-9624-49F965A56E1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13487-C263-8C47-8EDA-37369BF9ADCD}">
      <dsp:nvSpPr>
        <dsp:cNvPr id="0" name=""/>
        <dsp:cNvSpPr/>
      </dsp:nvSpPr>
      <dsp:spPr>
        <a:xfrm>
          <a:off x="0" y="324229"/>
          <a:ext cx="6666833" cy="23552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SUMMER INTERNSHIP PROGRAM ON FRONT END WEB DEVELOPMENT AT </a:t>
          </a:r>
          <a:r>
            <a:rPr lang="en-US" sz="3300" u="sng" kern="1200"/>
            <a:t>SNAPSEC</a:t>
          </a:r>
          <a:r>
            <a:rPr lang="en-US" sz="3300" kern="1200"/>
            <a:t> UNDER THE GUIDANCE OF IMRAN PARRAY .</a:t>
          </a:r>
        </a:p>
      </dsp:txBody>
      <dsp:txXfrm>
        <a:off x="114972" y="439201"/>
        <a:ext cx="6436889" cy="2125266"/>
      </dsp:txXfrm>
    </dsp:sp>
    <dsp:sp modelId="{57FD7060-458B-FD49-88AC-4F25B475FC1A}">
      <dsp:nvSpPr>
        <dsp:cNvPr id="0" name=""/>
        <dsp:cNvSpPr/>
      </dsp:nvSpPr>
      <dsp:spPr>
        <a:xfrm>
          <a:off x="0" y="2774479"/>
          <a:ext cx="6666833" cy="235521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WORKING ON FRONT END TOOLS WITH NODE.JS </a:t>
          </a:r>
        </a:p>
      </dsp:txBody>
      <dsp:txXfrm>
        <a:off x="114972" y="2889451"/>
        <a:ext cx="6436889" cy="2125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CBDA6-D645-EC4E-9299-8846766BDD0F}">
      <dsp:nvSpPr>
        <dsp:cNvPr id="0" name=""/>
        <dsp:cNvSpPr/>
      </dsp:nvSpPr>
      <dsp:spPr>
        <a:xfrm>
          <a:off x="0" y="73075"/>
          <a:ext cx="6666833" cy="83422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Introduction to Front-End Web Development</a:t>
          </a:r>
        </a:p>
      </dsp:txBody>
      <dsp:txXfrm>
        <a:off x="40724" y="113799"/>
        <a:ext cx="6585385" cy="752780"/>
      </dsp:txXfrm>
    </dsp:sp>
    <dsp:sp modelId="{194C5B26-D16C-D04D-A14D-18C183677190}">
      <dsp:nvSpPr>
        <dsp:cNvPr id="0" name=""/>
        <dsp:cNvSpPr/>
      </dsp:nvSpPr>
      <dsp:spPr>
        <a:xfrm>
          <a:off x="0" y="967783"/>
          <a:ext cx="6666833" cy="834228"/>
        </a:xfrm>
        <a:prstGeom prst="roundRect">
          <a:avLst/>
        </a:prstGeom>
        <a:gradFill rotWithShape="0">
          <a:gsLst>
            <a:gs pos="0">
              <a:schemeClr val="accent5">
                <a:hueOff val="-1351709"/>
                <a:satOff val="-3484"/>
                <a:lumOff val="-2353"/>
                <a:alphaOff val="0"/>
                <a:satMod val="103000"/>
                <a:lumMod val="102000"/>
                <a:tint val="94000"/>
              </a:schemeClr>
            </a:gs>
            <a:gs pos="50000">
              <a:schemeClr val="accent5">
                <a:hueOff val="-1351709"/>
                <a:satOff val="-3484"/>
                <a:lumOff val="-2353"/>
                <a:alphaOff val="0"/>
                <a:satMod val="110000"/>
                <a:lumMod val="100000"/>
                <a:shade val="100000"/>
              </a:schemeClr>
            </a:gs>
            <a:gs pos="100000">
              <a:schemeClr val="accent5">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Learn the core concepts and tools of front-end development.</a:t>
          </a:r>
          <a:endParaRPr lang="en-US" sz="2100" kern="1200"/>
        </a:p>
      </dsp:txBody>
      <dsp:txXfrm>
        <a:off x="40724" y="1008507"/>
        <a:ext cx="6585385" cy="752780"/>
      </dsp:txXfrm>
    </dsp:sp>
    <dsp:sp modelId="{D38F851A-AB91-E841-B9CE-DC2A7F4C49AA}">
      <dsp:nvSpPr>
        <dsp:cNvPr id="0" name=""/>
        <dsp:cNvSpPr/>
      </dsp:nvSpPr>
      <dsp:spPr>
        <a:xfrm>
          <a:off x="0" y="1862491"/>
          <a:ext cx="6666833" cy="834228"/>
        </a:xfrm>
        <a:prstGeom prst="roundRect">
          <a:avLst/>
        </a:prstGeom>
        <a:gradFill rotWithShape="0">
          <a:gsLst>
            <a:gs pos="0">
              <a:schemeClr val="accent5">
                <a:hueOff val="-2703417"/>
                <a:satOff val="-6968"/>
                <a:lumOff val="-4706"/>
                <a:alphaOff val="0"/>
                <a:satMod val="103000"/>
                <a:lumMod val="102000"/>
                <a:tint val="94000"/>
              </a:schemeClr>
            </a:gs>
            <a:gs pos="50000">
              <a:schemeClr val="accent5">
                <a:hueOff val="-2703417"/>
                <a:satOff val="-6968"/>
                <a:lumOff val="-4706"/>
                <a:alphaOff val="0"/>
                <a:satMod val="110000"/>
                <a:lumMod val="100000"/>
                <a:shade val="100000"/>
              </a:schemeClr>
            </a:gs>
            <a:gs pos="100000">
              <a:schemeClr val="accent5">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Node.js for  Development</a:t>
          </a:r>
          <a:endParaRPr lang="en-US" sz="2100" kern="1200"/>
        </a:p>
      </dsp:txBody>
      <dsp:txXfrm>
        <a:off x="40724" y="1903215"/>
        <a:ext cx="6585385" cy="752780"/>
      </dsp:txXfrm>
    </dsp:sp>
    <dsp:sp modelId="{9C320C06-311A-F44A-AE47-0E3CCB4E06C7}">
      <dsp:nvSpPr>
        <dsp:cNvPr id="0" name=""/>
        <dsp:cNvSpPr/>
      </dsp:nvSpPr>
      <dsp:spPr>
        <a:xfrm>
          <a:off x="0" y="2757200"/>
          <a:ext cx="6666833" cy="834228"/>
        </a:xfrm>
        <a:prstGeom prst="roundRect">
          <a:avLst/>
        </a:prstGeom>
        <a:gradFill rotWithShape="0">
          <a:gsLst>
            <a:gs pos="0">
              <a:schemeClr val="accent5">
                <a:hueOff val="-4055126"/>
                <a:satOff val="-10451"/>
                <a:lumOff val="-7059"/>
                <a:alphaOff val="0"/>
                <a:satMod val="103000"/>
                <a:lumMod val="102000"/>
                <a:tint val="94000"/>
              </a:schemeClr>
            </a:gs>
            <a:gs pos="50000">
              <a:schemeClr val="accent5">
                <a:hueOff val="-4055126"/>
                <a:satOff val="-10451"/>
                <a:lumOff val="-7059"/>
                <a:alphaOff val="0"/>
                <a:satMod val="110000"/>
                <a:lumMod val="100000"/>
                <a:shade val="100000"/>
              </a:schemeClr>
            </a:gs>
            <a:gs pos="100000">
              <a:schemeClr val="accent5">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Gain proficiency in Node.js for building server-side applications.</a:t>
          </a:r>
          <a:endParaRPr lang="en-US" sz="2100" kern="1200"/>
        </a:p>
      </dsp:txBody>
      <dsp:txXfrm>
        <a:off x="40724" y="2797924"/>
        <a:ext cx="6585385" cy="752780"/>
      </dsp:txXfrm>
    </dsp:sp>
    <dsp:sp modelId="{44C7CD16-1D39-A34D-A2A8-45A54C58938B}">
      <dsp:nvSpPr>
        <dsp:cNvPr id="0" name=""/>
        <dsp:cNvSpPr/>
      </dsp:nvSpPr>
      <dsp:spPr>
        <a:xfrm>
          <a:off x="0" y="3651908"/>
          <a:ext cx="6666833" cy="834228"/>
        </a:xfrm>
        <a:prstGeom prst="roundRect">
          <a:avLst/>
        </a:prstGeom>
        <a:gradFill rotWithShape="0">
          <a:gsLst>
            <a:gs pos="0">
              <a:schemeClr val="accent5">
                <a:hueOff val="-5406834"/>
                <a:satOff val="-13935"/>
                <a:lumOff val="-9412"/>
                <a:alphaOff val="0"/>
                <a:satMod val="103000"/>
                <a:lumMod val="102000"/>
                <a:tint val="94000"/>
              </a:schemeClr>
            </a:gs>
            <a:gs pos="50000">
              <a:schemeClr val="accent5">
                <a:hueOff val="-5406834"/>
                <a:satOff val="-13935"/>
                <a:lumOff val="-9412"/>
                <a:alphaOff val="0"/>
                <a:satMod val="110000"/>
                <a:lumMod val="100000"/>
                <a:shade val="100000"/>
              </a:schemeClr>
            </a:gs>
            <a:gs pos="100000">
              <a:schemeClr val="accent5">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Industry-Ready Single-Page Web Application</a:t>
          </a:r>
          <a:endParaRPr lang="en-US" sz="2100" kern="1200"/>
        </a:p>
      </dsp:txBody>
      <dsp:txXfrm>
        <a:off x="40724" y="3692632"/>
        <a:ext cx="6585385" cy="752780"/>
      </dsp:txXfrm>
    </dsp:sp>
    <dsp:sp modelId="{41A69887-9541-3E42-9D8C-4B193F33CFFB}">
      <dsp:nvSpPr>
        <dsp:cNvPr id="0" name=""/>
        <dsp:cNvSpPr/>
      </dsp:nvSpPr>
      <dsp:spPr>
        <a:xfrm>
          <a:off x="0" y="4546616"/>
          <a:ext cx="6666833" cy="834228"/>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Develop a functional single-page web application.</a:t>
          </a:r>
          <a:endParaRPr lang="en-US" sz="2100" kern="1200"/>
        </a:p>
      </dsp:txBody>
      <dsp:txXfrm>
        <a:off x="40724" y="4587340"/>
        <a:ext cx="6585385" cy="752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A19A2-A6DA-C442-BB7E-06F20F29D3A9}">
      <dsp:nvSpPr>
        <dsp:cNvPr id="0" name=""/>
        <dsp:cNvSpPr/>
      </dsp:nvSpPr>
      <dsp:spPr>
        <a:xfrm>
          <a:off x="0" y="68115"/>
          <a:ext cx="1110532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HTML and CSS</a:t>
          </a:r>
          <a:endParaRPr lang="en-US" sz="2500" kern="1200"/>
        </a:p>
      </dsp:txBody>
      <dsp:txXfrm>
        <a:off x="29271" y="97386"/>
        <a:ext cx="11046779" cy="541083"/>
      </dsp:txXfrm>
    </dsp:sp>
    <dsp:sp modelId="{DF74265F-1B2B-EE40-B9DC-D4FF22F0066D}">
      <dsp:nvSpPr>
        <dsp:cNvPr id="0" name=""/>
        <dsp:cNvSpPr/>
      </dsp:nvSpPr>
      <dsp:spPr>
        <a:xfrm>
          <a:off x="0" y="739740"/>
          <a:ext cx="1110532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Learned the fundamentals of HTML structure, tags, and</a:t>
          </a:r>
          <a:endParaRPr lang="en-US" sz="2500" kern="1200"/>
        </a:p>
      </dsp:txBody>
      <dsp:txXfrm>
        <a:off x="29271" y="769011"/>
        <a:ext cx="11046779" cy="541083"/>
      </dsp:txXfrm>
    </dsp:sp>
    <dsp:sp modelId="{4CDF89BC-232B-924B-B66A-13330FB5F1A1}">
      <dsp:nvSpPr>
        <dsp:cNvPr id="0" name=""/>
        <dsp:cNvSpPr/>
      </dsp:nvSpPr>
      <dsp:spPr>
        <a:xfrm>
          <a:off x="0" y="1411365"/>
          <a:ext cx="1110532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elements for creating web page content.</a:t>
          </a:r>
          <a:endParaRPr lang="en-US" sz="2500" kern="1200"/>
        </a:p>
      </dsp:txBody>
      <dsp:txXfrm>
        <a:off x="29271" y="1440636"/>
        <a:ext cx="11046779" cy="541083"/>
      </dsp:txXfrm>
    </dsp:sp>
    <dsp:sp modelId="{CBA7EFE0-83D7-424E-B074-BD38904A4C97}">
      <dsp:nvSpPr>
        <dsp:cNvPr id="0" name=""/>
        <dsp:cNvSpPr/>
      </dsp:nvSpPr>
      <dsp:spPr>
        <a:xfrm>
          <a:off x="0" y="2082990"/>
          <a:ext cx="1110532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Understood the role of CSS in styling and layout,</a:t>
          </a:r>
          <a:endParaRPr lang="en-US" sz="2500" kern="1200"/>
        </a:p>
      </dsp:txBody>
      <dsp:txXfrm>
        <a:off x="29271" y="2112261"/>
        <a:ext cx="11046779" cy="541083"/>
      </dsp:txXfrm>
    </dsp:sp>
    <dsp:sp modelId="{0A8E95E6-D54B-B745-8B76-546E0D3DE20F}">
      <dsp:nvSpPr>
        <dsp:cNvPr id="0" name=""/>
        <dsp:cNvSpPr/>
      </dsp:nvSpPr>
      <dsp:spPr>
        <a:xfrm>
          <a:off x="0" y="2754615"/>
          <a:ext cx="1110532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including selectors, properties, and the box model.</a:t>
          </a:r>
          <a:endParaRPr lang="en-US" sz="2500" kern="1200"/>
        </a:p>
      </dsp:txBody>
      <dsp:txXfrm>
        <a:off x="29271" y="2783886"/>
        <a:ext cx="11046779" cy="541083"/>
      </dsp:txXfrm>
    </dsp:sp>
    <dsp:sp modelId="{D2122738-F4C3-004E-952F-D6B9D60A29CF}">
      <dsp:nvSpPr>
        <dsp:cNvPr id="0" name=""/>
        <dsp:cNvSpPr/>
      </dsp:nvSpPr>
      <dsp:spPr>
        <a:xfrm>
          <a:off x="0" y="3426240"/>
          <a:ext cx="1110532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Gained insights into responsive design principles for</a:t>
          </a:r>
          <a:endParaRPr lang="en-US" sz="2500" kern="1200"/>
        </a:p>
      </dsp:txBody>
      <dsp:txXfrm>
        <a:off x="29271" y="3455511"/>
        <a:ext cx="11046779" cy="541083"/>
      </dsp:txXfrm>
    </dsp:sp>
    <dsp:sp modelId="{FBFE0240-1C5D-AE40-8F60-EFC242810564}">
      <dsp:nvSpPr>
        <dsp:cNvPr id="0" name=""/>
        <dsp:cNvSpPr/>
      </dsp:nvSpPr>
      <dsp:spPr>
        <a:xfrm>
          <a:off x="0" y="4097865"/>
          <a:ext cx="11105321"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kern="1200"/>
            <a:t>adapting websites across different screen sizes</a:t>
          </a:r>
          <a:endParaRPr lang="en-US" sz="2500" kern="1200"/>
        </a:p>
      </dsp:txBody>
      <dsp:txXfrm>
        <a:off x="29271" y="4127136"/>
        <a:ext cx="11046779" cy="54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7C7830-8F36-3E44-BFFF-959F2712E09A}">
      <dsp:nvSpPr>
        <dsp:cNvPr id="0" name=""/>
        <dsp:cNvSpPr/>
      </dsp:nvSpPr>
      <dsp:spPr>
        <a:xfrm>
          <a:off x="0" y="80644"/>
          <a:ext cx="6666833" cy="17046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Explored advanced CSS concepts like media queries and viewport meta tag for responsive web design.</a:t>
          </a:r>
          <a:endParaRPr lang="en-US" sz="3100" kern="1200"/>
        </a:p>
      </dsp:txBody>
      <dsp:txXfrm>
        <a:off x="83216" y="163860"/>
        <a:ext cx="6500401" cy="1538258"/>
      </dsp:txXfrm>
    </dsp:sp>
    <dsp:sp modelId="{2FC7D1C6-BDA9-A243-9B1C-75635497A9F6}">
      <dsp:nvSpPr>
        <dsp:cNvPr id="0" name=""/>
        <dsp:cNvSpPr/>
      </dsp:nvSpPr>
      <dsp:spPr>
        <a:xfrm>
          <a:off x="0" y="1874614"/>
          <a:ext cx="6666833" cy="170469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Learned about CSS preprocessors (e.g., Sass) and frameworks (e.g. Bootstrap, Tailwind CSS) to streamline styling.</a:t>
          </a:r>
          <a:endParaRPr lang="en-US" sz="3100" kern="1200"/>
        </a:p>
      </dsp:txBody>
      <dsp:txXfrm>
        <a:off x="83216" y="1957830"/>
        <a:ext cx="6500401" cy="1538258"/>
      </dsp:txXfrm>
    </dsp:sp>
    <dsp:sp modelId="{CF855DCA-81E1-E040-8EA0-9D48D7E8364D}">
      <dsp:nvSpPr>
        <dsp:cNvPr id="0" name=""/>
        <dsp:cNvSpPr/>
      </dsp:nvSpPr>
      <dsp:spPr>
        <a:xfrm>
          <a:off x="0" y="3668585"/>
          <a:ext cx="6666833" cy="17046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IN" sz="3100" kern="1200"/>
            <a:t>Underwent the power of CSS animations and transitions for creating dynamic visual effects.</a:t>
          </a:r>
          <a:endParaRPr lang="en-US" sz="3100" kern="1200"/>
        </a:p>
      </dsp:txBody>
      <dsp:txXfrm>
        <a:off x="83216" y="3751801"/>
        <a:ext cx="6500401" cy="15382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63B6D-B738-344B-ABA3-4F0AE5F3384A}">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A4CF0AE-AA7E-CE41-BED7-F45DA5753857}">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Grasped the core of JavaScript: variables, data types, operators, control flow (conditionals, loops), functions, and scope.</a:t>
          </a:r>
          <a:endParaRPr lang="en-US" sz="2900" kern="1200"/>
        </a:p>
      </dsp:txBody>
      <dsp:txXfrm>
        <a:off x="0" y="2663"/>
        <a:ext cx="6666833" cy="1816197"/>
      </dsp:txXfrm>
    </dsp:sp>
    <dsp:sp modelId="{214893D2-786E-0143-82A2-92431CA93E6E}">
      <dsp:nvSpPr>
        <dsp:cNvPr id="0" name=""/>
        <dsp:cNvSpPr/>
      </dsp:nvSpPr>
      <dsp:spPr>
        <a:xfrm>
          <a:off x="0" y="1818861"/>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2A627F6-F0DD-3D42-8A1C-C61ED97377B4}">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Learned how to manipulate the Document Object Model (DOM) to interact with and modify web page content dynamically.</a:t>
          </a:r>
          <a:endParaRPr lang="en-US" sz="2900" kern="1200"/>
        </a:p>
      </dsp:txBody>
      <dsp:txXfrm>
        <a:off x="0" y="1818861"/>
        <a:ext cx="6666833" cy="1816197"/>
      </dsp:txXfrm>
    </dsp:sp>
    <dsp:sp modelId="{3BEE4ADC-6A7D-8A4C-8671-B5BD7A49BFCD}">
      <dsp:nvSpPr>
        <dsp:cNvPr id="0" name=""/>
        <dsp:cNvSpPr/>
      </dsp:nvSpPr>
      <dsp:spPr>
        <a:xfrm>
          <a:off x="0" y="3635058"/>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EDD86D4-9650-D942-AEE3-E8296AE97EC1}">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IN" sz="2900" kern="1200"/>
            <a:t>Understood the importance of form validation with JavaScript for ensuring user input accuracy.</a:t>
          </a:r>
          <a:endParaRPr lang="en-US" sz="2900" kern="1200"/>
        </a:p>
      </dsp:txBody>
      <dsp:txXfrm>
        <a:off x="0" y="3635058"/>
        <a:ext cx="6666833" cy="18161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F9EB7-735C-4F41-9A01-9CB4D6DD95DD}">
      <dsp:nvSpPr>
        <dsp:cNvPr id="0" name=""/>
        <dsp:cNvSpPr/>
      </dsp:nvSpPr>
      <dsp:spPr>
        <a:xfrm>
          <a:off x="0" y="251374"/>
          <a:ext cx="6666833" cy="159471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Introduced to React.js  a popular JavaScript library for building    user interfaces with reusable components.</a:t>
          </a:r>
          <a:endParaRPr lang="en-US" sz="2900" kern="1200"/>
        </a:p>
      </dsp:txBody>
      <dsp:txXfrm>
        <a:off x="77847" y="329221"/>
        <a:ext cx="6511139" cy="1439016"/>
      </dsp:txXfrm>
    </dsp:sp>
    <dsp:sp modelId="{E50FE05C-CBC0-B74D-9078-4B623BFEDB63}">
      <dsp:nvSpPr>
        <dsp:cNvPr id="0" name=""/>
        <dsp:cNvSpPr/>
      </dsp:nvSpPr>
      <dsp:spPr>
        <a:xfrm>
          <a:off x="0" y="1929604"/>
          <a:ext cx="6666833" cy="159471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Learned about components, props, state, lifecycle methods,and React Router for client-side routing in React applications.</a:t>
          </a:r>
          <a:endParaRPr lang="en-US" sz="2900" kern="1200"/>
        </a:p>
      </dsp:txBody>
      <dsp:txXfrm>
        <a:off x="77847" y="2007451"/>
        <a:ext cx="6511139" cy="1439016"/>
      </dsp:txXfrm>
    </dsp:sp>
    <dsp:sp modelId="{9832AD1C-6678-6D40-9624-49F965A56E1E}">
      <dsp:nvSpPr>
        <dsp:cNvPr id="0" name=""/>
        <dsp:cNvSpPr/>
      </dsp:nvSpPr>
      <dsp:spPr>
        <a:xfrm>
          <a:off x="0" y="3607835"/>
          <a:ext cx="6666833" cy="159471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Built a Single Page Application (SPA) using React to gain practical experience with this framework</a:t>
          </a:r>
          <a:endParaRPr lang="en-US" sz="2900" kern="1200"/>
        </a:p>
      </dsp:txBody>
      <dsp:txXfrm>
        <a:off x="77847" y="3685682"/>
        <a:ext cx="6511139" cy="14390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8335-7584-41BF-5BF5-E48B1F2396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20A7A7-567A-C58D-0AFE-152266135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9FB7CC-39EC-367D-37E2-E6BD961BD3C4}"/>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5" name="Footer Placeholder 4">
            <a:extLst>
              <a:ext uri="{FF2B5EF4-FFF2-40B4-BE49-F238E27FC236}">
                <a16:creationId xmlns:a16="http://schemas.microsoft.com/office/drawing/2014/main" id="{3773053E-3C36-712B-310D-D2B6AB67DE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627566-4820-BA6C-4CDF-CE2A875B50F7}"/>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362058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C3A8-D01A-3C60-E8DC-05AD23D0C8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03379F-8EE2-6BF2-EF2A-0870C8E38E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CC544F-E9A3-A805-3F34-7FE943E44CF1}"/>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5" name="Footer Placeholder 4">
            <a:extLst>
              <a:ext uri="{FF2B5EF4-FFF2-40B4-BE49-F238E27FC236}">
                <a16:creationId xmlns:a16="http://schemas.microsoft.com/office/drawing/2014/main" id="{A6840623-5EA7-6499-8C78-BEBB03B898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DA7A4-AC9D-1B6E-5290-FB520D241B0E}"/>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3414161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290AB-979F-A9E2-99C5-8516D15AC0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B9087A-E240-644B-2719-A7C6D07D58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359F4-D118-6A5C-33CC-5E163440A2DB}"/>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5" name="Footer Placeholder 4">
            <a:extLst>
              <a:ext uri="{FF2B5EF4-FFF2-40B4-BE49-F238E27FC236}">
                <a16:creationId xmlns:a16="http://schemas.microsoft.com/office/drawing/2014/main" id="{362CDB6C-2FA5-2406-5D6A-5A6B88169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A37BF-93DE-5CFA-37DB-0E459CE0B483}"/>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357635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7AEE-410B-6DD5-B0ED-4E7079E4BF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71A84A-9178-F4D8-1DFF-98B131BF5C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6D8059-9161-BECD-FF07-602BD1027DAE}"/>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5" name="Footer Placeholder 4">
            <a:extLst>
              <a:ext uri="{FF2B5EF4-FFF2-40B4-BE49-F238E27FC236}">
                <a16:creationId xmlns:a16="http://schemas.microsoft.com/office/drawing/2014/main" id="{23EBD48B-8F32-C434-453B-0B6885920F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CD8B84-0E2F-2B32-53FE-6DA231951A97}"/>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547875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BD84-5B59-1193-2B9F-7E1905B6E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ACBB5A-C000-EE38-D2ED-EB1868B4A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0E935-2DB2-BDD7-BDA5-0D70A9CAF5E8}"/>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5" name="Footer Placeholder 4">
            <a:extLst>
              <a:ext uri="{FF2B5EF4-FFF2-40B4-BE49-F238E27FC236}">
                <a16:creationId xmlns:a16="http://schemas.microsoft.com/office/drawing/2014/main" id="{339329FB-E779-1B48-0A68-27DAA6654D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D62EE-AC0A-89B4-D988-ED8F62ECD95A}"/>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139566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B57B3-A0B5-A09B-5616-69239F91B1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E3D4AF-ECB9-919F-5AEF-7909B5ED32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32D006-C5CC-4548-3800-4CA80C401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A29877-7A50-DACB-0C13-087002E907CF}"/>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6" name="Footer Placeholder 5">
            <a:extLst>
              <a:ext uri="{FF2B5EF4-FFF2-40B4-BE49-F238E27FC236}">
                <a16:creationId xmlns:a16="http://schemas.microsoft.com/office/drawing/2014/main" id="{5C2D20B0-0119-2499-4313-67E14CD06C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398685-3A02-D578-8EBE-E5086178F2C0}"/>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365738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7906-F51E-5553-B1B5-829649740B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57C8FF-D9EB-7730-441D-EB122EB24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8EE17-C9B5-F8C3-6585-43A55B723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0D6C99-6D4F-1230-0520-D7CFC4CC9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B37D1C-DE40-421B-A1DA-0FEB9DEAEF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E271FBF-E987-BCC1-7AF7-2AF6495A30C2}"/>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8" name="Footer Placeholder 7">
            <a:extLst>
              <a:ext uri="{FF2B5EF4-FFF2-40B4-BE49-F238E27FC236}">
                <a16:creationId xmlns:a16="http://schemas.microsoft.com/office/drawing/2014/main" id="{638E0BE2-E532-3BBA-4BFC-C98A809DD4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B3AF91-6F3B-FEF9-727D-DC103E55FF22}"/>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305908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39D6-BF00-04F7-EC09-F1D8E1E34F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1789E8-DE5C-8F9C-7E0F-8DA621DE665B}"/>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4" name="Footer Placeholder 3">
            <a:extLst>
              <a:ext uri="{FF2B5EF4-FFF2-40B4-BE49-F238E27FC236}">
                <a16:creationId xmlns:a16="http://schemas.microsoft.com/office/drawing/2014/main" id="{D50CDC78-259D-DC6C-EC9F-C826F0D494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9C2948-7C80-A3BC-3D1B-E314ABAB4BF6}"/>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216349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2C80B9-B52C-AF8F-7F91-BA6ECE8A8BD7}"/>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3" name="Footer Placeholder 2">
            <a:extLst>
              <a:ext uri="{FF2B5EF4-FFF2-40B4-BE49-F238E27FC236}">
                <a16:creationId xmlns:a16="http://schemas.microsoft.com/office/drawing/2014/main" id="{7E301077-78DB-C7D0-1EC2-AF4B4729E2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18B14A-A004-F8A9-7041-C39ACD108DED}"/>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2463314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FA57-735D-30B6-ECB1-206490BB5F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96DA06-FD35-33E0-CB8D-FA4AF986E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CA4054-0E8F-54E0-41F1-187A24F66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3D3CA-FD3B-2F30-02D3-FED8FFA1E159}"/>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6" name="Footer Placeholder 5">
            <a:extLst>
              <a:ext uri="{FF2B5EF4-FFF2-40B4-BE49-F238E27FC236}">
                <a16:creationId xmlns:a16="http://schemas.microsoft.com/office/drawing/2014/main" id="{EE03D899-2935-A0CF-0428-0EDA482D03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B2124D-65D9-A5B4-EB18-63F5297BE70A}"/>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181829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2403-4E24-DF01-DCD3-F887532453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0CA7D5-0619-0342-9F70-ACF9C1535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BC7BEB-DCA3-AE35-71CB-E05F27614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18C94-6478-B905-9651-F77AF71413F3}"/>
              </a:ext>
            </a:extLst>
          </p:cNvPr>
          <p:cNvSpPr>
            <a:spLocks noGrp="1"/>
          </p:cNvSpPr>
          <p:nvPr>
            <p:ph type="dt" sz="half" idx="10"/>
          </p:nvPr>
        </p:nvSpPr>
        <p:spPr/>
        <p:txBody>
          <a:bodyPr/>
          <a:lstStyle/>
          <a:p>
            <a:fld id="{4C3DD954-6D27-44AE-A2BD-7D0990E88F34}" type="datetimeFigureOut">
              <a:rPr lang="en-IN" smtClean="0"/>
              <a:t>29/09/24</a:t>
            </a:fld>
            <a:endParaRPr lang="en-IN"/>
          </a:p>
        </p:txBody>
      </p:sp>
      <p:sp>
        <p:nvSpPr>
          <p:cNvPr id="6" name="Footer Placeholder 5">
            <a:extLst>
              <a:ext uri="{FF2B5EF4-FFF2-40B4-BE49-F238E27FC236}">
                <a16:creationId xmlns:a16="http://schemas.microsoft.com/office/drawing/2014/main" id="{C170ACB9-EE0D-664B-D7D7-AE3A7E8F50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45F6B3-BC67-35A8-AA5B-AAA71C38F654}"/>
              </a:ext>
            </a:extLst>
          </p:cNvPr>
          <p:cNvSpPr>
            <a:spLocks noGrp="1"/>
          </p:cNvSpPr>
          <p:nvPr>
            <p:ph type="sldNum" sz="quarter" idx="12"/>
          </p:nvPr>
        </p:nvSpPr>
        <p:spPr/>
        <p:txBody>
          <a:bodyPr/>
          <a:lstStyle/>
          <a:p>
            <a:fld id="{C1CD2515-263B-4FE3-A2DB-3579C8477FF5}" type="slidenum">
              <a:rPr lang="en-IN" smtClean="0"/>
              <a:t>‹#›</a:t>
            </a:fld>
            <a:endParaRPr lang="en-IN"/>
          </a:p>
        </p:txBody>
      </p:sp>
    </p:spTree>
    <p:extLst>
      <p:ext uri="{BB962C8B-B14F-4D97-AF65-F5344CB8AC3E}">
        <p14:creationId xmlns:p14="http://schemas.microsoft.com/office/powerpoint/2010/main" val="360133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56000">
              <a:srgbClr val="CCE3C1">
                <a:lumMod val="99000"/>
                <a:alpha val="80000"/>
              </a:srgbClr>
            </a:gs>
            <a:gs pos="100000">
              <a:schemeClr val="accent1">
                <a:lumMod val="30000"/>
                <a:lumOff val="70000"/>
              </a:schemeClr>
            </a:gs>
          </a:gsLst>
          <a:lin ang="81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D120C-F25C-551E-7C8A-042021D9C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3D588A-4660-A28A-8DD1-E3D612435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7AB796-DECC-0AE4-0E5D-52FE279C4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3DD954-6D27-44AE-A2BD-7D0990E88F34}" type="datetimeFigureOut">
              <a:rPr lang="en-IN" smtClean="0"/>
              <a:t>29/09/24</a:t>
            </a:fld>
            <a:endParaRPr lang="en-IN"/>
          </a:p>
        </p:txBody>
      </p:sp>
      <p:sp>
        <p:nvSpPr>
          <p:cNvPr id="5" name="Footer Placeholder 4">
            <a:extLst>
              <a:ext uri="{FF2B5EF4-FFF2-40B4-BE49-F238E27FC236}">
                <a16:creationId xmlns:a16="http://schemas.microsoft.com/office/drawing/2014/main" id="{865616D2-C2FE-56F8-1B67-92083CD3E3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58F4A8-9CA1-04A7-1B40-77A4BAB42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D2515-263B-4FE3-A2DB-3579C8477FF5}" type="slidenum">
              <a:rPr lang="en-IN" smtClean="0"/>
              <a:t>‹#›</a:t>
            </a:fld>
            <a:endParaRPr lang="en-IN"/>
          </a:p>
        </p:txBody>
      </p:sp>
    </p:spTree>
    <p:extLst>
      <p:ext uri="{BB962C8B-B14F-4D97-AF65-F5344CB8AC3E}">
        <p14:creationId xmlns:p14="http://schemas.microsoft.com/office/powerpoint/2010/main" val="2041129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www.linkedin.com/redir/redirect?url=https%3A%2F%2Fsnapsec%2Eco%2F&amp;urlhash=UCQj&amp;trk=about_websit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9" name="Rectangle 104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3" name="Rectangle 105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794F6-F5E1-9266-BBD7-50CD0B06FF4C}"/>
              </a:ext>
            </a:extLst>
          </p:cNvPr>
          <p:cNvSpPr>
            <a:spLocks noGrp="1"/>
          </p:cNvSpPr>
          <p:nvPr>
            <p:ph type="ctrTitle"/>
          </p:nvPr>
        </p:nvSpPr>
        <p:spPr>
          <a:xfrm>
            <a:off x="1127208" y="857251"/>
            <a:ext cx="4747280" cy="3098061"/>
          </a:xfrm>
        </p:spPr>
        <p:txBody>
          <a:bodyPr anchor="b">
            <a:normAutofit fontScale="90000"/>
          </a:bodyPr>
          <a:lstStyle/>
          <a:p>
            <a:pPr algn="l"/>
            <a:r>
              <a:rPr lang="en-IN" sz="4800" b="1">
                <a:ln w="9525">
                  <a:solidFill>
                    <a:schemeClr val="bg1"/>
                  </a:solidFill>
                  <a:prstDash val="solid"/>
                </a:ln>
                <a:solidFill>
                  <a:srgbClr val="FFFFFF"/>
                </a:solidFill>
              </a:rPr>
              <a:t>Name: Syed Mohtashim</a:t>
            </a:r>
            <a:br>
              <a:rPr lang="en-IN" sz="4800" b="1">
                <a:ln w="9525">
                  <a:solidFill>
                    <a:schemeClr val="bg1"/>
                  </a:solidFill>
                  <a:prstDash val="solid"/>
                </a:ln>
                <a:solidFill>
                  <a:srgbClr val="FFFFFF"/>
                </a:solidFill>
              </a:rPr>
            </a:br>
            <a:r>
              <a:rPr lang="en-IN" sz="4800" b="1">
                <a:ln w="9525">
                  <a:solidFill>
                    <a:schemeClr val="bg1"/>
                  </a:solidFill>
                  <a:prstDash val="solid"/>
                </a:ln>
                <a:solidFill>
                  <a:srgbClr val="FFFFFF"/>
                </a:solidFill>
              </a:rPr>
              <a:t>Reg no : 12224093</a:t>
            </a:r>
            <a:br>
              <a:rPr lang="en-IN" sz="4800" b="1">
                <a:ln w="9525">
                  <a:solidFill>
                    <a:schemeClr val="bg1"/>
                  </a:solidFill>
                  <a:prstDash val="solid"/>
                </a:ln>
                <a:solidFill>
                  <a:srgbClr val="FFFFFF"/>
                </a:solidFill>
              </a:rPr>
            </a:br>
            <a:endParaRPr lang="en-IN" sz="4800" b="1">
              <a:ln w="9525">
                <a:solidFill>
                  <a:schemeClr val="bg1"/>
                </a:solidFill>
                <a:prstDash val="solid"/>
              </a:ln>
              <a:solidFill>
                <a:srgbClr val="FFFFFF"/>
              </a:solidFill>
            </a:endParaRPr>
          </a:p>
        </p:txBody>
      </p:sp>
      <p:sp>
        <p:nvSpPr>
          <p:cNvPr id="1055" name="Rectangle 105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1550C05-B445-DF9C-CB1F-1E94DBA243F3}"/>
              </a:ext>
            </a:extLst>
          </p:cNvPr>
          <p:cNvSpPr>
            <a:spLocks noGrp="1"/>
          </p:cNvSpPr>
          <p:nvPr>
            <p:ph type="subTitle" idx="1"/>
          </p:nvPr>
        </p:nvSpPr>
        <p:spPr>
          <a:xfrm>
            <a:off x="1127208" y="4756265"/>
            <a:ext cx="4393278" cy="1244483"/>
          </a:xfrm>
        </p:spPr>
        <p:txBody>
          <a:bodyPr anchor="t">
            <a:normAutofit/>
          </a:bodyPr>
          <a:lstStyle/>
          <a:p>
            <a:pPr algn="l"/>
            <a:r>
              <a:rPr lang="en-IN" dirty="0">
                <a:solidFill>
                  <a:srgbClr val="FFFFFF"/>
                </a:solidFill>
              </a:rPr>
              <a:t>SUMMER INTERNSHIP PROGRAM CAP368 </a:t>
            </a:r>
          </a:p>
        </p:txBody>
      </p:sp>
      <p:sp>
        <p:nvSpPr>
          <p:cNvPr id="1057" name="Oval 105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ovt of India's NIRF Rankings-2022 ranked LPU overall 47th ...">
            <a:extLst>
              <a:ext uri="{FF2B5EF4-FFF2-40B4-BE49-F238E27FC236}">
                <a16:creationId xmlns:a16="http://schemas.microsoft.com/office/drawing/2014/main" id="{1D720604-E594-5EF3-487D-B9EA1BAA14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19452" y="2108877"/>
            <a:ext cx="3539377" cy="265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759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C8166-FC50-70BB-C7E5-58768E961EDE}"/>
              </a:ext>
            </a:extLst>
          </p:cNvPr>
          <p:cNvSpPr>
            <a:spLocks noGrp="1"/>
          </p:cNvSpPr>
          <p:nvPr>
            <p:ph type="title"/>
          </p:nvPr>
        </p:nvSpPr>
        <p:spPr>
          <a:xfrm>
            <a:off x="586478" y="1683756"/>
            <a:ext cx="3115265" cy="2396359"/>
          </a:xfrm>
        </p:spPr>
        <p:txBody>
          <a:bodyPr anchor="b">
            <a:normAutofit/>
          </a:bodyPr>
          <a:lstStyle/>
          <a:p>
            <a:pPr algn="r"/>
            <a:r>
              <a:rPr lang="en-IN" sz="3100">
                <a:solidFill>
                  <a:srgbClr val="FFFFFF"/>
                </a:solidFill>
                <a:effectLst/>
                <a:latin typeface="Helvetica" pitchFamily="2" charset="0"/>
              </a:rPr>
              <a:t>FRONT-END FRAMEWORKS</a:t>
            </a:r>
            <a:br>
              <a:rPr lang="en-IN" sz="3100">
                <a:solidFill>
                  <a:srgbClr val="FFFFFF"/>
                </a:solidFill>
                <a:effectLst/>
                <a:latin typeface="Helvetica" pitchFamily="2" charset="0"/>
              </a:rPr>
            </a:br>
            <a:endParaRPr lang="en-IN" sz="3100" b="1">
              <a:solidFill>
                <a:srgbClr val="FFFFFF"/>
              </a:solidFill>
            </a:endParaRPr>
          </a:p>
        </p:txBody>
      </p:sp>
      <p:graphicFrame>
        <p:nvGraphicFramePr>
          <p:cNvPr id="5" name="Content Placeholder 2">
            <a:extLst>
              <a:ext uri="{FF2B5EF4-FFF2-40B4-BE49-F238E27FC236}">
                <a16:creationId xmlns:a16="http://schemas.microsoft.com/office/drawing/2014/main" id="{1D6AF40F-DFD4-BAE0-3C49-2E87691F3805}"/>
              </a:ext>
            </a:extLst>
          </p:cNvPr>
          <p:cNvGraphicFramePr>
            <a:graphicFrameLocks noGrp="1"/>
          </p:cNvGraphicFramePr>
          <p:nvPr>
            <p:ph idx="1"/>
            <p:extLst>
              <p:ext uri="{D42A27DB-BD31-4B8C-83A1-F6EECF244321}">
                <p14:modId xmlns:p14="http://schemas.microsoft.com/office/powerpoint/2010/main" val="331381134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20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F5E71E-303E-FCA9-5F17-429C290BA65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Code snippets:</a:t>
            </a:r>
          </a:p>
        </p:txBody>
      </p:sp>
      <p:pic>
        <p:nvPicPr>
          <p:cNvPr id="5" name="Content Placeholder 4" descr="A computer screen shot of a black screen&#10;&#10;Description automatically generated">
            <a:extLst>
              <a:ext uri="{FF2B5EF4-FFF2-40B4-BE49-F238E27FC236}">
                <a16:creationId xmlns:a16="http://schemas.microsoft.com/office/drawing/2014/main" id="{A746E081-1622-2120-D510-69749653B6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225" y="2139255"/>
            <a:ext cx="11327549" cy="4106236"/>
          </a:xfrm>
          <a:prstGeom prst="rect">
            <a:avLst/>
          </a:prstGeom>
        </p:spPr>
      </p:pic>
    </p:spTree>
    <p:extLst>
      <p:ext uri="{BB962C8B-B14F-4D97-AF65-F5344CB8AC3E}">
        <p14:creationId xmlns:p14="http://schemas.microsoft.com/office/powerpoint/2010/main" val="771334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BE60CB39-F343-5C6D-1029-CABB7D366B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1289" y="457200"/>
            <a:ext cx="6549421" cy="5943600"/>
          </a:xfrm>
          <a:prstGeom prst="rect">
            <a:avLst/>
          </a:prstGeom>
        </p:spPr>
      </p:pic>
    </p:spTree>
    <p:extLst>
      <p:ext uri="{BB962C8B-B14F-4D97-AF65-F5344CB8AC3E}">
        <p14:creationId xmlns:p14="http://schemas.microsoft.com/office/powerpoint/2010/main" val="490013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screenshot of a weather forecast&#10;&#10;Description automatically generated">
            <a:extLst>
              <a:ext uri="{FF2B5EF4-FFF2-40B4-BE49-F238E27FC236}">
                <a16:creationId xmlns:a16="http://schemas.microsoft.com/office/drawing/2014/main" id="{1080EFD9-6576-0C40-C090-1A7327879DE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26" r="9535"/>
          <a:stretch/>
        </p:blipFill>
        <p:spPr>
          <a:xfrm>
            <a:off x="20" y="1282"/>
            <a:ext cx="12191980" cy="6856718"/>
          </a:xfrm>
          <a:prstGeom prst="rect">
            <a:avLst/>
          </a:prstGeom>
        </p:spPr>
      </p:pic>
    </p:spTree>
    <p:extLst>
      <p:ext uri="{BB962C8B-B14F-4D97-AF65-F5344CB8AC3E}">
        <p14:creationId xmlns:p14="http://schemas.microsoft.com/office/powerpoint/2010/main" val="466015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4DFA8A-BDCF-5F99-F55A-35F11F486E93}"/>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Bahnschrift Light" panose="020B0502040204020203" pitchFamily="34" charset="0"/>
              </a:rPr>
              <a:t>Thank You </a:t>
            </a:r>
            <a:endParaRPr lang="en-IN" sz="4000" b="1">
              <a:solidFill>
                <a:srgbClr val="FFFFFF"/>
              </a:solidFill>
              <a:latin typeface="Bahnschrift Light" panose="020B0502040204020203" pitchFamily="34" charset="0"/>
            </a:endParaRPr>
          </a:p>
        </p:txBody>
      </p:sp>
      <p:sp>
        <p:nvSpPr>
          <p:cNvPr id="3" name="Content Placeholder 2">
            <a:extLst>
              <a:ext uri="{FF2B5EF4-FFF2-40B4-BE49-F238E27FC236}">
                <a16:creationId xmlns:a16="http://schemas.microsoft.com/office/drawing/2014/main" id="{31780EC6-E300-723E-B32F-41C8A8B5A657}"/>
              </a:ext>
            </a:extLst>
          </p:cNvPr>
          <p:cNvSpPr>
            <a:spLocks noGrp="1"/>
          </p:cNvSpPr>
          <p:nvPr>
            <p:ph idx="1"/>
          </p:nvPr>
        </p:nvSpPr>
        <p:spPr>
          <a:xfrm>
            <a:off x="4810259" y="649480"/>
            <a:ext cx="6555347" cy="5546047"/>
          </a:xfrm>
        </p:spPr>
        <p:txBody>
          <a:bodyPr anchor="ctr">
            <a:normAutofit/>
          </a:bodyPr>
          <a:lstStyle/>
          <a:p>
            <a:pPr marL="0" indent="0">
              <a:buNone/>
            </a:pPr>
            <a:r>
              <a:rPr lang="en-US" sz="2000" b="1">
                <a:latin typeface="Fairwater Script Light" panose="02000507000000020003" pitchFamily="2" charset="0"/>
              </a:rPr>
              <a:t>for giving such a great opportunity </a:t>
            </a:r>
            <a:endParaRPr lang="en-IN" sz="2000" b="1">
              <a:latin typeface="Fairwater Script Light" panose="02000507000000020003" pitchFamily="2" charset="0"/>
            </a:endParaRPr>
          </a:p>
        </p:txBody>
      </p:sp>
    </p:spTree>
    <p:extLst>
      <p:ext uri="{BB962C8B-B14F-4D97-AF65-F5344CB8AC3E}">
        <p14:creationId xmlns:p14="http://schemas.microsoft.com/office/powerpoint/2010/main" val="333858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4D446-14F7-37CD-BAD2-11581C3FFA3C}"/>
              </a:ext>
            </a:extLst>
          </p:cNvPr>
          <p:cNvSpPr>
            <a:spLocks noGrp="1"/>
          </p:cNvSpPr>
          <p:nvPr>
            <p:ph type="title"/>
          </p:nvPr>
        </p:nvSpPr>
        <p:spPr>
          <a:xfrm>
            <a:off x="586478" y="1683756"/>
            <a:ext cx="3115265" cy="2396359"/>
          </a:xfrm>
        </p:spPr>
        <p:txBody>
          <a:bodyPr anchor="b">
            <a:normAutofit/>
          </a:bodyPr>
          <a:lstStyle/>
          <a:p>
            <a:pPr algn="r"/>
            <a:r>
              <a:rPr lang="en-US" sz="3400">
                <a:solidFill>
                  <a:srgbClr val="FFFFFF"/>
                </a:solidFill>
              </a:rPr>
              <a:t>INTRODUCTION :</a:t>
            </a:r>
          </a:p>
        </p:txBody>
      </p:sp>
      <p:graphicFrame>
        <p:nvGraphicFramePr>
          <p:cNvPr id="5" name="Content Placeholder 2">
            <a:extLst>
              <a:ext uri="{FF2B5EF4-FFF2-40B4-BE49-F238E27FC236}">
                <a16:creationId xmlns:a16="http://schemas.microsoft.com/office/drawing/2014/main" id="{83300142-627D-D566-139B-06E75910A1AA}"/>
              </a:ext>
            </a:extLst>
          </p:cNvPr>
          <p:cNvGraphicFramePr>
            <a:graphicFrameLocks noGrp="1"/>
          </p:cNvGraphicFramePr>
          <p:nvPr>
            <p:ph idx="1"/>
            <p:extLst>
              <p:ext uri="{D42A27DB-BD31-4B8C-83A1-F6EECF244321}">
                <p14:modId xmlns:p14="http://schemas.microsoft.com/office/powerpoint/2010/main" val="158244700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51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8" name="Rectangle 4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8025D5-A910-BD99-322A-87D439C6AD89}"/>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ABOUT SNAPSEC</a:t>
            </a:r>
          </a:p>
        </p:txBody>
      </p:sp>
      <p:sp>
        <p:nvSpPr>
          <p:cNvPr id="3" name="Content Placeholder 2">
            <a:extLst>
              <a:ext uri="{FF2B5EF4-FFF2-40B4-BE49-F238E27FC236}">
                <a16:creationId xmlns:a16="http://schemas.microsoft.com/office/drawing/2014/main" id="{8885E685-3B16-9229-8595-D180F96811D2}"/>
              </a:ext>
            </a:extLst>
          </p:cNvPr>
          <p:cNvSpPr>
            <a:spLocks noGrp="1"/>
          </p:cNvSpPr>
          <p:nvPr>
            <p:ph idx="1"/>
          </p:nvPr>
        </p:nvSpPr>
        <p:spPr>
          <a:xfrm>
            <a:off x="4810259" y="649480"/>
            <a:ext cx="6555347" cy="5546047"/>
          </a:xfrm>
        </p:spPr>
        <p:txBody>
          <a:bodyPr anchor="ctr">
            <a:normAutofit/>
          </a:bodyPr>
          <a:lstStyle/>
          <a:p>
            <a:pPr>
              <a:buFont typeface="Wingdings" pitchFamily="2" charset="2"/>
              <a:buChar char="Ø"/>
            </a:pPr>
            <a:r>
              <a:rPr lang="en-IN" sz="2000" b="0" i="0" dirty="0">
                <a:effectLst/>
                <a:latin typeface="-apple-system"/>
              </a:rPr>
              <a:t>SNAPSEC is a cybersecurity and penetration testing company with a vision to establish itself as a symbol of standard and quality in the field of cybersecurity services. The company's mission is to provide high-quality cybersecurity services to its clients. SNAPSEC offers a range of services including penetration testing, vulnerability assessments, &amp; continuous security. With a team of experienced professionals and a commitment to quality, SNAPSEC strives to provide its clients with the best possible cybersecurity solutions to meet their specific needs. Vision: To become a symbol of standard and quality in the field of Cybersecurity services. Mission: To provide a sustainable and high-quality cybersecurity services to our clients.</a:t>
            </a:r>
          </a:p>
          <a:p>
            <a:pPr>
              <a:buFont typeface="Wingdings" pitchFamily="2" charset="2"/>
              <a:buChar char="Ø"/>
            </a:pPr>
            <a:r>
              <a:rPr lang="en-IN" sz="2000" dirty="0">
                <a:latin typeface="-apple-system"/>
              </a:rPr>
              <a:t>Website: </a:t>
            </a:r>
            <a:r>
              <a:rPr lang="en-IN" sz="1400" b="1" i="0" u="none" strike="noStrike" dirty="0">
                <a:effectLst/>
                <a:latin typeface="-apple-system"/>
                <a:hlinkClick r:id="rId2"/>
              </a:rPr>
              <a:t>https://snapsec.co/ </a:t>
            </a:r>
            <a:endParaRPr lang="en-US" sz="2000" dirty="0"/>
          </a:p>
        </p:txBody>
      </p:sp>
    </p:spTree>
    <p:extLst>
      <p:ext uri="{BB962C8B-B14F-4D97-AF65-F5344CB8AC3E}">
        <p14:creationId xmlns:p14="http://schemas.microsoft.com/office/powerpoint/2010/main" val="4136262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A close-up of a letter&#10;&#10;Description automatically generated">
            <a:extLst>
              <a:ext uri="{FF2B5EF4-FFF2-40B4-BE49-F238E27FC236}">
                <a16:creationId xmlns:a16="http://schemas.microsoft.com/office/drawing/2014/main" id="{51D88B1C-72AC-1161-4228-F4719C24B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35" y="467208"/>
            <a:ext cx="4190934" cy="5923584"/>
          </a:xfrm>
          <a:prstGeom prst="rect">
            <a:avLst/>
          </a:prstGeom>
        </p:spPr>
      </p:pic>
    </p:spTree>
    <p:extLst>
      <p:ext uri="{BB962C8B-B14F-4D97-AF65-F5344CB8AC3E}">
        <p14:creationId xmlns:p14="http://schemas.microsoft.com/office/powerpoint/2010/main" val="2543226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C35C36-113C-2D9E-8D14-80097C17F014}"/>
              </a:ext>
            </a:extLst>
          </p:cNvPr>
          <p:cNvSpPr>
            <a:spLocks noGrp="1"/>
          </p:cNvSpPr>
          <p:nvPr>
            <p:ph type="title"/>
          </p:nvPr>
        </p:nvSpPr>
        <p:spPr>
          <a:xfrm>
            <a:off x="466722" y="586855"/>
            <a:ext cx="3201366" cy="3387497"/>
          </a:xfrm>
        </p:spPr>
        <p:txBody>
          <a:bodyPr anchor="b">
            <a:normAutofit/>
          </a:bodyPr>
          <a:lstStyle/>
          <a:p>
            <a:pPr algn="r"/>
            <a:r>
              <a:rPr lang="en-US" sz="2500" b="1">
                <a:solidFill>
                  <a:srgbClr val="FFFFFF"/>
                </a:solidFill>
              </a:rPr>
              <a:t>ACKNOWLEDGEMENT</a:t>
            </a:r>
            <a:endParaRPr lang="en-IN" sz="2500" b="1">
              <a:solidFill>
                <a:srgbClr val="FFFFFF"/>
              </a:solidFill>
            </a:endParaRPr>
          </a:p>
        </p:txBody>
      </p:sp>
      <p:sp>
        <p:nvSpPr>
          <p:cNvPr id="3" name="Content Placeholder 2">
            <a:extLst>
              <a:ext uri="{FF2B5EF4-FFF2-40B4-BE49-F238E27FC236}">
                <a16:creationId xmlns:a16="http://schemas.microsoft.com/office/drawing/2014/main" id="{7B4696D0-A27C-53D5-6766-EC8793DE73A8}"/>
              </a:ext>
            </a:extLst>
          </p:cNvPr>
          <p:cNvSpPr>
            <a:spLocks noGrp="1"/>
          </p:cNvSpPr>
          <p:nvPr>
            <p:ph idx="1"/>
          </p:nvPr>
        </p:nvSpPr>
        <p:spPr>
          <a:xfrm>
            <a:off x="4810259" y="649480"/>
            <a:ext cx="6555347" cy="5546047"/>
          </a:xfrm>
        </p:spPr>
        <p:txBody>
          <a:bodyPr anchor="ctr">
            <a:normAutofit/>
          </a:bodyPr>
          <a:lstStyle/>
          <a:p>
            <a:pPr>
              <a:buFont typeface="Wingdings" pitchFamily="2" charset="2"/>
              <a:buChar char="Ø"/>
            </a:pPr>
            <a:r>
              <a:rPr lang="en-IN" sz="2000"/>
              <a:t>First and foremost, I am deeply grateful for the opportunity to expand my knowledge and skills in a new technology. I would like to extend my sincere thanks to the instructor of the Frontend web developer An internship report from </a:t>
            </a:r>
            <a:r>
              <a:rPr lang="en-IN" sz="2000">
                <a:highlight>
                  <a:srgbClr val="00FFFF"/>
                </a:highlight>
              </a:rPr>
              <a:t>SNAPSEC, </a:t>
            </a:r>
            <a:r>
              <a:rPr lang="en-IN" sz="2000"/>
              <a:t>whose guidance has been invaluable in facilitating my learning journey from home. </a:t>
            </a:r>
          </a:p>
          <a:p>
            <a:pPr>
              <a:buFont typeface="Wingdings" pitchFamily="2" charset="2"/>
              <a:buChar char="Ø"/>
            </a:pPr>
            <a:endParaRPr lang="en-IN" sz="2000"/>
          </a:p>
          <a:p>
            <a:pPr>
              <a:buFont typeface="Wingdings" pitchFamily="2" charset="2"/>
              <a:buChar char="Ø"/>
            </a:pPr>
            <a:r>
              <a:rPr lang="en-IN" sz="2000"/>
              <a:t>I am also thankful to my college, Lovely Professional University, for the encouragement to such an enriching course that not only enhanced my programming abilities but also introduced me to new technologies. </a:t>
            </a:r>
          </a:p>
          <a:p>
            <a:pPr>
              <a:buFont typeface="Wingdings" pitchFamily="2" charset="2"/>
              <a:buChar char="Ø"/>
            </a:pPr>
            <a:endParaRPr lang="en-IN" sz="2000"/>
          </a:p>
          <a:p>
            <a:pPr>
              <a:buFont typeface="Wingdings" pitchFamily="2" charset="2"/>
              <a:buChar char="Ø"/>
            </a:pPr>
            <a:r>
              <a:rPr lang="en-IN" sz="2000"/>
              <a:t>I would like to express my heartfelt appreciation to my parents and friends for their unwavering support, valuable advice, and encouragement in choosing this course. Lastly, my gratitude extends to my classmates, whose collaboration and assistance have been greatly appreciated.</a:t>
            </a:r>
          </a:p>
        </p:txBody>
      </p:sp>
    </p:spTree>
    <p:extLst>
      <p:ext uri="{BB962C8B-B14F-4D97-AF65-F5344CB8AC3E}">
        <p14:creationId xmlns:p14="http://schemas.microsoft.com/office/powerpoint/2010/main" val="313762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C47AD-6961-A295-9DD7-11E71CF3E11C}"/>
              </a:ext>
            </a:extLst>
          </p:cNvPr>
          <p:cNvSpPr>
            <a:spLocks noGrp="1"/>
          </p:cNvSpPr>
          <p:nvPr>
            <p:ph type="title"/>
          </p:nvPr>
        </p:nvSpPr>
        <p:spPr>
          <a:xfrm>
            <a:off x="586478" y="1683756"/>
            <a:ext cx="3115265" cy="2396359"/>
          </a:xfrm>
        </p:spPr>
        <p:txBody>
          <a:bodyPr anchor="b">
            <a:normAutofit/>
          </a:bodyPr>
          <a:lstStyle/>
          <a:p>
            <a:pPr algn="r"/>
            <a:r>
              <a:rPr lang="en-IN" sz="4000" b="1">
                <a:solidFill>
                  <a:srgbClr val="FFFFFF"/>
                </a:solidFill>
              </a:rPr>
              <a:t>ABOUT  PROJECT:</a:t>
            </a:r>
          </a:p>
        </p:txBody>
      </p:sp>
      <p:graphicFrame>
        <p:nvGraphicFramePr>
          <p:cNvPr id="5" name="Content Placeholder 2">
            <a:extLst>
              <a:ext uri="{FF2B5EF4-FFF2-40B4-BE49-F238E27FC236}">
                <a16:creationId xmlns:a16="http://schemas.microsoft.com/office/drawing/2014/main" id="{260F42BE-7A75-77B6-A555-CA6CC98211BA}"/>
              </a:ext>
            </a:extLst>
          </p:cNvPr>
          <p:cNvGraphicFramePr>
            <a:graphicFrameLocks noGrp="1"/>
          </p:cNvGraphicFramePr>
          <p:nvPr>
            <p:ph idx="1"/>
            <p:extLst>
              <p:ext uri="{D42A27DB-BD31-4B8C-83A1-F6EECF244321}">
                <p14:modId xmlns:p14="http://schemas.microsoft.com/office/powerpoint/2010/main" val="274439082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5879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C8166-FC50-70BB-C7E5-58768E961EDE}"/>
              </a:ext>
            </a:extLst>
          </p:cNvPr>
          <p:cNvSpPr>
            <a:spLocks noGrp="1"/>
          </p:cNvSpPr>
          <p:nvPr>
            <p:ph type="title"/>
          </p:nvPr>
        </p:nvSpPr>
        <p:spPr/>
        <p:txBody>
          <a:bodyPr/>
          <a:lstStyle/>
          <a:p>
            <a:r>
              <a:rPr lang="en-IN" b="1" dirty="0">
                <a:solidFill>
                  <a:schemeClr val="accent6">
                    <a:lumMod val="75000"/>
                  </a:schemeClr>
                </a:solidFill>
              </a:rPr>
              <a:t>SKILLS ACQUIRED</a:t>
            </a:r>
          </a:p>
        </p:txBody>
      </p:sp>
      <p:graphicFrame>
        <p:nvGraphicFramePr>
          <p:cNvPr id="5" name="Content Placeholder 2">
            <a:extLst>
              <a:ext uri="{FF2B5EF4-FFF2-40B4-BE49-F238E27FC236}">
                <a16:creationId xmlns:a16="http://schemas.microsoft.com/office/drawing/2014/main" id="{99B6EFBF-736D-70E3-F42E-94087B6C7148}"/>
              </a:ext>
            </a:extLst>
          </p:cNvPr>
          <p:cNvGraphicFramePr>
            <a:graphicFrameLocks noGrp="1"/>
          </p:cNvGraphicFramePr>
          <p:nvPr>
            <p:ph idx="1"/>
          </p:nvPr>
        </p:nvGraphicFramePr>
        <p:xfrm>
          <a:off x="318052" y="1480931"/>
          <a:ext cx="11105322" cy="4765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437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C8166-FC50-70BB-C7E5-58768E961EDE}"/>
              </a:ext>
            </a:extLst>
          </p:cNvPr>
          <p:cNvSpPr>
            <a:spLocks noGrp="1"/>
          </p:cNvSpPr>
          <p:nvPr>
            <p:ph type="title"/>
          </p:nvPr>
        </p:nvSpPr>
        <p:spPr>
          <a:xfrm>
            <a:off x="586478" y="1683756"/>
            <a:ext cx="3115265" cy="2396359"/>
          </a:xfrm>
        </p:spPr>
        <p:txBody>
          <a:bodyPr anchor="b">
            <a:normAutofit/>
          </a:bodyPr>
          <a:lstStyle/>
          <a:p>
            <a:pPr algn="r"/>
            <a:r>
              <a:rPr lang="en-IN" sz="4000" b="1">
                <a:solidFill>
                  <a:srgbClr val="FFFFFF"/>
                </a:solidFill>
              </a:rPr>
              <a:t>ADVANCED CSS</a:t>
            </a:r>
          </a:p>
        </p:txBody>
      </p:sp>
      <p:graphicFrame>
        <p:nvGraphicFramePr>
          <p:cNvPr id="5" name="Content Placeholder 2">
            <a:extLst>
              <a:ext uri="{FF2B5EF4-FFF2-40B4-BE49-F238E27FC236}">
                <a16:creationId xmlns:a16="http://schemas.microsoft.com/office/drawing/2014/main" id="{BED45E49-1989-B1C4-261B-86C06EE16461}"/>
              </a:ext>
            </a:extLst>
          </p:cNvPr>
          <p:cNvGraphicFramePr>
            <a:graphicFrameLocks noGrp="1"/>
          </p:cNvGraphicFramePr>
          <p:nvPr>
            <p:ph idx="1"/>
            <p:extLst>
              <p:ext uri="{D42A27DB-BD31-4B8C-83A1-F6EECF244321}">
                <p14:modId xmlns:p14="http://schemas.microsoft.com/office/powerpoint/2010/main" val="154345932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821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C8166-FC50-70BB-C7E5-58768E961EDE}"/>
              </a:ext>
            </a:extLst>
          </p:cNvPr>
          <p:cNvSpPr>
            <a:spLocks noGrp="1"/>
          </p:cNvSpPr>
          <p:nvPr>
            <p:ph type="title"/>
          </p:nvPr>
        </p:nvSpPr>
        <p:spPr>
          <a:xfrm>
            <a:off x="586478" y="1683756"/>
            <a:ext cx="3115265" cy="2396359"/>
          </a:xfrm>
        </p:spPr>
        <p:txBody>
          <a:bodyPr anchor="b">
            <a:normAutofit/>
          </a:bodyPr>
          <a:lstStyle/>
          <a:p>
            <a:pPr algn="r"/>
            <a:r>
              <a:rPr lang="en-US" sz="4000" b="1">
                <a:solidFill>
                  <a:srgbClr val="FFFFFF"/>
                </a:solidFill>
              </a:rPr>
              <a:t>JAVASCRIPT</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D5053CF5-C607-4D53-D8AD-96C061E44AEE}"/>
              </a:ext>
            </a:extLst>
          </p:cNvPr>
          <p:cNvGraphicFramePr>
            <a:graphicFrameLocks noGrp="1"/>
          </p:cNvGraphicFramePr>
          <p:nvPr>
            <p:ph idx="1"/>
            <p:extLst>
              <p:ext uri="{D42A27DB-BD31-4B8C-83A1-F6EECF244321}">
                <p14:modId xmlns:p14="http://schemas.microsoft.com/office/powerpoint/2010/main" val="122896486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533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599</Words>
  <Application>Microsoft Macintosh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Bahnschrift Light</vt:lpstr>
      <vt:lpstr>Calibri</vt:lpstr>
      <vt:lpstr>Calibri Light</vt:lpstr>
      <vt:lpstr>Fairwater Script Light</vt:lpstr>
      <vt:lpstr>Helvetica</vt:lpstr>
      <vt:lpstr>Wingdings</vt:lpstr>
      <vt:lpstr>Office Theme</vt:lpstr>
      <vt:lpstr>Name: Syed Mohtashim Reg no : 12224093 </vt:lpstr>
      <vt:lpstr>INTRODUCTION :</vt:lpstr>
      <vt:lpstr>ABOUT SNAPSEC</vt:lpstr>
      <vt:lpstr>PowerPoint Presentation</vt:lpstr>
      <vt:lpstr>ACKNOWLEDGEMENT</vt:lpstr>
      <vt:lpstr>ABOUT  PROJECT:</vt:lpstr>
      <vt:lpstr>SKILLS ACQUIRED</vt:lpstr>
      <vt:lpstr>ADVANCED CSS</vt:lpstr>
      <vt:lpstr>JAVASCRIPT</vt:lpstr>
      <vt:lpstr>FRONT-END FRAMEWORKS </vt:lpstr>
      <vt:lpstr>Code snippets:</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ALGORITHM</dc:title>
  <dc:creator>Sayan Batabyal</dc:creator>
  <cp:lastModifiedBy>MALIK SARTAJ MUSHTAQ</cp:lastModifiedBy>
  <cp:revision>6</cp:revision>
  <dcterms:created xsi:type="dcterms:W3CDTF">2022-10-29T18:22:37Z</dcterms:created>
  <dcterms:modified xsi:type="dcterms:W3CDTF">2024-09-28T19:18:06Z</dcterms:modified>
</cp:coreProperties>
</file>