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dfde94a3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6dfde94a3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6dfde94a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6dfde94a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ef5ead24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ef5ead24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f5ead24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ef5ead24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ef5ead24d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ef5ead24d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ef5ead24d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ef5ead24d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ef5ead24d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ef5ead24d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f5ead24d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f5ead24d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IMS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Subhaan Malik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890675" y="164150"/>
            <a:ext cx="41016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275850" y="956200"/>
            <a:ext cx="4757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Subhaan Malik - an interest in programming and operating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4390150" y="1569000"/>
            <a:ext cx="3164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 Approach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390150" y="1901525"/>
            <a:ext cx="364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Understanding the scope of project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Looking at planning the project with tools like jira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Understanding pre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existing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code within program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Git - Branches, adding, committing, </a:t>
            </a:r>
            <a:r>
              <a:rPr lang="en" sz="1700"/>
              <a:t>pushing.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Java - deeper understanding of OOP, Abstract classes.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JUnit - How to add tests into programming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SQL / JDBC - Writing SQL queries, injecting SQL queries from java into SQL.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764" y="103600"/>
            <a:ext cx="2542632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38400" y="1229875"/>
            <a:ext cx="3509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different branches for different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Ability to revert back if any changes break the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700" y="1027900"/>
            <a:ext cx="5383551" cy="30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11700" y="1779375"/>
            <a:ext cx="85206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JUnit, ran 43 tests, 19 failed.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tests fail due to tests written incorrectly, some due to bugs within classes.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23" y="3407375"/>
            <a:ext cx="5343325" cy="13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101" y="2402975"/>
            <a:ext cx="2375275" cy="24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574475" y="144350"/>
            <a:ext cx="4600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50" y="1058447"/>
            <a:ext cx="2121450" cy="141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50" y="1001917"/>
            <a:ext cx="1766375" cy="277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1350" y="1001927"/>
            <a:ext cx="1803425" cy="26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8900" y="3942029"/>
            <a:ext cx="4464927" cy="592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 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877" y="1151426"/>
            <a:ext cx="6278150" cy="34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Able to connect to SQL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Able insert SQL </a:t>
            </a:r>
            <a:r>
              <a:rPr lang="en"/>
              <a:t>queries</a:t>
            </a:r>
            <a:r>
              <a:rPr lang="en"/>
              <a:t> through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understanding of how Java applications 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understanding of how unit testing 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could've</a:t>
            </a:r>
            <a:r>
              <a:rPr lang="en"/>
              <a:t> went better?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understanding of SQL table relationships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understanding of abstract classes &amp; OOP practices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247150" y="367775"/>
            <a:ext cx="5130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could've</a:t>
            </a:r>
            <a:r>
              <a:rPr lang="en"/>
              <a:t> went better?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Asking right people for help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</a:t>
            </a:r>
            <a:r>
              <a:rPr lang="en"/>
              <a:t>research</a:t>
            </a:r>
            <a:r>
              <a:rPr lang="en"/>
              <a:t> and studying on </a:t>
            </a:r>
            <a:r>
              <a:rPr lang="en"/>
              <a:t>specific</a:t>
            </a:r>
            <a:r>
              <a:rPr lang="en"/>
              <a:t> subjects within java/JDBC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