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75" r:id="rId5"/>
    <p:sldId id="264" r:id="rId6"/>
    <p:sldId id="279" r:id="rId7"/>
    <p:sldId id="277" r:id="rId8"/>
    <p:sldId id="266" r:id="rId9"/>
    <p:sldId id="260" r:id="rId10"/>
    <p:sldId id="262" r:id="rId11"/>
    <p:sldId id="259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0C8-D7E0-44B1-8301-FD11F98F4E03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BF1A-4790-4317-9F46-8EE3E983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0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0C8-D7E0-44B1-8301-FD11F98F4E03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BF1A-4790-4317-9F46-8EE3E983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0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A4EB0C8-D7E0-44B1-8301-FD11F98F4E03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8CBF1A-4790-4317-9F46-8EE3E983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1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0C8-D7E0-44B1-8301-FD11F98F4E03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BF1A-4790-4317-9F46-8EE3E983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3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4EB0C8-D7E0-44B1-8301-FD11F98F4E03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8CBF1A-4790-4317-9F46-8EE3E983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03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0C8-D7E0-44B1-8301-FD11F98F4E03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BF1A-4790-4317-9F46-8EE3E983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6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0C8-D7E0-44B1-8301-FD11F98F4E03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BF1A-4790-4317-9F46-8EE3E983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0C8-D7E0-44B1-8301-FD11F98F4E03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BF1A-4790-4317-9F46-8EE3E983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0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0C8-D7E0-44B1-8301-FD11F98F4E03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BF1A-4790-4317-9F46-8EE3E983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7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0C8-D7E0-44B1-8301-FD11F98F4E03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BF1A-4790-4317-9F46-8EE3E983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0C8-D7E0-44B1-8301-FD11F98F4E03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BF1A-4790-4317-9F46-8EE3E983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3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A4EB0C8-D7E0-44B1-8301-FD11F98F4E03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8CBF1A-4790-4317-9F46-8EE3E983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38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33CEF3-3F5F-4FA5-A12C-9AC2EED2A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1F3A74-7139-42E6-86C6-BDD2A52D515F}"/>
              </a:ext>
            </a:extLst>
          </p:cNvPr>
          <p:cNvSpPr txBox="1"/>
          <p:nvPr/>
        </p:nvSpPr>
        <p:spPr>
          <a:xfrm>
            <a:off x="2213313" y="2814158"/>
            <a:ext cx="7610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atin typeface="Avenir Next LT Pro Light" panose="020B0604020202020204" pitchFamily="34" charset="0"/>
              </a:rPr>
              <a:t>Magasiniere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915C27-8CC5-475E-8C26-913B2053AC1D}"/>
              </a:ext>
            </a:extLst>
          </p:cNvPr>
          <p:cNvCxnSpPr>
            <a:cxnSpLocks/>
          </p:cNvCxnSpPr>
          <p:nvPr/>
        </p:nvCxnSpPr>
        <p:spPr>
          <a:xfrm>
            <a:off x="0" y="4048272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90A22FBE-9BAF-4584-BD8D-480E8DD6A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02" y="1993826"/>
            <a:ext cx="1161743" cy="1161743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3E09140-83D1-46BF-BC67-EFA73DBDAC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42"/>
          <a:stretch/>
        </p:blipFill>
        <p:spPr>
          <a:xfrm>
            <a:off x="520498" y="2999073"/>
            <a:ext cx="2166431" cy="1004058"/>
          </a:xfrm>
          <a:prstGeom prst="rect">
            <a:avLst/>
          </a:prstGeom>
        </p:spPr>
      </p:pic>
      <p:pic>
        <p:nvPicPr>
          <p:cNvPr id="12" name="Picture 1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64B0424-8217-4540-A78F-06B11EB732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13" y="2970937"/>
            <a:ext cx="1219200" cy="10714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C280D81-1614-4B5B-B9F2-45ED2377489A}"/>
              </a:ext>
            </a:extLst>
          </p:cNvPr>
          <p:cNvSpPr txBox="1"/>
          <p:nvPr/>
        </p:nvSpPr>
        <p:spPr>
          <a:xfrm>
            <a:off x="2353987" y="4187178"/>
            <a:ext cx="7746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Puzzle Game In Java – OOP Semester Project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E834AD32-5AD3-4C40-885A-E5494ADD4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20" y="5617932"/>
            <a:ext cx="602956" cy="1102907"/>
          </a:xfrm>
          <a:prstGeom prst="rect">
            <a:avLst/>
          </a:prstGeom>
        </p:spPr>
      </p:pic>
      <p:pic>
        <p:nvPicPr>
          <p:cNvPr id="11" name="Picture 10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C0EAD144-8674-431B-B025-C0F9FA3BFBA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0" b="-13675"/>
          <a:stretch/>
        </p:blipFill>
        <p:spPr>
          <a:xfrm>
            <a:off x="9796585" y="5810336"/>
            <a:ext cx="1103934" cy="775925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0C180869-E004-479C-83A4-75E56382DB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01" y="5852308"/>
            <a:ext cx="775925" cy="77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47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2F7F04-5315-423E-9492-AD55C7A1C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7124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EA87D6-07C4-410A-A146-4F5E811E8CCD}"/>
              </a:ext>
            </a:extLst>
          </p:cNvPr>
          <p:cNvSpPr txBox="1"/>
          <p:nvPr/>
        </p:nvSpPr>
        <p:spPr>
          <a:xfrm>
            <a:off x="4935940" y="0"/>
            <a:ext cx="232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Class UML diagram</a:t>
            </a:r>
          </a:p>
        </p:txBody>
      </p:sp>
    </p:spTree>
    <p:extLst>
      <p:ext uri="{BB962C8B-B14F-4D97-AF65-F5344CB8AC3E}">
        <p14:creationId xmlns:p14="http://schemas.microsoft.com/office/powerpoint/2010/main" val="179115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bg2">
                <a:lumMod val="50000"/>
              </a:schemeClr>
            </a:gs>
            <a:gs pos="100000">
              <a:srgbClr val="002060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D73962-7D9E-4812-BA59-8990FA892C55}"/>
              </a:ext>
            </a:extLst>
          </p:cNvPr>
          <p:cNvSpPr txBox="1"/>
          <p:nvPr/>
        </p:nvSpPr>
        <p:spPr>
          <a:xfrm>
            <a:off x="614149" y="532266"/>
            <a:ext cx="11354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Area.java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291C7-4BEC-4C7E-8914-C1A28B769095}"/>
              </a:ext>
            </a:extLst>
          </p:cNvPr>
          <p:cNvSpPr txBox="1"/>
          <p:nvPr/>
        </p:nvSpPr>
        <p:spPr>
          <a:xfrm>
            <a:off x="573206" y="1801504"/>
            <a:ext cx="110455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For creating ‘area’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Area is location where crate is to be placed.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Uses Image and ImageView class of JavaFx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Inherits ImageView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C7797-DEF3-4688-B7D9-3E36638A7BD0}"/>
              </a:ext>
            </a:extLst>
          </p:cNvPr>
          <p:cNvSpPr txBox="1"/>
          <p:nvPr/>
        </p:nvSpPr>
        <p:spPr>
          <a:xfrm>
            <a:off x="614149" y="1119116"/>
            <a:ext cx="32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Package Entities</a:t>
            </a:r>
          </a:p>
        </p:txBody>
      </p:sp>
    </p:spTree>
    <p:extLst>
      <p:ext uri="{BB962C8B-B14F-4D97-AF65-F5344CB8AC3E}">
        <p14:creationId xmlns:p14="http://schemas.microsoft.com/office/powerpoint/2010/main" val="2653362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bg2">
                <a:lumMod val="50000"/>
              </a:schemeClr>
            </a:gs>
            <a:gs pos="100000">
              <a:srgbClr val="002060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D73962-7D9E-4812-BA59-8990FA892C55}"/>
              </a:ext>
            </a:extLst>
          </p:cNvPr>
          <p:cNvSpPr txBox="1"/>
          <p:nvPr/>
        </p:nvSpPr>
        <p:spPr>
          <a:xfrm>
            <a:off x="614149" y="532266"/>
            <a:ext cx="11354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Crate.java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291C7-4BEC-4C7E-8914-C1A28B769095}"/>
              </a:ext>
            </a:extLst>
          </p:cNvPr>
          <p:cNvSpPr txBox="1"/>
          <p:nvPr/>
        </p:nvSpPr>
        <p:spPr>
          <a:xfrm>
            <a:off x="573206" y="1801504"/>
            <a:ext cx="110455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For creating ‘crate’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Crate is element that is pushed.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Uses Image and ImageView class of JavaFx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Inherits ImageView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Data encapsulated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Avenir Next LT Pro Light" panose="020B03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C7797-DEF3-4688-B7D9-3E36638A7BD0}"/>
              </a:ext>
            </a:extLst>
          </p:cNvPr>
          <p:cNvSpPr txBox="1"/>
          <p:nvPr/>
        </p:nvSpPr>
        <p:spPr>
          <a:xfrm>
            <a:off x="614149" y="1119116"/>
            <a:ext cx="32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Package Entities</a:t>
            </a:r>
          </a:p>
        </p:txBody>
      </p:sp>
    </p:spTree>
    <p:extLst>
      <p:ext uri="{BB962C8B-B14F-4D97-AF65-F5344CB8AC3E}">
        <p14:creationId xmlns:p14="http://schemas.microsoft.com/office/powerpoint/2010/main" val="1873071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bg2">
                <a:lumMod val="50000"/>
              </a:schemeClr>
            </a:gs>
            <a:gs pos="100000">
              <a:srgbClr val="002060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D73962-7D9E-4812-BA59-8990FA892C55}"/>
              </a:ext>
            </a:extLst>
          </p:cNvPr>
          <p:cNvSpPr txBox="1"/>
          <p:nvPr/>
        </p:nvSpPr>
        <p:spPr>
          <a:xfrm>
            <a:off x="614149" y="532266"/>
            <a:ext cx="11354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Player.java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291C7-4BEC-4C7E-8914-C1A28B769095}"/>
              </a:ext>
            </a:extLst>
          </p:cNvPr>
          <p:cNvSpPr txBox="1"/>
          <p:nvPr/>
        </p:nvSpPr>
        <p:spPr>
          <a:xfrm>
            <a:off x="573206" y="1801504"/>
            <a:ext cx="110455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For creating ‘player’ instance.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Player is the main character in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Uses Image and ImageView class of JavaFx.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Inherits ImageView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Data encapsulated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Avenir Next LT Pro Light" panose="020B03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C7797-DEF3-4688-B7D9-3E36638A7BD0}"/>
              </a:ext>
            </a:extLst>
          </p:cNvPr>
          <p:cNvSpPr txBox="1"/>
          <p:nvPr/>
        </p:nvSpPr>
        <p:spPr>
          <a:xfrm>
            <a:off x="614149" y="1119116"/>
            <a:ext cx="32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Package Entities</a:t>
            </a:r>
          </a:p>
        </p:txBody>
      </p:sp>
    </p:spTree>
    <p:extLst>
      <p:ext uri="{BB962C8B-B14F-4D97-AF65-F5344CB8AC3E}">
        <p14:creationId xmlns:p14="http://schemas.microsoft.com/office/powerpoint/2010/main" val="2218239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bg2">
                <a:lumMod val="50000"/>
              </a:schemeClr>
            </a:gs>
            <a:gs pos="100000">
              <a:srgbClr val="002060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D73962-7D9E-4812-BA59-8990FA892C55}"/>
              </a:ext>
            </a:extLst>
          </p:cNvPr>
          <p:cNvSpPr txBox="1"/>
          <p:nvPr/>
        </p:nvSpPr>
        <p:spPr>
          <a:xfrm>
            <a:off x="614149" y="532266"/>
            <a:ext cx="11354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Data.java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291C7-4BEC-4C7E-8914-C1A28B769095}"/>
              </a:ext>
            </a:extLst>
          </p:cNvPr>
          <p:cNvSpPr txBox="1"/>
          <p:nvPr/>
        </p:nvSpPr>
        <p:spPr>
          <a:xfrm>
            <a:off x="573206" y="1801504"/>
            <a:ext cx="110455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Holds and manages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Consists of arrays and lists for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Deals with designing and loading of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Static data fields and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Uses file handling for storing level in txt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Avenir Next LT Pro Light" panose="020B03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C7797-DEF3-4688-B7D9-3E36638A7BD0}"/>
              </a:ext>
            </a:extLst>
          </p:cNvPr>
          <p:cNvSpPr txBox="1"/>
          <p:nvPr/>
        </p:nvSpPr>
        <p:spPr>
          <a:xfrm>
            <a:off x="614149" y="1119116"/>
            <a:ext cx="32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Package Static</a:t>
            </a:r>
          </a:p>
        </p:txBody>
      </p:sp>
    </p:spTree>
    <p:extLst>
      <p:ext uri="{BB962C8B-B14F-4D97-AF65-F5344CB8AC3E}">
        <p14:creationId xmlns:p14="http://schemas.microsoft.com/office/powerpoint/2010/main" val="2246218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bg2">
                <a:lumMod val="50000"/>
              </a:schemeClr>
            </a:gs>
            <a:gs pos="100000">
              <a:srgbClr val="002060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D73962-7D9E-4812-BA59-8990FA892C55}"/>
              </a:ext>
            </a:extLst>
          </p:cNvPr>
          <p:cNvSpPr txBox="1"/>
          <p:nvPr/>
        </p:nvSpPr>
        <p:spPr>
          <a:xfrm>
            <a:off x="614149" y="532266"/>
            <a:ext cx="11354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Sounds.java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291C7-4BEC-4C7E-8914-C1A28B769095}"/>
              </a:ext>
            </a:extLst>
          </p:cNvPr>
          <p:cNvSpPr txBox="1"/>
          <p:nvPr/>
        </p:nvSpPr>
        <p:spPr>
          <a:xfrm>
            <a:off x="573206" y="1801504"/>
            <a:ext cx="110455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Loads and plays all audio files in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Imports Media and MediaPlayer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Includes static methods and data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Multiple methods, each playing different audio.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Avenir Next LT Pro Light" panose="020B03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C7797-DEF3-4688-B7D9-3E36638A7BD0}"/>
              </a:ext>
            </a:extLst>
          </p:cNvPr>
          <p:cNvSpPr txBox="1"/>
          <p:nvPr/>
        </p:nvSpPr>
        <p:spPr>
          <a:xfrm>
            <a:off x="614149" y="1119116"/>
            <a:ext cx="32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Package Static</a:t>
            </a:r>
          </a:p>
        </p:txBody>
      </p:sp>
    </p:spTree>
    <p:extLst>
      <p:ext uri="{BB962C8B-B14F-4D97-AF65-F5344CB8AC3E}">
        <p14:creationId xmlns:p14="http://schemas.microsoft.com/office/powerpoint/2010/main" val="3738467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bg2">
                <a:lumMod val="50000"/>
              </a:schemeClr>
            </a:gs>
            <a:gs pos="100000">
              <a:srgbClr val="002060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D73962-7D9E-4812-BA59-8990FA892C55}"/>
              </a:ext>
            </a:extLst>
          </p:cNvPr>
          <p:cNvSpPr txBox="1"/>
          <p:nvPr/>
        </p:nvSpPr>
        <p:spPr>
          <a:xfrm>
            <a:off x="614149" y="532266"/>
            <a:ext cx="11354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MainMenu.java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291C7-4BEC-4C7E-8914-C1A28B769095}"/>
              </a:ext>
            </a:extLst>
          </p:cNvPr>
          <p:cNvSpPr txBox="1"/>
          <p:nvPr/>
        </p:nvSpPr>
        <p:spPr>
          <a:xfrm>
            <a:off x="573206" y="1801504"/>
            <a:ext cx="110455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Primary class, runs the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Inherits Application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Builds Main Menu window of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Uses buttons to let user navigate to play or see instructions.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Uses Data.java and Sounds.java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Avenir Next LT Pro Light" panose="020B03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C7797-DEF3-4688-B7D9-3E36638A7BD0}"/>
              </a:ext>
            </a:extLst>
          </p:cNvPr>
          <p:cNvSpPr txBox="1"/>
          <p:nvPr/>
        </p:nvSpPr>
        <p:spPr>
          <a:xfrm>
            <a:off x="614149" y="1119116"/>
            <a:ext cx="32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Package Windows</a:t>
            </a:r>
          </a:p>
        </p:txBody>
      </p:sp>
    </p:spTree>
    <p:extLst>
      <p:ext uri="{BB962C8B-B14F-4D97-AF65-F5344CB8AC3E}">
        <p14:creationId xmlns:p14="http://schemas.microsoft.com/office/powerpoint/2010/main" val="4163022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bg2">
                <a:lumMod val="50000"/>
              </a:schemeClr>
            </a:gs>
            <a:gs pos="100000">
              <a:srgbClr val="002060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D73962-7D9E-4812-BA59-8990FA892C55}"/>
              </a:ext>
            </a:extLst>
          </p:cNvPr>
          <p:cNvSpPr txBox="1"/>
          <p:nvPr/>
        </p:nvSpPr>
        <p:spPr>
          <a:xfrm>
            <a:off x="614149" y="532266"/>
            <a:ext cx="11354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LevelsMenu.java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291C7-4BEC-4C7E-8914-C1A28B769095}"/>
              </a:ext>
            </a:extLst>
          </p:cNvPr>
          <p:cNvSpPr txBox="1"/>
          <p:nvPr/>
        </p:nvSpPr>
        <p:spPr>
          <a:xfrm>
            <a:off x="573206" y="1801504"/>
            <a:ext cx="110455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Shows up the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Inherits Application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15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Buttons for starting any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Avenir Next LT Pro Light" panose="020B03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C7797-DEF3-4688-B7D9-3E36638A7BD0}"/>
              </a:ext>
            </a:extLst>
          </p:cNvPr>
          <p:cNvSpPr txBox="1"/>
          <p:nvPr/>
        </p:nvSpPr>
        <p:spPr>
          <a:xfrm>
            <a:off x="614149" y="1119116"/>
            <a:ext cx="32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Package Windows</a:t>
            </a:r>
          </a:p>
        </p:txBody>
      </p:sp>
    </p:spTree>
    <p:extLst>
      <p:ext uri="{BB962C8B-B14F-4D97-AF65-F5344CB8AC3E}">
        <p14:creationId xmlns:p14="http://schemas.microsoft.com/office/powerpoint/2010/main" val="397282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bg2">
                <a:lumMod val="50000"/>
              </a:schemeClr>
            </a:gs>
            <a:gs pos="100000">
              <a:srgbClr val="002060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D73962-7D9E-4812-BA59-8990FA892C55}"/>
              </a:ext>
            </a:extLst>
          </p:cNvPr>
          <p:cNvSpPr txBox="1"/>
          <p:nvPr/>
        </p:nvSpPr>
        <p:spPr>
          <a:xfrm>
            <a:off x="614149" y="532266"/>
            <a:ext cx="11354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Instructions.java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291C7-4BEC-4C7E-8914-C1A28B769095}"/>
              </a:ext>
            </a:extLst>
          </p:cNvPr>
          <p:cNvSpPr txBox="1"/>
          <p:nvPr/>
        </p:nvSpPr>
        <p:spPr>
          <a:xfrm>
            <a:off x="573206" y="1801504"/>
            <a:ext cx="110455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Shows the instructions to play the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Inherits Application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Builds single page window showing image of instructions.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Avenir Next LT Pro Light" panose="020B03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C7797-DEF3-4688-B7D9-3E36638A7BD0}"/>
              </a:ext>
            </a:extLst>
          </p:cNvPr>
          <p:cNvSpPr txBox="1"/>
          <p:nvPr/>
        </p:nvSpPr>
        <p:spPr>
          <a:xfrm>
            <a:off x="614149" y="1119116"/>
            <a:ext cx="32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Package Windows</a:t>
            </a:r>
          </a:p>
        </p:txBody>
      </p:sp>
    </p:spTree>
    <p:extLst>
      <p:ext uri="{BB962C8B-B14F-4D97-AF65-F5344CB8AC3E}">
        <p14:creationId xmlns:p14="http://schemas.microsoft.com/office/powerpoint/2010/main" val="463754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bg2">
                <a:lumMod val="50000"/>
              </a:schemeClr>
            </a:gs>
            <a:gs pos="100000">
              <a:srgbClr val="002060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D73962-7D9E-4812-BA59-8990FA892C55}"/>
              </a:ext>
            </a:extLst>
          </p:cNvPr>
          <p:cNvSpPr txBox="1"/>
          <p:nvPr/>
        </p:nvSpPr>
        <p:spPr>
          <a:xfrm>
            <a:off x="614149" y="532266"/>
            <a:ext cx="11354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Main.java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291C7-4BEC-4C7E-8914-C1A28B769095}"/>
              </a:ext>
            </a:extLst>
          </p:cNvPr>
          <p:cNvSpPr txBox="1"/>
          <p:nvPr/>
        </p:nvSpPr>
        <p:spPr>
          <a:xfrm>
            <a:off x="573206" y="1801504"/>
            <a:ext cx="110455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Processes the game 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Creates UI for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Uses other classes to create elements of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Core class of the project.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C7797-DEF3-4688-B7D9-3E36638A7BD0}"/>
              </a:ext>
            </a:extLst>
          </p:cNvPr>
          <p:cNvSpPr txBox="1"/>
          <p:nvPr/>
        </p:nvSpPr>
        <p:spPr>
          <a:xfrm>
            <a:off x="614149" y="1119116"/>
            <a:ext cx="32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Package Windows</a:t>
            </a:r>
          </a:p>
        </p:txBody>
      </p:sp>
    </p:spTree>
    <p:extLst>
      <p:ext uri="{BB962C8B-B14F-4D97-AF65-F5344CB8AC3E}">
        <p14:creationId xmlns:p14="http://schemas.microsoft.com/office/powerpoint/2010/main" val="40932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74000">
              <a:schemeClr val="bg2">
                <a:lumMod val="50000"/>
              </a:schemeClr>
            </a:gs>
            <a:gs pos="100000">
              <a:srgbClr val="002060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FC82-BF44-4CD3-A87A-161659CC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Developed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D0350-5683-4CB7-A167-B5FF65DE1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202" y="2300756"/>
            <a:ext cx="2678723" cy="22399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>
                <a:latin typeface="Abadi" panose="020B0604020202020204" pitchFamily="34" charset="0"/>
              </a:rPr>
              <a:t>Abdul Manan</a:t>
            </a:r>
          </a:p>
          <a:p>
            <a:pPr marL="0" indent="0">
              <a:buNone/>
            </a:pPr>
            <a:r>
              <a:rPr lang="en-US" sz="2800" dirty="0">
                <a:latin typeface="Abadi" panose="020B0604020202020204" pitchFamily="34" charset="0"/>
              </a:rPr>
              <a:t>CMS 303323</a:t>
            </a:r>
          </a:p>
          <a:p>
            <a:pPr marL="0" indent="0">
              <a:buNone/>
            </a:pPr>
            <a:r>
              <a:rPr lang="en-US" sz="2800" dirty="0">
                <a:latin typeface="Abadi" panose="020B0604020202020204" pitchFamily="34" charset="0"/>
              </a:rPr>
              <a:t>BSCS 9A, SEECS</a:t>
            </a:r>
          </a:p>
          <a:p>
            <a:pPr marL="0" indent="0">
              <a:buNone/>
            </a:pPr>
            <a:r>
              <a:rPr lang="en-US" sz="2800" dirty="0">
                <a:latin typeface="Abadi" panose="020B0604020202020204" pitchFamily="34" charset="0"/>
              </a:rPr>
              <a:t>NUST Islamabad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6C929D-E6EB-426B-9D38-811EDBE33B6E}"/>
              </a:ext>
            </a:extLst>
          </p:cNvPr>
          <p:cNvSpPr txBox="1">
            <a:spLocks/>
          </p:cNvSpPr>
          <p:nvPr/>
        </p:nvSpPr>
        <p:spPr>
          <a:xfrm>
            <a:off x="8700740" y="2300756"/>
            <a:ext cx="2678723" cy="21347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None/>
            </a:pPr>
            <a:r>
              <a:rPr lang="en-US" sz="2600" dirty="0">
                <a:latin typeface="Abadi" panose="020B0604020202020204" pitchFamily="34" charset="0"/>
              </a:rPr>
              <a:t>Hammad Saleem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None/>
            </a:pPr>
            <a:r>
              <a:rPr lang="en-US" sz="2600" dirty="0">
                <a:latin typeface="Abadi" panose="020B0604020202020204" pitchFamily="34" charset="0"/>
              </a:rPr>
              <a:t>CMS 306647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None/>
            </a:pPr>
            <a:r>
              <a:rPr lang="en-US" sz="2600" dirty="0">
                <a:latin typeface="Abadi" panose="020B0604020202020204" pitchFamily="34" charset="0"/>
              </a:rPr>
              <a:t>BSCS 9A, SEECS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None/>
            </a:pPr>
            <a:r>
              <a:rPr lang="en-US" sz="2600" dirty="0">
                <a:latin typeface="Abadi" panose="020B0604020202020204" pitchFamily="34" charset="0"/>
              </a:rPr>
              <a:t>NUST Islamabad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C2BBEE-58BE-491B-9DD6-3EDD671F396B}"/>
              </a:ext>
            </a:extLst>
          </p:cNvPr>
          <p:cNvSpPr txBox="1">
            <a:spLocks/>
          </p:cNvSpPr>
          <p:nvPr/>
        </p:nvSpPr>
        <p:spPr>
          <a:xfrm>
            <a:off x="5085471" y="2300756"/>
            <a:ext cx="2678723" cy="21347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None/>
            </a:pPr>
            <a:r>
              <a:rPr lang="en-US" sz="2600" dirty="0">
                <a:latin typeface="Abadi" panose="020B0604020202020204" pitchFamily="34" charset="0"/>
              </a:rPr>
              <a:t>Tafheem Ul Islam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None/>
            </a:pPr>
            <a:r>
              <a:rPr lang="en-US" sz="2600" dirty="0">
                <a:latin typeface="Abadi" panose="020B0604020202020204" pitchFamily="34" charset="0"/>
              </a:rPr>
              <a:t>CMS 321906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None/>
            </a:pPr>
            <a:r>
              <a:rPr lang="en-US" sz="2600" dirty="0">
                <a:latin typeface="Abadi" panose="020B0604020202020204" pitchFamily="34" charset="0"/>
              </a:rPr>
              <a:t>BSCS 9A, SEECS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None/>
            </a:pPr>
            <a:r>
              <a:rPr lang="en-US" sz="2600" dirty="0">
                <a:latin typeface="Abadi" panose="020B0604020202020204" pitchFamily="34" charset="0"/>
              </a:rPr>
              <a:t>NUST Islamabad</a:t>
            </a:r>
          </a:p>
        </p:txBody>
      </p:sp>
    </p:spTree>
    <p:extLst>
      <p:ext uri="{BB962C8B-B14F-4D97-AF65-F5344CB8AC3E}">
        <p14:creationId xmlns:p14="http://schemas.microsoft.com/office/powerpoint/2010/main" val="3262995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bg2">
                <a:lumMod val="50000"/>
              </a:schemeClr>
            </a:gs>
            <a:gs pos="100000">
              <a:srgbClr val="002060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D73962-7D9E-4812-BA59-8990FA892C55}"/>
              </a:ext>
            </a:extLst>
          </p:cNvPr>
          <p:cNvSpPr txBox="1"/>
          <p:nvPr/>
        </p:nvSpPr>
        <p:spPr>
          <a:xfrm>
            <a:off x="614149" y="532266"/>
            <a:ext cx="11354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Accomplishments/Results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291C7-4BEC-4C7E-8914-C1A28B769095}"/>
              </a:ext>
            </a:extLst>
          </p:cNvPr>
          <p:cNvSpPr txBox="1"/>
          <p:nvPr/>
        </p:nvSpPr>
        <p:spPr>
          <a:xfrm>
            <a:off x="573206" y="1801504"/>
            <a:ext cx="110455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Learnt and practically implemented OOP concepts using 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Built GUI program with JavaFx.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Learnt to use media files in 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Used CSS to style our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Used file handling.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Used arrays to handle and process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Learnt about designing a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307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bg2">
                <a:lumMod val="50000"/>
              </a:schemeClr>
            </a:gs>
            <a:gs pos="100000">
              <a:srgbClr val="002060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D73962-7D9E-4812-BA59-8990FA892C55}"/>
              </a:ext>
            </a:extLst>
          </p:cNvPr>
          <p:cNvSpPr txBox="1"/>
          <p:nvPr/>
        </p:nvSpPr>
        <p:spPr>
          <a:xfrm>
            <a:off x="5004178" y="2904318"/>
            <a:ext cx="223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badi" panose="020B0604020104020204" pitchFamily="34" charset="0"/>
              </a:rPr>
              <a:t>Thanks</a:t>
            </a:r>
            <a:endParaRPr lang="en-US" sz="2400" dirty="0"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6D654F-5363-469C-BF86-4015B2587D6B}"/>
              </a:ext>
            </a:extLst>
          </p:cNvPr>
          <p:cNvSpPr txBox="1"/>
          <p:nvPr/>
        </p:nvSpPr>
        <p:spPr>
          <a:xfrm>
            <a:off x="5024653" y="3589852"/>
            <a:ext cx="2470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Presentation Ends</a:t>
            </a:r>
          </a:p>
        </p:txBody>
      </p:sp>
    </p:spTree>
    <p:extLst>
      <p:ext uri="{BB962C8B-B14F-4D97-AF65-F5344CB8AC3E}">
        <p14:creationId xmlns:p14="http://schemas.microsoft.com/office/powerpoint/2010/main" val="381580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bg2">
                <a:lumMod val="50000"/>
              </a:schemeClr>
            </a:gs>
            <a:gs pos="100000">
              <a:srgbClr val="002060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D73962-7D9E-4812-BA59-8990FA892C55}"/>
              </a:ext>
            </a:extLst>
          </p:cNvPr>
          <p:cNvSpPr txBox="1"/>
          <p:nvPr/>
        </p:nvSpPr>
        <p:spPr>
          <a:xfrm>
            <a:off x="614149" y="532266"/>
            <a:ext cx="11354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291C7-4BEC-4C7E-8914-C1A28B769095}"/>
              </a:ext>
            </a:extLst>
          </p:cNvPr>
          <p:cNvSpPr txBox="1"/>
          <p:nvPr/>
        </p:nvSpPr>
        <p:spPr>
          <a:xfrm>
            <a:off x="573206" y="1774208"/>
            <a:ext cx="110455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Puzzle game developed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Semester project for class of 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Game inspired from Sokoban.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Player pushes crates to keep them in their positions.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Tools : JavaFx and IntelliJ Idea</a:t>
            </a:r>
          </a:p>
        </p:txBody>
      </p:sp>
    </p:spTree>
    <p:extLst>
      <p:ext uri="{BB962C8B-B14F-4D97-AF65-F5344CB8AC3E}">
        <p14:creationId xmlns:p14="http://schemas.microsoft.com/office/powerpoint/2010/main" val="232412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bg2">
                <a:lumMod val="50000"/>
              </a:schemeClr>
            </a:gs>
            <a:gs pos="100000">
              <a:srgbClr val="002060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D73962-7D9E-4812-BA59-8990FA892C55}"/>
              </a:ext>
            </a:extLst>
          </p:cNvPr>
          <p:cNvSpPr txBox="1"/>
          <p:nvPr/>
        </p:nvSpPr>
        <p:spPr>
          <a:xfrm>
            <a:off x="614149" y="532266"/>
            <a:ext cx="11354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Background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291C7-4BEC-4C7E-8914-C1A28B769095}"/>
              </a:ext>
            </a:extLst>
          </p:cNvPr>
          <p:cNvSpPr txBox="1"/>
          <p:nvPr/>
        </p:nvSpPr>
        <p:spPr>
          <a:xfrm>
            <a:off x="573206" y="1801504"/>
            <a:ext cx="110455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Significant portion of time was spent on learning JavaFx.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Portion of time was given to designing of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Development took a larger portion as the project was revised multiple times before final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New technologies and skills learnt: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OOP concepts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JavaFx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Working with IntelliJ 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>
              <a:latin typeface="Avenir Next LT Pro Light" panose="020B03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C7797-DEF3-4688-B7D9-3E36638A7BD0}"/>
              </a:ext>
            </a:extLst>
          </p:cNvPr>
          <p:cNvSpPr txBox="1"/>
          <p:nvPr/>
        </p:nvSpPr>
        <p:spPr>
          <a:xfrm>
            <a:off x="614149" y="1119116"/>
            <a:ext cx="364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Challenges faced </a:t>
            </a:r>
          </a:p>
        </p:txBody>
      </p:sp>
    </p:spTree>
    <p:extLst>
      <p:ext uri="{BB962C8B-B14F-4D97-AF65-F5344CB8AC3E}">
        <p14:creationId xmlns:p14="http://schemas.microsoft.com/office/powerpoint/2010/main" val="363003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bg2">
                <a:lumMod val="50000"/>
              </a:schemeClr>
            </a:gs>
            <a:gs pos="100000">
              <a:srgbClr val="002060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D73962-7D9E-4812-BA59-8990FA892C55}"/>
              </a:ext>
            </a:extLst>
          </p:cNvPr>
          <p:cNvSpPr txBox="1"/>
          <p:nvPr/>
        </p:nvSpPr>
        <p:spPr>
          <a:xfrm>
            <a:off x="614149" y="532266"/>
            <a:ext cx="11354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Game Overview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291C7-4BEC-4C7E-8914-C1A28B769095}"/>
              </a:ext>
            </a:extLst>
          </p:cNvPr>
          <p:cNvSpPr txBox="1"/>
          <p:nvPr/>
        </p:nvSpPr>
        <p:spPr>
          <a:xfrm>
            <a:off x="573206" y="1310183"/>
            <a:ext cx="101539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 Next LT Pro Light" panose="020B0304020202020204" pitchFamily="34" charset="0"/>
              </a:rPr>
              <a:t>Four Window</a:t>
            </a:r>
          </a:p>
          <a:p>
            <a:r>
              <a:rPr lang="en-US" sz="2800" dirty="0">
                <a:latin typeface="Avenir Next LT Pro Light" panose="020B0304020202020204" pitchFamily="34" charset="0"/>
              </a:rPr>
              <a:t>	1. Main Menu</a:t>
            </a:r>
          </a:p>
          <a:p>
            <a:r>
              <a:rPr lang="en-US" sz="2800" dirty="0">
                <a:latin typeface="Avenir Next LT Pro Light" panose="020B0304020202020204" pitchFamily="34" charset="0"/>
              </a:rPr>
              <a:t>	2. Levels Menu</a:t>
            </a:r>
          </a:p>
          <a:p>
            <a:r>
              <a:rPr lang="en-US" sz="2800" dirty="0">
                <a:latin typeface="Avenir Next LT Pro Light" panose="020B0304020202020204" pitchFamily="34" charset="0"/>
              </a:rPr>
              <a:t>	3. Instructions</a:t>
            </a:r>
          </a:p>
          <a:p>
            <a:r>
              <a:rPr lang="en-US" sz="2800" dirty="0">
                <a:latin typeface="Avenir Next LT Pro Light" panose="020B0304020202020204" pitchFamily="34" charset="0"/>
              </a:rPr>
              <a:t>	4. Main (Gameplay)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venir Next LT Pro Light" panose="020B0304020202020204" pitchFamily="34" charset="0"/>
              </a:rPr>
              <a:t>WASD to move.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venir Next LT Pro Light" panose="020B0304020202020204" pitchFamily="34" charset="0"/>
              </a:rPr>
              <a:t>B,N to go to previous and next level.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venir Next LT Pro Light" panose="020B0304020202020204" pitchFamily="34" charset="0"/>
              </a:rPr>
              <a:t>R to restart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venir Next LT Pro Light" panose="020B0304020202020204" pitchFamily="34" charset="0"/>
              </a:rPr>
              <a:t>Esc to Main Menu </a:t>
            </a:r>
          </a:p>
        </p:txBody>
      </p:sp>
    </p:spTree>
    <p:extLst>
      <p:ext uri="{BB962C8B-B14F-4D97-AF65-F5344CB8AC3E}">
        <p14:creationId xmlns:p14="http://schemas.microsoft.com/office/powerpoint/2010/main" val="210376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bg2">
                <a:lumMod val="50000"/>
              </a:schemeClr>
            </a:gs>
            <a:gs pos="100000">
              <a:srgbClr val="002060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D73962-7D9E-4812-BA59-8990FA892C55}"/>
              </a:ext>
            </a:extLst>
          </p:cNvPr>
          <p:cNvSpPr txBox="1"/>
          <p:nvPr/>
        </p:nvSpPr>
        <p:spPr>
          <a:xfrm>
            <a:off x="614149" y="532266"/>
            <a:ext cx="11354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Features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291C7-4BEC-4C7E-8914-C1A28B769095}"/>
              </a:ext>
            </a:extLst>
          </p:cNvPr>
          <p:cNvSpPr txBox="1"/>
          <p:nvPr/>
        </p:nvSpPr>
        <p:spPr>
          <a:xfrm>
            <a:off x="573206" y="1310183"/>
            <a:ext cx="101539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Beautiful and simple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15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 Level Menu to select any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 Option to move to next and previous level during gameplay.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 Option to move to Main Menu in gameplay.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 Option to restart the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 Background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 Choice to mute Background Music.</a:t>
            </a:r>
          </a:p>
        </p:txBody>
      </p:sp>
    </p:spTree>
    <p:extLst>
      <p:ext uri="{BB962C8B-B14F-4D97-AF65-F5344CB8AC3E}">
        <p14:creationId xmlns:p14="http://schemas.microsoft.com/office/powerpoint/2010/main" val="101380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bg2">
                <a:lumMod val="50000"/>
              </a:schemeClr>
            </a:gs>
            <a:gs pos="100000">
              <a:srgbClr val="002060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8A5FDAF-FAF3-45D8-947D-6446FFF659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" r="1267"/>
          <a:stretch/>
        </p:blipFill>
        <p:spPr>
          <a:xfrm>
            <a:off x="0" y="477672"/>
            <a:ext cx="12192000" cy="6380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3A4EDD-618C-4D91-9FFC-72A322D74466}"/>
              </a:ext>
            </a:extLst>
          </p:cNvPr>
          <p:cNvSpPr txBox="1"/>
          <p:nvPr/>
        </p:nvSpPr>
        <p:spPr>
          <a:xfrm>
            <a:off x="4926842" y="0"/>
            <a:ext cx="2906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GUI of Game</a:t>
            </a:r>
            <a:endParaRPr lang="en-US" sz="1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6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bg2">
                <a:lumMod val="50000"/>
              </a:schemeClr>
            </a:gs>
            <a:gs pos="100000">
              <a:srgbClr val="002060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D73962-7D9E-4812-BA59-8990FA892C55}"/>
              </a:ext>
            </a:extLst>
          </p:cNvPr>
          <p:cNvSpPr txBox="1"/>
          <p:nvPr/>
        </p:nvSpPr>
        <p:spPr>
          <a:xfrm>
            <a:off x="614149" y="532266"/>
            <a:ext cx="11354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Back-End 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291C7-4BEC-4C7E-8914-C1A28B769095}"/>
              </a:ext>
            </a:extLst>
          </p:cNvPr>
          <p:cNvSpPr txBox="1"/>
          <p:nvPr/>
        </p:nvSpPr>
        <p:spPr>
          <a:xfrm>
            <a:off x="573206" y="1774208"/>
            <a:ext cx="110455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Game board designed with arrays.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Images used with ImageView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Elements of game given values and used in level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venir Next LT Pro Light" panose="020B0304020202020204" pitchFamily="34" charset="0"/>
              </a:rPr>
              <a:t>Multiple layers laid over each other. </a:t>
            </a:r>
          </a:p>
        </p:txBody>
      </p:sp>
    </p:spTree>
    <p:extLst>
      <p:ext uri="{BB962C8B-B14F-4D97-AF65-F5344CB8AC3E}">
        <p14:creationId xmlns:p14="http://schemas.microsoft.com/office/powerpoint/2010/main" val="409994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bg2">
                <a:lumMod val="50000"/>
              </a:schemeClr>
            </a:gs>
            <a:gs pos="100000">
              <a:srgbClr val="002060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E2F7F04-5315-423E-9492-AD55C7A1C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65569F-99A9-4A48-8FFA-CFA034EB29D7}"/>
              </a:ext>
            </a:extLst>
          </p:cNvPr>
          <p:cNvSpPr txBox="1"/>
          <p:nvPr/>
        </p:nvSpPr>
        <p:spPr>
          <a:xfrm>
            <a:off x="4935940" y="0"/>
            <a:ext cx="232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Package UML diagram</a:t>
            </a:r>
          </a:p>
        </p:txBody>
      </p:sp>
    </p:spTree>
    <p:extLst>
      <p:ext uri="{BB962C8B-B14F-4D97-AF65-F5344CB8AC3E}">
        <p14:creationId xmlns:p14="http://schemas.microsoft.com/office/powerpoint/2010/main" val="1536680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187</TotalTime>
  <Words>576</Words>
  <Application>Microsoft Office PowerPoint</Application>
  <PresentationFormat>Widescreen</PresentationFormat>
  <Paragraphs>125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Abadi</vt:lpstr>
      <vt:lpstr>Arial</vt:lpstr>
      <vt:lpstr>Avenir Next LT Pro Light</vt:lpstr>
      <vt:lpstr>Corbel</vt:lpstr>
      <vt:lpstr>Wingdings</vt:lpstr>
      <vt:lpstr>Banded</vt:lpstr>
      <vt:lpstr>PowerPoint Presentation</vt:lpstr>
      <vt:lpstr>Developed by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Manan</dc:creator>
  <cp:lastModifiedBy>Abdul Manan</cp:lastModifiedBy>
  <cp:revision>19</cp:revision>
  <dcterms:created xsi:type="dcterms:W3CDTF">2020-06-14T21:37:38Z</dcterms:created>
  <dcterms:modified xsi:type="dcterms:W3CDTF">2020-06-15T09:14:45Z</dcterms:modified>
</cp:coreProperties>
</file>