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4" r:id="rId3"/>
    <p:sldId id="27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F688D-696D-8350-836B-C055782ECB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4C881B-27B5-6032-EA13-1D9DFE977C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17872-F9A4-8CA9-F4DB-747B2FC02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3566-0DEC-4DF4-8398-7B39EE27660B}" type="datetimeFigureOut">
              <a:rPr lang="en-AU" smtClean="0"/>
              <a:t>6/12/2023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C5486-A6FD-1D7B-3302-920676447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CB6D5-22DB-0E39-617B-BEE0F67DF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86434-E269-468C-83F6-0D99CB61E0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1723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46348-92FD-7329-B9A3-B7D4B593E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3255EC-01A7-83E5-29A5-043983ECB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29793-C0A1-E9BE-DAFD-0BE5CD895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3566-0DEC-4DF4-8398-7B39EE27660B}" type="datetimeFigureOut">
              <a:rPr lang="en-AU" smtClean="0"/>
              <a:t>6/12/2023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317CB-5EBE-82BC-18CF-96C3DF70B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FA3D4-0FFC-3AB2-913F-B0D3C7A49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86434-E269-468C-83F6-0D99CB61E0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193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4ED00-4B04-CC3F-15C6-33F940AF43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3D603-223E-F9FD-D0EC-20A51A352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A2253-10D2-F26C-CE40-152CC3260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3566-0DEC-4DF4-8398-7B39EE27660B}" type="datetimeFigureOut">
              <a:rPr lang="en-AU" smtClean="0"/>
              <a:t>6/12/2023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4DCF5-D833-2C6A-9337-3C5973A2B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6A707-0F9E-B1D6-7007-650B15A32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86434-E269-468C-83F6-0D99CB61E0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4905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98F66-256C-D108-2350-8F8C32288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35DF6-656C-2A81-2840-766CBF8E6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F565F-0F10-B6EA-7EAF-9A5FE5E17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3566-0DEC-4DF4-8398-7B39EE27660B}" type="datetimeFigureOut">
              <a:rPr lang="en-AU" smtClean="0"/>
              <a:t>6/12/2023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C52E5-58DC-697A-484E-7A7F0FB30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E3E4A-0223-137B-2F61-878E5D7C5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86434-E269-468C-83F6-0D99CB61E0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9437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5A0A5-768E-50AB-5D26-89D00FE90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99DB3-F046-DAED-82B1-54CD8A868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52A17-65A7-F00C-0058-BF6368687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3566-0DEC-4DF4-8398-7B39EE27660B}" type="datetimeFigureOut">
              <a:rPr lang="en-AU" smtClean="0"/>
              <a:t>6/12/2023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06FF1-3434-BB29-35C2-5D28420B8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9F396-DBB1-50F9-54D6-D65A5CA1C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86434-E269-468C-83F6-0D99CB61E0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8050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505FA-BFDE-75D4-BD85-9BA34261D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F9199-9B8D-C849-AE09-6516D71E80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E56E24-A80B-10B8-176B-9C4ED4D6F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D26A68-350D-9E92-0894-F1E7597D3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3566-0DEC-4DF4-8398-7B39EE27660B}" type="datetimeFigureOut">
              <a:rPr lang="en-AU" smtClean="0"/>
              <a:t>6/12/2023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35EB6-2C10-3AA4-0BE7-9FC7C0E43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1E98C-7BF9-2163-EBBA-D24BEE93E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86434-E269-468C-83F6-0D99CB61E0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2050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BF412-84D2-E333-18D3-BE2F432B8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551C2-9098-1543-CEF5-646C7E72A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CDFCC7-25FF-DE36-2824-AEDBEEDCA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DC93EF-E40D-882A-DA5E-67460EEA4C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A1CA0B-6FEF-CC8C-5C2B-4934DE5F78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7C334-BE6A-7487-92B2-751C42AC9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3566-0DEC-4DF4-8398-7B39EE27660B}" type="datetimeFigureOut">
              <a:rPr lang="en-AU" smtClean="0"/>
              <a:t>6/12/2023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0E14B-01D2-C707-E385-E399A6344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552E45-E012-E05D-52F0-2F9DB129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86434-E269-468C-83F6-0D99CB61E0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9339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AAA61-A114-49A2-0859-B0E709683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F56560-4A84-8475-3FFA-B507E5E07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3566-0DEC-4DF4-8398-7B39EE27660B}" type="datetimeFigureOut">
              <a:rPr lang="en-AU" smtClean="0"/>
              <a:t>6/12/2023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9275B7-C31F-1F26-A787-D2C497A11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0D15C2-5D85-D88C-C188-DA451E682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86434-E269-468C-83F6-0D99CB61E0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8586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E24FB2-7A01-259E-6171-D14AB7863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3566-0DEC-4DF4-8398-7B39EE27660B}" type="datetimeFigureOut">
              <a:rPr lang="en-AU" smtClean="0"/>
              <a:t>6/12/2023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3B4DE4-01A6-F997-3D7F-1D8D4D849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F1673-26DA-7ABF-5666-ECC49D4EC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86434-E269-468C-83F6-0D99CB61E0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3537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B6152-C94A-0050-7D58-AFE879248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D2D81-980F-D974-F179-20AF66545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85FE8E-F93F-EDCC-3CE4-CD07F616B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1DA3D-EBD6-68A6-1046-F65704BE9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3566-0DEC-4DF4-8398-7B39EE27660B}" type="datetimeFigureOut">
              <a:rPr lang="en-AU" smtClean="0"/>
              <a:t>6/12/2023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1A9C5-5D2D-D4BE-61CF-105417A2A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536FA-2391-80C0-713B-02EBF451B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86434-E269-468C-83F6-0D99CB61E0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065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4F39F-B17A-AD81-7ABF-1096C7A0A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33B5EB-4332-4F10-DEE7-FDACB7FB4B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C909B8-1E32-F025-23CD-711542754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E2FFB0-83DF-A896-951A-2CA15942A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3566-0DEC-4DF4-8398-7B39EE27660B}" type="datetimeFigureOut">
              <a:rPr lang="en-AU" smtClean="0"/>
              <a:t>6/12/2023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19E33-AB29-956B-FC77-2125A7B84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B0DBCB-FBF7-230C-6919-D9A9C19E1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86434-E269-468C-83F6-0D99CB61E0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0616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D248C2-5A5A-E0F8-8A6F-24000C21B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B1418-9A2C-DF15-EAEB-528033698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930A0-B3C8-CF4E-E186-10906E585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C3566-0DEC-4DF4-8398-7B39EE27660B}" type="datetimeFigureOut">
              <a:rPr lang="en-AU" smtClean="0"/>
              <a:t>6/12/2023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96DD4-C141-7393-71C3-F6FAC195DC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374A4-2C14-4371-0EE3-6BE118EFA8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86434-E269-468C-83F6-0D99CB61E0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0989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63C0E-CF22-CF19-024D-FFE171CBF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063875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 err="1"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Times New Roman" panose="02020603050405020304" pitchFamily="18" charset="0"/>
              </a:rPr>
              <a:t>Huroof</a:t>
            </a:r>
            <a:r>
              <a:rPr lang="en-US" sz="8000" b="1" dirty="0"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Times New Roman" panose="02020603050405020304" pitchFamily="18" charset="0"/>
              </a:rPr>
              <a:t> </a:t>
            </a:r>
            <a:r>
              <a:rPr lang="en-US" sz="8000" b="1" dirty="0" err="1">
                <a:solidFill>
                  <a:srgbClr val="FF0000"/>
                </a:solidFill>
                <a:latin typeface="Arial Rounded MT Bold" panose="020F0704030504030204" pitchFamily="34" charset="0"/>
                <a:ea typeface="Times New Roman" panose="02020603050405020304" pitchFamily="18" charset="0"/>
              </a:rPr>
              <a:t>Mustali’a</a:t>
            </a:r>
            <a:br>
              <a:rPr lang="en-US" sz="8000" dirty="0">
                <a:solidFill>
                  <a:srgbClr val="FF0000"/>
                </a:solidFill>
                <a:latin typeface="Arial Rounded MT Bold" panose="020F0704030504030204" pitchFamily="34" charset="0"/>
              </a:rPr>
            </a:br>
            <a:r>
              <a:rPr lang="en-AU" sz="66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Lecture No. 11</a:t>
            </a:r>
            <a:endParaRPr lang="en-AU" sz="8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B22ED-0A49-5DDC-82AE-81832487B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88327"/>
            <a:ext cx="10515600" cy="2588636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Prepared by: Miss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Saboor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 Fatima</a:t>
            </a:r>
          </a:p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Senior Lecturer</a:t>
            </a:r>
          </a:p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Department of Islamic Studies</a:t>
            </a:r>
            <a:endParaRPr lang="en-US" sz="2800" dirty="0">
              <a:solidFill>
                <a:schemeClr val="accent6">
                  <a:lumMod val="75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Bahria University, Karachi Campus</a:t>
            </a:r>
          </a:p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66054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2B953-8436-3810-AE44-BAFF40CF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C00000"/>
                </a:solidFill>
                <a:latin typeface="Arial Rounded MT Bold" panose="020F0704030504030204" pitchFamily="34" charset="0"/>
              </a:rPr>
              <a:t>Definition: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EE58D-C42F-E04E-E9CE-036FD70D7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200" dirty="0" err="1">
                <a:solidFill>
                  <a:srgbClr val="C00000"/>
                </a:solidFill>
                <a:latin typeface="Arial Rounded MT Bold" panose="020F0704030504030204" pitchFamily="34" charset="0"/>
              </a:rPr>
              <a:t>Mustalia</a:t>
            </a:r>
            <a:r>
              <a:rPr lang="en-AU" sz="3200" dirty="0">
                <a:solidFill>
                  <a:srgbClr val="C00000"/>
                </a:solidFill>
                <a:latin typeface="Arial Rounded MT Bold" panose="020F0704030504030204" pitchFamily="34" charset="0"/>
              </a:rPr>
              <a:t> are the bold letters that pronounce bold always either </a:t>
            </a:r>
            <a:r>
              <a:rPr lang="en-AU" sz="3200" dirty="0" err="1">
                <a:solidFill>
                  <a:srgbClr val="C00000"/>
                </a:solidFill>
                <a:latin typeface="Arial Rounded MT Bold" panose="020F0704030504030204" pitchFamily="34" charset="0"/>
              </a:rPr>
              <a:t>Zabar</a:t>
            </a:r>
            <a:r>
              <a:rPr lang="en-AU" sz="3200" dirty="0">
                <a:solidFill>
                  <a:srgbClr val="C00000"/>
                </a:solidFill>
                <a:latin typeface="Arial Rounded MT Bold" panose="020F0704030504030204" pitchFamily="34" charset="0"/>
              </a:rPr>
              <a:t>, </a:t>
            </a:r>
            <a:r>
              <a:rPr lang="en-AU" sz="3200" dirty="0" err="1">
                <a:solidFill>
                  <a:srgbClr val="C00000"/>
                </a:solidFill>
                <a:latin typeface="Arial Rounded MT Bold" panose="020F0704030504030204" pitchFamily="34" charset="0"/>
              </a:rPr>
              <a:t>zair</a:t>
            </a:r>
            <a:r>
              <a:rPr lang="en-AU" sz="3200" dirty="0">
                <a:solidFill>
                  <a:srgbClr val="C00000"/>
                </a:solidFill>
                <a:latin typeface="Arial Rounded MT Bold" panose="020F0704030504030204" pitchFamily="34" charset="0"/>
              </a:rPr>
              <a:t>, and </a:t>
            </a:r>
            <a:r>
              <a:rPr lang="en-AU" sz="3200" dirty="0" err="1">
                <a:solidFill>
                  <a:srgbClr val="C00000"/>
                </a:solidFill>
                <a:latin typeface="Arial Rounded MT Bold" panose="020F0704030504030204" pitchFamily="34" charset="0"/>
              </a:rPr>
              <a:t>paish</a:t>
            </a:r>
            <a:r>
              <a:rPr lang="en-AU" sz="3200" dirty="0">
                <a:solidFill>
                  <a:srgbClr val="C00000"/>
                </a:solidFill>
                <a:latin typeface="Arial Rounded MT Bold" panose="020F0704030504030204" pitchFamily="34" charset="0"/>
              </a:rPr>
              <a:t> what ever come before them. they will remain bold in </a:t>
            </a:r>
            <a:r>
              <a:rPr lang="en-AU" sz="3200" dirty="0" err="1">
                <a:solidFill>
                  <a:srgbClr val="C00000"/>
                </a:solidFill>
                <a:latin typeface="Arial Rounded MT Bold" panose="020F0704030504030204" pitchFamily="34" charset="0"/>
              </a:rPr>
              <a:t>pronounciation</a:t>
            </a:r>
            <a:r>
              <a:rPr lang="en-AU" sz="3200" dirty="0">
                <a:solidFill>
                  <a:srgbClr val="C00000"/>
                </a:solidFill>
                <a:latin typeface="Arial Rounded MT Bold" panose="020F0704030504030204" pitchFamily="34" charset="0"/>
              </a:rPr>
              <a:t>.</a:t>
            </a:r>
          </a:p>
          <a:p>
            <a:r>
              <a:rPr lang="en-AU" sz="3200" dirty="0">
                <a:solidFill>
                  <a:srgbClr val="C00000"/>
                </a:solidFill>
                <a:latin typeface="Arial Rounded MT Bold" panose="020F0704030504030204" pitchFamily="34" charset="0"/>
              </a:rPr>
              <a:t>They are the seven Letters</a:t>
            </a:r>
            <a:endParaRPr lang="ur-PK" sz="3200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  <a:p>
            <a:r>
              <a:rPr lang="ur-PK" sz="3200" b="0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خُصَّ ضَغْطٍ قِظْ‘</a:t>
            </a:r>
          </a:p>
          <a:p>
            <a:r>
              <a:rPr lang="ur-PK" sz="3200" dirty="0">
                <a:solidFill>
                  <a:srgbClr val="C00000"/>
                </a:solidFill>
                <a:latin typeface="Arial Rounded MT Bold" panose="020F0704030504030204" pitchFamily="34" charset="0"/>
              </a:rPr>
              <a:t>خ  ص  ض  غ  ط  ق  ظ</a:t>
            </a:r>
            <a:endParaRPr lang="en-AU" sz="3200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111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608262-5F11-4138-0C06-7BA0E835D5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09" y="583096"/>
            <a:ext cx="10787269" cy="5764695"/>
          </a:xfrm>
        </p:spPr>
      </p:pic>
    </p:spTree>
    <p:extLst>
      <p:ext uri="{BB962C8B-B14F-4D97-AF65-F5344CB8AC3E}">
        <p14:creationId xmlns:p14="http://schemas.microsoft.com/office/powerpoint/2010/main" val="3170949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Rounded MT Bold</vt:lpstr>
      <vt:lpstr>Calibri</vt:lpstr>
      <vt:lpstr>Calibri Light</vt:lpstr>
      <vt:lpstr>Office Theme</vt:lpstr>
      <vt:lpstr>Huroof Mustali’a Lecture No. 11</vt:lpstr>
      <vt:lpstr>Definition: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Huroof Mustali’a Lecture No. 11</dc:title>
  <dc:creator>Haier</dc:creator>
  <cp:lastModifiedBy>Haier</cp:lastModifiedBy>
  <cp:revision>3</cp:revision>
  <dcterms:created xsi:type="dcterms:W3CDTF">2023-12-05T20:58:51Z</dcterms:created>
  <dcterms:modified xsi:type="dcterms:W3CDTF">2023-12-05T20:59:31Z</dcterms:modified>
</cp:coreProperties>
</file>