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F2D1-9B6A-DBE1-0A44-F96FF06F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0CB75-521F-177B-C914-FC3A8318E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8FF84-E8FF-111E-9ECC-67F0B5A4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3BB9-8F88-46A3-3B11-A964490C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9EE9-0FD2-3BE0-FFA5-07D9CCA7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19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EA8-DB58-87EA-A0E6-AD702D16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7008F-416C-3282-72E0-0E03C914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D817-F0D3-AA9B-AFBB-52A03AE0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C056-6D07-B026-6F2E-D14D76BA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8CE2-B5A5-6F77-2018-E9D9FF0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9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8D8AF-51D4-29C8-2873-9570783A1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2121C-9B35-773D-4020-DA9F1812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6D6A-C5E6-3008-9E9F-25BD3310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2DE-EAE1-D57C-618D-C721FF13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57DA-8D7A-3153-9226-FC877F49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641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50D7-F791-0BA2-388D-EC4E0D83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6054-21CB-A6E4-A7DE-69EC70DD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DD65-7964-9EAE-B768-876FBA5A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88DA-433E-E1AF-C5F5-DF8CAF7A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454B-67A5-3FFC-B52A-7B6C9C54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53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9494-9AFD-5930-85A9-58389503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04CA8-3277-B442-4325-018FA910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8B41-F633-FB46-E942-514291D5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522E-AEE4-9BCD-F065-154EAD0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537-D57C-5914-DD81-9BD4B256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17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6BF0-EAA7-C8A6-48A9-F2E3E4ED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D963-D7A7-0768-1AD6-2E6133AF9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3401-AAB0-8A28-2078-A9E451402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8684B-DEFB-A215-9E6F-138DE70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C4A2-AB70-6A18-5FB3-D021C5FF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25F9-AD62-A97C-3266-CB801C68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8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BC4-1DD1-C837-0E8E-10347E44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43251-9866-6C4E-D40B-15572B97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A425C-9A2A-F642-9BA6-B2DCA90AA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6D3CE-40ED-1082-52E5-4DD6C3D5D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8B17E-E62F-2E24-45D0-386A0E23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26453-D0EC-8817-105F-67E0E598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6B84-7C68-E43D-B061-727B45DE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CF9F2-9B3B-BD4B-3606-49BC75E3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E005-3202-8DAD-7837-CAF697FE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1BC2F-EC2C-24A1-50FD-359F45B4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8D3E4-C96C-E47D-6826-95E665A6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FCBF6-BA39-B617-E0B6-B87F4093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23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83305-FC50-46E0-D227-34512E77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D91F7-0A0C-85AC-8F55-91FC0EF6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59ED-558E-4A94-5034-55948FAF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09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603-4CC9-68CD-3091-97337B14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5963-A00F-6B1F-9AE6-15CEC36E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F997E-8704-9E2D-9D86-734B2C67E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2573-C958-EE99-DBA1-59501F6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F3793-A484-F464-FE9C-8150A01C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20A12-3F5D-283F-8572-7B6B637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5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FD93-F297-BD56-5D14-D679D895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C8D33-F077-0203-071B-831D97BDB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7CF29-363B-C572-1AF2-A3B1004E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3739-94A3-D11A-D78D-C9CCB9A6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9C42D-C79B-E087-49A0-3DBB7499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39DA0-D08C-D300-5345-DEB99541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62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62AE3-1E51-F92F-AC4A-8AAC0D5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F631-D8B8-F392-9F67-659E86B7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973E-769A-3D33-030F-3E98EC4A9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5FE8-1A05-4F55-8BC4-11649884127E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8734-D6C5-6038-9FE5-C30D1276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BF63-A17B-54BF-1202-30E300A83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74D4-C179-46CC-82E0-CEA132DEF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B34C-1D4F-48F2-F878-EB60C34F4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Tanveen</a:t>
            </a:r>
            <a:b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AU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Lecture No. 6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4C0E-1714-96BC-E3A5-28B241B99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Prepared by: Miss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Saboor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Fatima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Senior Lecturer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Bahria University, Karachi Campus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275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1F7D-C19D-2B02-8ACE-F5471E1A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chemeClr val="accent3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What is </a:t>
            </a:r>
            <a:r>
              <a:rPr lang="en-AU" b="1" i="0" dirty="0" err="1">
                <a:solidFill>
                  <a:schemeClr val="accent3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1" i="0" dirty="0">
                <a:solidFill>
                  <a:schemeClr val="accent3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?</a:t>
            </a:r>
            <a:br>
              <a:rPr lang="en-AU" b="1" i="0" dirty="0">
                <a:solidFill>
                  <a:schemeClr val="accent3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E203-F772-7E19-ED0A-1EE9DFFD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The change made by </a:t>
            </a:r>
            <a:r>
              <a:rPr lang="en-AU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on the word is called “nunation”. </a:t>
            </a:r>
            <a:r>
              <a:rPr lang="en-AU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signs add an “n” sound to the end of a word in certain circumstances. </a:t>
            </a:r>
            <a:r>
              <a:rPr lang="en-AU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is when there are double Fatha (</a:t>
            </a:r>
            <a:r>
              <a:rPr lang="en-AU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Nasb</a:t>
            </a:r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) the two lines above the word, double </a:t>
            </a:r>
            <a:r>
              <a:rPr lang="en-AU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Kasra</a:t>
            </a:r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(Jar )the two lines under the word, and  Dhamma (Raf). If </a:t>
            </a:r>
            <a:r>
              <a:rPr lang="en-AU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is attached to the next letter, it is read, if it is paused on </a:t>
            </a:r>
            <a:r>
              <a:rPr lang="en-AU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, it is not read. The stances of </a:t>
            </a:r>
            <a:r>
              <a:rPr lang="en-AU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in the word are as follows</a:t>
            </a:r>
          </a:p>
          <a:p>
            <a:endParaRPr lang="en-AU" dirty="0">
              <a:solidFill>
                <a:schemeClr val="accent5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11E9-AB7A-02B3-A7D0-4C0379EE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</a:t>
            </a:r>
            <a:r>
              <a:rPr lang="en-AU" dirty="0" err="1"/>
              <a:t>tanween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58D8C-DE91-D383-DC51-7EDC0967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690689"/>
            <a:ext cx="9199417" cy="4322184"/>
          </a:xfrm>
        </p:spPr>
      </p:pic>
    </p:spTree>
    <p:extLst>
      <p:ext uri="{BB962C8B-B14F-4D97-AF65-F5344CB8AC3E}">
        <p14:creationId xmlns:p14="http://schemas.microsoft.com/office/powerpoint/2010/main" val="296864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847F-4546-B736-417A-D08CB30D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 to Remember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0848-C15F-DC20-A41B-E20AD38C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AU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When a pause is made after the word which has </a:t>
            </a:r>
            <a:r>
              <a:rPr lang="en-AU" sz="3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Al-Fatha in the ending, </a:t>
            </a:r>
            <a:r>
              <a:rPr lang="en-AU" sz="3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is turned into an Alif and stopped by lengthening an amount of Alif 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There will be no Alif if in </a:t>
            </a:r>
            <a:r>
              <a:rPr lang="en-AU" sz="3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Al-</a:t>
            </a:r>
            <a:r>
              <a:rPr lang="en-AU" sz="3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Fath</a:t>
            </a:r>
            <a:r>
              <a:rPr lang="en-AU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if the last letter of the word is a </a:t>
            </a:r>
            <a:r>
              <a:rPr lang="en-AU" sz="3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Taa</a:t>
            </a:r>
            <a:r>
              <a:rPr lang="en-AU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3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Marbutah</a:t>
            </a:r>
            <a:r>
              <a:rPr lang="en-AU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ur-PK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ة)ز</a:t>
            </a:r>
          </a:p>
          <a:p>
            <a:endParaRPr lang="en-AU" sz="36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8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Tanveen Lecture No. 6</vt:lpstr>
      <vt:lpstr>What is Tanween? </vt:lpstr>
      <vt:lpstr>Example of tanween</vt:lpstr>
      <vt:lpstr>Thing to Remember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Tanveen Lecture No. 6</dc:title>
  <dc:creator>Haier</dc:creator>
  <cp:lastModifiedBy>Haier</cp:lastModifiedBy>
  <cp:revision>23</cp:revision>
  <dcterms:created xsi:type="dcterms:W3CDTF">2023-11-18T21:33:17Z</dcterms:created>
  <dcterms:modified xsi:type="dcterms:W3CDTF">2023-11-26T18:06:17Z</dcterms:modified>
</cp:coreProperties>
</file>