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C825-AAEE-BBA8-D878-7F3263C2A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CE9FF-A21B-0E93-29D0-82A285D22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3B5B-7A29-3925-3067-E1AE9C4A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A1C2-10A7-3DD1-2FC9-9C68397F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07E8-2AAC-99AB-654E-82A3748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00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BB8A-2F76-D5B5-C8D6-22F0798A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395E2-0386-0E5B-C5CD-FD4DB7A76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9A46-CACD-21BF-9331-F16C309E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5B20-EE94-3E12-998A-8B7D1055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74DE1-80EA-6D5F-7A5F-553C9466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15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AB01F-D5F0-CEA8-12B2-5AD2B6EE1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EECDE-38C0-B494-6B8C-1E88C4208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DD569-7E67-75E6-73F5-033D9C44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0899-80F2-A67E-5680-5E98D5B1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2B22-6FD7-7A32-152D-98DE2C7D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3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6E17-7E2D-97B5-A06F-039591F5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B0A8-C853-F1F2-9077-9D20C38E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F282-BB54-D70B-5990-C3B78150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57B0-6527-06C2-DB56-EC01C85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3562D-250F-4C8C-0898-DEB10A8C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54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DB6D-84CE-53D5-1414-BC71F4A8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7798-C951-A677-261A-7D4B2B2C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4B29-C067-2BEB-D6C5-50783D6C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E2C24-E88C-5796-A4F2-FE11E4E8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B7DF-8D59-39E8-82D4-C1820AA1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7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F696-4884-86E4-D347-5C43D059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3232-AE53-BA38-827B-BA37897FA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AD522-C5F6-9809-0D9C-2953B3638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1186-0C46-A794-5B08-B3895C7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E0330-DB59-11F8-DE3F-B844B955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2264F-017C-04A2-8967-C521607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53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E8EE-0226-E455-4EEE-D3747C9E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17271-8F09-C50E-CB0C-BC3A1843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67DE3-472B-1026-7828-1829CA0C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7352C-49B9-2B91-D1BC-247A8441E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59112-28AE-6AD5-8DC6-FF30F4C8E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9527B-914C-615D-4C97-2BB770C1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A4E77-7647-561C-7E53-990FA1B3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41D43-2123-2FAB-2832-B7555520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13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6071-88EC-88AD-67FB-2F5EEC18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31E56-CB68-F285-EDD1-84D6E027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09A78-BBD5-1FD5-5DF6-2EA3B4B8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13F6F-BFF9-716B-052E-AA1890B3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50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49629-620B-FC71-0F68-5F33CBE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7A201-0FB7-9DCA-CC6A-C9CB73B8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D841-B33E-3805-91F0-959FD768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6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C516-082B-8E27-BAAB-DF112D85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3080-8C46-D86F-44C8-947D8849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86F48-0E11-6149-9A1A-68B5B3712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5C71E-2F1C-327A-C6D7-D9A313F9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A296-E6A8-9A96-D945-25A91EE4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CB6C4-542A-8EC8-A57E-5CCD13B7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91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3D33-1AC4-AB00-C0F3-F576A50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1E623-0A67-BFE8-A69C-4562AD0F1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D1AE0-DFD5-3AE6-2A42-9F1E9C6BA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A664-8116-DDA5-5EDE-D7E6FDC3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8C809-F3F4-CC74-7505-A91D7E09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5D6FC-95CE-3C09-E1B0-6C356B27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17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861A9-42BC-8049-02E0-EED1634A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60A3-E970-1FC2-69B1-807FF9E4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A15B-D028-6F6E-A3E0-D94970EFE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6E80-03BF-440A-A2AD-9B80827B7DD9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1699-9264-617A-C340-97016455E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0156-F4E8-473F-DE91-58352CEAD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D44D-8328-41FB-8D29-82EDF5A8A0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4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iwaqalquran.com/blog/ghunna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iwaqalquran.com/blog/what-is-idgham-in-tajwe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riwaqalquran.com/blog/what-is-idgham-in-tajwe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3C0E-CF22-CF19-024D-FFE171CB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Autofit/>
          </a:bodyPr>
          <a:lstStyle/>
          <a:p>
            <a:pPr algn="ctr"/>
            <a:r>
              <a:rPr lang="en-AU" sz="8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Noon e </a:t>
            </a:r>
            <a:r>
              <a:rPr lang="en-AU" sz="80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Tanveen</a:t>
            </a:r>
            <a:br>
              <a:rPr lang="en-US" sz="8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AU" sz="8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Lecture No. 7</a:t>
            </a:r>
            <a:endParaRPr lang="en-AU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2ED-0A49-5DDC-82AE-81832487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8327"/>
            <a:ext cx="10515600" cy="2588636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Prepared by: Miss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Saboor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Fatima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Senior Lecturer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Bahria University, Karachi Campus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4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47D1-FBB3-DA61-FFE4-78B39778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4.</a:t>
            </a:r>
            <a:r>
              <a:rPr lang="en-AU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Ikhfaa</a:t>
            </a:r>
            <a:br>
              <a:rPr lang="en-AU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D487-C9BF-D8EC-1414-3713B73B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6"/>
            <a:ext cx="10515600" cy="5124017"/>
          </a:xfrm>
        </p:spPr>
        <p:txBody>
          <a:bodyPr>
            <a:normAutofit/>
          </a:bodyPr>
          <a:lstStyle/>
          <a:p>
            <a:pPr algn="just" fontAlgn="base"/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From each of the Noon </a:t>
            </a:r>
            <a:r>
              <a:rPr lang="en-AU" sz="32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rules we listed, there are only fifteen letters left that we didn’t mention. These are the remaining fifteen letters: (</a:t>
            </a:r>
            <a:r>
              <a:rPr lang="ur-PK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ت – ث – ج – د – ذ – ز – س – ش – ص – ض – ط – ظ – ف – ك – ق)</a:t>
            </a:r>
          </a:p>
          <a:p>
            <a:pPr algn="just" fontAlgn="base"/>
            <a:r>
              <a:rPr lang="en-AU" sz="32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Ikhfaa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occurs when one of these fifteen letters comes after </a:t>
            </a:r>
            <a:r>
              <a:rPr lang="en-AU" sz="32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or noon Sakinah. While applying this rule, the tongue should not stick to the palate or upper front teeth. There should be a slight gap in between. The sound should come from both the mouth and nasal passages.</a:t>
            </a:r>
          </a:p>
          <a:p>
            <a:endParaRPr lang="en-AU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7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14B2-3663-DB5B-0B5B-4EBDDD6F5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Example 1</a:t>
            </a:r>
            <a:endParaRPr lang="en-AU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مِن شَرِّ مَا خَلَقَ (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min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shari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ma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khalaq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pPr algn="l"/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This ayah contains a Noon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has the final letter of the first word, which is followed by another letter that causes the Noon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h to be hidden.</a:t>
            </a:r>
          </a:p>
          <a:p>
            <a:pPr algn="l"/>
            <a:endParaRPr lang="en-AU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Example 2</a:t>
            </a:r>
            <a:endParaRPr lang="en-AU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إِنَّ ٱلۡإِ</a:t>
            </a:r>
            <a:r>
              <a:rPr lang="ur-PK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نسَٰا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نَ لَفِى خُسۡر”ٍ” (‘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iina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ٱ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l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ۡ’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iinsaan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lafia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khus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ۡ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r)</a:t>
            </a:r>
          </a:p>
          <a:p>
            <a:pPr algn="l"/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The second word in the aforementioned example has a Noon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h in the midst of it, followed by one of the letters of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ikhfa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algn="l"/>
            <a:endParaRPr lang="en-AU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Example 3</a:t>
            </a:r>
            <a:endParaRPr lang="en-AU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“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سَيَصۡلَىٰ نَا</a:t>
            </a:r>
            <a:r>
              <a:rPr lang="ur-PK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رًا ذَا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تَ لَهَبٍ” (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sayas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ۡ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laa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naran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dhat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lahab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pPr algn="l"/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In this example, the second word has a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at the end of it, and the next word’s first letter is one of the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Ikhfaa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letters that cause the Noon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h and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to be hidden.</a:t>
            </a:r>
          </a:p>
        </p:txBody>
      </p:sp>
    </p:spTree>
    <p:extLst>
      <p:ext uri="{BB962C8B-B14F-4D97-AF65-F5344CB8AC3E}">
        <p14:creationId xmlns:p14="http://schemas.microsoft.com/office/powerpoint/2010/main" val="302049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2C65-1585-80EA-5874-92C825CE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Noon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Mushaddad</a:t>
            </a: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and Meem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Mushaddad</a:t>
            </a: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Examples</a:t>
            </a:r>
            <a:b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C66E-56AC-C345-582E-B6FC130F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AU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Noon and Meem are called letters of </a:t>
            </a:r>
            <a:r>
              <a:rPr lang="en-AU" sz="3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Ghunna</a:t>
            </a:r>
            <a:r>
              <a:rPr lang="en-AU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. And as we mentioned before while explaining the Noon </a:t>
            </a:r>
            <a:r>
              <a:rPr lang="en-AU" sz="3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rules, </a:t>
            </a:r>
            <a:r>
              <a:rPr lang="en-AU" sz="3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Ghunna</a:t>
            </a:r>
            <a:r>
              <a:rPr lang="en-AU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is a nasal sound. When we see the letter Noon and Meem having </a:t>
            </a:r>
            <a:r>
              <a:rPr lang="en-AU" sz="3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Shaddah</a:t>
            </a:r>
            <a:r>
              <a:rPr lang="en-AU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on them, we have to hold for a period of time with </a:t>
            </a:r>
            <a:r>
              <a:rPr lang="en-AU" sz="3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Ghunna</a:t>
            </a:r>
            <a:r>
              <a:rPr lang="en-AU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. Briefly, if we come across a Noon or Meem </a:t>
            </a:r>
            <a:r>
              <a:rPr lang="en-AU" sz="3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Mushaddad</a:t>
            </a:r>
            <a:r>
              <a:rPr lang="en-AU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(that has a </a:t>
            </a:r>
            <a:r>
              <a:rPr lang="en-AU" sz="3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Shaddah</a:t>
            </a:r>
            <a:r>
              <a:rPr lang="en-AU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sign on it), we must do </a:t>
            </a:r>
            <a:r>
              <a:rPr lang="en-AU" sz="3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Ghunna</a:t>
            </a:r>
            <a:r>
              <a:rPr lang="en-AU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of 2 beats on it.</a:t>
            </a:r>
          </a:p>
          <a:p>
            <a:endParaRPr lang="en-AU" sz="32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1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28F8-B935-5C87-1D73-E5A19E78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AU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Noon </a:t>
            </a:r>
            <a:r>
              <a:rPr lang="en-AU" b="0" i="0" dirty="0" err="1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Mushaddad</a:t>
            </a:r>
            <a:r>
              <a:rPr lang="en-AU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 and Meem </a:t>
            </a:r>
            <a:r>
              <a:rPr lang="en-AU" b="0" i="0" dirty="0" err="1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Mushaddad</a:t>
            </a:r>
            <a:r>
              <a:rPr lang="en-AU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 Examples:</a:t>
            </a:r>
            <a:br>
              <a:rPr lang="en-AU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</a:br>
            <a:br>
              <a:rPr lang="en-AU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754A8-5AE0-0940-6BA3-09A43B2D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1496291"/>
            <a:ext cx="9005454" cy="4682836"/>
          </a:xfrm>
        </p:spPr>
      </p:pic>
    </p:spTree>
    <p:extLst>
      <p:ext uri="{BB962C8B-B14F-4D97-AF65-F5344CB8AC3E}">
        <p14:creationId xmlns:p14="http://schemas.microsoft.com/office/powerpoint/2010/main" val="241629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3B62-E35E-6E44-A143-E92A994A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Noon e </a:t>
            </a:r>
            <a:r>
              <a:rPr lang="en-AU" dirty="0" err="1"/>
              <a:t>Tanween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BC83-3734-2289-B343-E50B90A0E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AU" b="0" i="0" dirty="0">
                <a:solidFill>
                  <a:srgbClr val="000000"/>
                </a:solidFill>
                <a:effectLst/>
                <a:latin typeface="-apple-system"/>
              </a:rPr>
              <a:t>When we talk about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-apple-system"/>
              </a:rPr>
              <a:t>Tanween</a:t>
            </a:r>
            <a:r>
              <a:rPr lang="en-AU" b="0" i="0" dirty="0">
                <a:solidFill>
                  <a:srgbClr val="000000"/>
                </a:solidFill>
                <a:effectLst/>
                <a:latin typeface="-apple-system"/>
              </a:rPr>
              <a:t> and Noon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-apple-system"/>
              </a:rPr>
              <a:t>Saakin</a:t>
            </a:r>
            <a:r>
              <a:rPr lang="en-AU" b="0" i="0" dirty="0">
                <a:solidFill>
                  <a:srgbClr val="000000"/>
                </a:solidFill>
                <a:effectLst/>
                <a:latin typeface="-apple-system"/>
              </a:rPr>
              <a:t> rules, there are four related ones we should mention:</a:t>
            </a:r>
          </a:p>
          <a:p>
            <a:pPr algn="l" fontAlgn="base">
              <a:buFont typeface="+mj-lt"/>
              <a:buAutoNum type="arabicPeriod"/>
            </a:pPr>
            <a:r>
              <a:rPr lang="en-AU" b="0" i="0" dirty="0">
                <a:solidFill>
                  <a:srgbClr val="4E4E4E"/>
                </a:solidFill>
                <a:effectLst/>
                <a:latin typeface="-apple-system"/>
              </a:rPr>
              <a:t>Izhar</a:t>
            </a:r>
          </a:p>
          <a:p>
            <a:pPr algn="l" fontAlgn="base">
              <a:buFont typeface="+mj-lt"/>
              <a:buAutoNum type="arabicPeriod"/>
            </a:pPr>
            <a:r>
              <a:rPr lang="en-AU" b="0" i="0" dirty="0" err="1">
                <a:solidFill>
                  <a:srgbClr val="4E4E4E"/>
                </a:solidFill>
                <a:effectLst/>
                <a:latin typeface="-apple-system"/>
              </a:rPr>
              <a:t>Iqlaab</a:t>
            </a:r>
            <a:endParaRPr lang="en-AU" b="0" i="0" dirty="0">
              <a:solidFill>
                <a:srgbClr val="4E4E4E"/>
              </a:solidFill>
              <a:effectLst/>
              <a:latin typeface="-apple-system"/>
            </a:endParaRPr>
          </a:p>
          <a:p>
            <a:pPr algn="l" fontAlgn="base">
              <a:buFont typeface="+mj-lt"/>
              <a:buAutoNum type="arabicPeriod"/>
            </a:pPr>
            <a:r>
              <a:rPr lang="en-AU" b="0" i="0" dirty="0" err="1">
                <a:solidFill>
                  <a:srgbClr val="4E4E4E"/>
                </a:solidFill>
                <a:effectLst/>
                <a:latin typeface="-apple-system"/>
              </a:rPr>
              <a:t>Idghaam</a:t>
            </a:r>
            <a:endParaRPr lang="en-AU" b="0" i="0" dirty="0">
              <a:solidFill>
                <a:srgbClr val="4E4E4E"/>
              </a:solidFill>
              <a:effectLst/>
              <a:latin typeface="-apple-system"/>
            </a:endParaRPr>
          </a:p>
          <a:p>
            <a:pPr algn="l" fontAlgn="base">
              <a:buFont typeface="+mj-lt"/>
              <a:buAutoNum type="arabicPeriod"/>
            </a:pPr>
            <a:r>
              <a:rPr lang="en-AU" b="0" i="0" dirty="0" err="1">
                <a:solidFill>
                  <a:srgbClr val="4E4E4E"/>
                </a:solidFill>
                <a:effectLst/>
                <a:latin typeface="-apple-system"/>
              </a:rPr>
              <a:t>Ikhfaa</a:t>
            </a:r>
            <a:endParaRPr lang="en-AU" b="0" i="0" dirty="0">
              <a:solidFill>
                <a:srgbClr val="4E4E4E"/>
              </a:solidFill>
              <a:effectLst/>
              <a:latin typeface="-apple-system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078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AA42-B9A2-A4E6-3AC6-F13128DB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1. Izhar</a:t>
            </a:r>
            <a:br>
              <a:rPr lang="en-AU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3496-47AA-9B16-1F3D-A72B8D51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AU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The word “Izhar” means in the dictionary to explain something or to make something clear. If one of the throat letters we call “</a:t>
            </a:r>
            <a:r>
              <a:rPr lang="en-AU" sz="32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Huroof</a:t>
            </a:r>
            <a:r>
              <a:rPr lang="en-AU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32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Halaqiyya</a:t>
            </a:r>
            <a:r>
              <a:rPr lang="en-AU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” comes after Noon Sakinah or </a:t>
            </a:r>
            <a:r>
              <a:rPr lang="en-AU" sz="32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, we are talking about </a:t>
            </a:r>
            <a:r>
              <a:rPr lang="en-AU" sz="3200" b="0" i="1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Izhar</a:t>
            </a:r>
            <a:r>
              <a:rPr lang="en-AU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 here.</a:t>
            </a:r>
          </a:p>
          <a:p>
            <a:pPr algn="just" fontAlgn="base"/>
            <a:r>
              <a:rPr lang="en-AU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When we pronounce the letter N clearly, we apply the Izhar rule. The </a:t>
            </a:r>
            <a:r>
              <a:rPr lang="en-AU" sz="32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Huroof</a:t>
            </a:r>
            <a:r>
              <a:rPr lang="en-AU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32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Halaqiyya</a:t>
            </a:r>
            <a:r>
              <a:rPr lang="en-AU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are: (</a:t>
            </a:r>
            <a:r>
              <a:rPr lang="ur-PK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ء – هـ – ع – ح – غ – خ)</a:t>
            </a:r>
          </a:p>
          <a:p>
            <a:endParaRPr lang="en-AU" sz="32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3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CF43-EC70-4623-85CA-B6343FF3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IZHAR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EFDBE-6505-2BAB-6955-EC467B564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9" y="1690688"/>
            <a:ext cx="9351818" cy="3809567"/>
          </a:xfrm>
        </p:spPr>
      </p:pic>
    </p:spTree>
    <p:extLst>
      <p:ext uri="{BB962C8B-B14F-4D97-AF65-F5344CB8AC3E}">
        <p14:creationId xmlns:p14="http://schemas.microsoft.com/office/powerpoint/2010/main" val="414917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6B73-6B9D-314A-ADBF-039811C7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2. </a:t>
            </a:r>
            <a:r>
              <a:rPr lang="en-AU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Iqlab</a:t>
            </a:r>
            <a:br>
              <a:rPr lang="en-AU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88E1-F5C3-522C-3AF6-514BD243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/>
          </a:bodyPr>
          <a:lstStyle/>
          <a:p>
            <a:pPr algn="just" fontAlgn="base"/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If there is a letter Baa (</a:t>
            </a:r>
            <a:r>
              <a:rPr lang="ur-PK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ب) 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after the Noon </a:t>
            </a:r>
            <a:r>
              <a:rPr lang="en-AU" sz="32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or </a:t>
            </a:r>
            <a:r>
              <a:rPr lang="en-AU" sz="32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, here we have </a:t>
            </a:r>
            <a:r>
              <a:rPr lang="en-AU" sz="32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Iqlaab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. Changing the sound of a Noon </a:t>
            </a:r>
            <a:r>
              <a:rPr lang="en-AU" sz="32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or </a:t>
            </a:r>
            <a:r>
              <a:rPr lang="en-AU" sz="32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into a Meem is the definition of </a:t>
            </a:r>
            <a:r>
              <a:rPr lang="en-AU" sz="32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Iqlaab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. All you have to do is to stretch the sound to add </a:t>
            </a:r>
            <a:r>
              <a:rPr lang="en-AU" sz="3200" b="0" i="0" u="none" strike="noStrike" dirty="0" err="1">
                <a:solidFill>
                  <a:srgbClr val="0563C1"/>
                </a:solidFill>
                <a:effectLst/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Ghunna</a:t>
            </a:r>
            <a:r>
              <a:rPr lang="en-AU" sz="3200" b="0" i="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AU" sz="3200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just" fontAlgn="base"/>
            <a:r>
              <a:rPr lang="en-AU" sz="32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Usually, the letter Meem gives us a sign to recognize this rule. So it is all about turning one letter into another.</a:t>
            </a:r>
          </a:p>
          <a:p>
            <a:endParaRPr lang="en-AU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33CB-5C8F-32B2-CFF4-E42F8368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Example of IQLAB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1D224-7756-6A15-414E-9A8D7A280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5" y="1690688"/>
            <a:ext cx="10293926" cy="4266767"/>
          </a:xfrm>
        </p:spPr>
      </p:pic>
    </p:spTree>
    <p:extLst>
      <p:ext uri="{BB962C8B-B14F-4D97-AF65-F5344CB8AC3E}">
        <p14:creationId xmlns:p14="http://schemas.microsoft.com/office/powerpoint/2010/main" val="39542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C5AC-01F0-B1ED-21A0-1B74123C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 fontScale="90000"/>
          </a:bodyPr>
          <a:lstStyle/>
          <a:p>
            <a:r>
              <a:rPr lang="en-AU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3. </a:t>
            </a:r>
            <a:r>
              <a:rPr lang="en-AU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Idghaam</a:t>
            </a:r>
            <a:br>
              <a:rPr lang="en-AU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BB7B-0A4C-D765-73B4-09AD1989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pPr algn="l" fontAlgn="base"/>
            <a:b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The third one of the Noon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rules is called </a:t>
            </a:r>
            <a:r>
              <a:rPr lang="en-AU" b="0" i="0" u="none" strike="noStrike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Idghaam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. We will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analyze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it by dividing it into two headings as follows:</a:t>
            </a:r>
          </a:p>
          <a:p>
            <a:pPr algn="l" fontAlgn="base"/>
            <a:endParaRPr lang="en-AU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l" fontAlgn="base"/>
            <a:r>
              <a:rPr lang="en-AU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Idghaam</a:t>
            </a:r>
            <a:r>
              <a:rPr lang="en-AU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with </a:t>
            </a:r>
            <a:r>
              <a:rPr lang="en-AU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Ghunna</a:t>
            </a:r>
            <a:endParaRPr lang="en-AU" b="1" i="0" dirty="0">
              <a:solidFill>
                <a:schemeClr val="accent1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algn="just" fontAlgn="base"/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Idghaam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is called adding one letter to another letter. If one of the letters (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ي – م – ن – و)  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comes after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or Noon Sakinah, it becomes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Idghaam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with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Ghunna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(nasal sound) for 2 counts.</a:t>
            </a:r>
          </a:p>
          <a:p>
            <a:endParaRPr lang="en-AU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6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401D-418D-D697-669E-3C493C77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 err="1">
                <a:solidFill>
                  <a:srgbClr val="000000"/>
                </a:solidFill>
                <a:effectLst/>
                <a:latin typeface="-apple-system"/>
              </a:rPr>
              <a:t>Idghaam</a:t>
            </a:r>
            <a:r>
              <a:rPr lang="en-AU" b="1" i="0" dirty="0">
                <a:solidFill>
                  <a:srgbClr val="000000"/>
                </a:solidFill>
                <a:effectLst/>
                <a:latin typeface="-apple-system"/>
              </a:rPr>
              <a:t> with </a:t>
            </a:r>
            <a:r>
              <a:rPr lang="en-AU" b="1" i="0" dirty="0" err="1">
                <a:solidFill>
                  <a:srgbClr val="000000"/>
                </a:solidFill>
                <a:effectLst/>
                <a:latin typeface="-apple-system"/>
              </a:rPr>
              <a:t>Ghunna</a:t>
            </a:r>
            <a:br>
              <a:rPr lang="en-AU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2A97E-825E-B9D2-464D-9836C36FB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4" y="1690688"/>
            <a:ext cx="8797636" cy="4530003"/>
          </a:xfrm>
        </p:spPr>
      </p:pic>
    </p:spTree>
    <p:extLst>
      <p:ext uri="{BB962C8B-B14F-4D97-AF65-F5344CB8AC3E}">
        <p14:creationId xmlns:p14="http://schemas.microsoft.com/office/powerpoint/2010/main" val="4352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BAE3-FD33-1307-4289-82DCF272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893"/>
          </a:xfrm>
        </p:spPr>
        <p:txBody>
          <a:bodyPr>
            <a:normAutofit fontScale="90000"/>
          </a:bodyPr>
          <a:lstStyle/>
          <a:p>
            <a:r>
              <a:rPr lang="en-AU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Idghaam</a:t>
            </a:r>
            <a:r>
              <a:rPr lang="en-AU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without </a:t>
            </a:r>
            <a:r>
              <a:rPr lang="en-AU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Ghunna</a:t>
            </a:r>
            <a:br>
              <a:rPr lang="en-AU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3F05-8E05-88F2-6FAF-7B40DF11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pPr algn="just" fontAlgn="base"/>
            <a:endParaRPr lang="en-AU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just" fontAlgn="base"/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If the letters Lam or Ra come after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Tanween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or noon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Sakiin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, it means there is </a:t>
            </a:r>
            <a:r>
              <a:rPr lang="en-AU" b="0" i="0" u="none" strike="noStrike" dirty="0" err="1">
                <a:solidFill>
                  <a:srgbClr val="0563C1"/>
                </a:solidFill>
                <a:effectLst/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Idgham</a:t>
            </a:r>
            <a:r>
              <a:rPr lang="en-AU" b="0" i="0" u="none" strike="noStrike" dirty="0">
                <a:solidFill>
                  <a:srgbClr val="0563C1"/>
                </a:solidFill>
                <a:effectLst/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without </a:t>
            </a:r>
            <a:r>
              <a:rPr lang="en-AU" b="0" i="0" u="none" strike="noStrike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Ghunna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. You have to pronounce it without stretching while the letter is spoken, it is passed quickly.</a:t>
            </a:r>
          </a:p>
          <a:p>
            <a:pPr algn="just" fontAlgn="base"/>
            <a:endParaRPr lang="en-AU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marL="0" indent="0" algn="just" fontAlgn="base">
              <a:buNone/>
            </a:pPr>
            <a:endParaRPr lang="en-AU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endParaRPr lang="en-AU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CEE67-B9F5-3E14-A936-27C7771AC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1" y="3315349"/>
            <a:ext cx="5264727" cy="28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703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Arial Rounded MT Bold</vt:lpstr>
      <vt:lpstr>Calibri</vt:lpstr>
      <vt:lpstr>Calibri Light</vt:lpstr>
      <vt:lpstr>Office Theme</vt:lpstr>
      <vt:lpstr>Noon e Tanveen Lecture No. 7</vt:lpstr>
      <vt:lpstr>Types of Noon e Tanween</vt:lpstr>
      <vt:lpstr>1. Izhar </vt:lpstr>
      <vt:lpstr>Example of IZHAR</vt:lpstr>
      <vt:lpstr>2. Iqlab </vt:lpstr>
      <vt:lpstr>Example of IQLAB</vt:lpstr>
      <vt:lpstr>3. Idghaam </vt:lpstr>
      <vt:lpstr>Idghaam with Ghunna </vt:lpstr>
      <vt:lpstr>Idghaam without Ghunna </vt:lpstr>
      <vt:lpstr>4.Ikhfaa </vt:lpstr>
      <vt:lpstr>PowerPoint Presentation</vt:lpstr>
      <vt:lpstr>Noon Mushaddad and Meem Mushaddad Examples </vt:lpstr>
      <vt:lpstr> Noon Mushaddad and Meem Mushaddad Examples: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Noon e Tanveen Lecture No. 7</dc:title>
  <dc:creator>Haier</dc:creator>
  <cp:lastModifiedBy>Haier</cp:lastModifiedBy>
  <cp:revision>13</cp:revision>
  <dcterms:created xsi:type="dcterms:W3CDTF">2023-11-26T18:03:58Z</dcterms:created>
  <dcterms:modified xsi:type="dcterms:W3CDTF">2023-11-26T18:06:03Z</dcterms:modified>
</cp:coreProperties>
</file>