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E7FE-2E66-E4BE-47A1-383442410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EE7BD-5507-41B3-41A1-0FAE57FB1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3B8D-B8BF-FBED-9BE4-6A8021EF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C8A7-1106-48A4-A7E8-B964F7C63931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B48C-9942-8D42-9A65-58A66CF6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16B13-66AF-3B7B-B8E9-8213D150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692-E36B-49A1-AEB7-2E3B488A21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51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EA2A-EB13-4BC0-0CEF-FAEB7660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34348-4A01-5E7D-42EF-2385B4B9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6107-51E8-B1B8-692B-057832E5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C8A7-1106-48A4-A7E8-B964F7C63931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11E19-8AA2-B618-246A-39EEB7BF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DE73F-1830-BC9F-66E9-366D9943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692-E36B-49A1-AEB7-2E3B488A21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4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307BB-DE68-0FAE-1E7A-B37C85CA4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85E4E-587A-3923-70BD-253BDFD30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5264B-1370-5AF5-3C58-46F3618E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C8A7-1106-48A4-A7E8-B964F7C63931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54-ECBA-A171-EB5B-424B9AC6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5DC2-CDA3-495F-63D7-D3E1A9CA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692-E36B-49A1-AEB7-2E3B488A21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51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7DF2-8D5C-21CB-ECC3-32EBD791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3C0D5-D1E8-E39E-DFDD-B3AEB3F1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F56BD-0231-5ACB-4C33-967A7927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C8A7-1106-48A4-A7E8-B964F7C63931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FBA1C-CD9E-D418-275E-FC30CA8B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649B-BAF5-4FC9-F577-55054D5A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692-E36B-49A1-AEB7-2E3B488A21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0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1481-AA2B-5731-2891-8B9ABA0E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21423-6E7C-404A-1B80-8FB7AB6B4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0D68-36A5-51B7-3B14-FF27C48A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C8A7-1106-48A4-A7E8-B964F7C63931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8EED9-B553-725E-6ADC-0CE480E3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9F2-337D-5A62-F4BE-DF0637BB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692-E36B-49A1-AEB7-2E3B488A21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28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8D98-F0FE-7D39-39BE-D5FC2801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A401-DCEB-541B-E62F-1AF23EF90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1DF29-9C68-395D-CA5C-48FE014FE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AD944-AC09-6E96-FC4E-63409674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C8A7-1106-48A4-A7E8-B964F7C63931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4E0C1-D01E-D784-44DE-816C9FD8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26289-330F-A652-8737-57A20432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692-E36B-49A1-AEB7-2E3B488A21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975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0185-22DA-E838-F70A-041A3200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5514E-8AF5-94F7-7932-34FBB5B6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B568-4D44-D4FE-47CB-2D39A9BDF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937B5-1C95-CDF2-073A-0DDB788E5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54283-16FD-F2EB-B966-FD6A3D5B7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AFEC8-C892-D94E-3686-34F32BDD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C8A7-1106-48A4-A7E8-B964F7C63931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38096-22A2-0E57-A414-CEE0C830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8D4B2-0AFD-2E50-C63A-798B21AE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692-E36B-49A1-AEB7-2E3B488A21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14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AD6C-F019-8F54-6455-5F6D8499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03B6E-B35E-0326-C880-B5901E23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C8A7-1106-48A4-A7E8-B964F7C63931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810F1-61DB-40DC-7719-27749832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19980-30F2-3EF1-AA72-F469BF7C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692-E36B-49A1-AEB7-2E3B488A21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145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0D208-9CDB-749E-1D0C-E44923BC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C8A7-1106-48A4-A7E8-B964F7C63931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3F428-F42E-7483-B157-492E17D5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B95EE-9E54-A5A4-5DB6-F76A80DE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692-E36B-49A1-AEB7-2E3B488A21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33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CBDD-FB2A-055E-BEEE-68036328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8F91-4CF7-19D2-0FCD-D31F1461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8F644-1252-7D98-6D10-993F61F7A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3C39F-F217-17C8-DB24-18449A91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C8A7-1106-48A4-A7E8-B964F7C63931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7B6A6-5F31-3F69-C6E1-A1EB7356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87FC5-D511-A4C7-EFFA-AC8DE328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692-E36B-49A1-AEB7-2E3B488A21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55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A040-192C-56F4-DC4E-CED22FA5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C03BF-4C67-DD86-9D76-7E552452D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D59CF-48B7-C895-16D0-0D378E53F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C7684-D8AD-92FD-2DFD-6DC6C615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C8A7-1106-48A4-A7E8-B964F7C63931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7B0-7E5D-A4E5-390D-B531D162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5782E-9C69-C77D-E56A-7B6DE22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692-E36B-49A1-AEB7-2E3B488A21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99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7DAB1-A652-720E-918E-958127DD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A64E1-327F-F125-D1DA-8A8E469D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7CE36-1DAA-919C-8FAA-0DD64F2F4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C8A7-1106-48A4-A7E8-B964F7C63931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2B2C4-9844-F3AF-9DD6-25CB8E0C8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5686A-3D91-8B57-034D-0E059A4A9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6692-E36B-49A1-AEB7-2E3B488A21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82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3C0E-CF22-CF19-024D-FFE171CB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err="1"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Huroof</a:t>
            </a:r>
            <a:r>
              <a:rPr lang="en-US" sz="8000" b="1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 Leen</a:t>
            </a:r>
            <a:br>
              <a:rPr lang="en-US" sz="8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AU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Lecture No. 9</a:t>
            </a:r>
            <a:endParaRPr lang="en-AU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2ED-0A49-5DDC-82AE-81832487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8327"/>
            <a:ext cx="10515600" cy="2588636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Prepared by: Miss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Saboor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Fatima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Senior Lecturer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Bahria University, Karachi Campus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4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DA5F-AAF1-5AEC-429C-4DFC56CE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</a:br>
            <a:r>
              <a:rPr lang="en-AU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Leen Letters - The Soft Vowels</a:t>
            </a:r>
            <a:br>
              <a:rPr lang="en-AU" b="0" i="0" dirty="0">
                <a:solidFill>
                  <a:srgbClr val="052261"/>
                </a:solidFill>
                <a:effectLst/>
                <a:latin typeface="DK The Cats Whiskers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7ADA-0273-73A4-36CF-E1B8694F5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Leen means to read softly and there are two </a:t>
            </a:r>
            <a:r>
              <a:rPr lang="en-AU" sz="4800" b="0" i="0" dirty="0" err="1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leen</a:t>
            </a:r>
            <a:r>
              <a:rPr lang="en-AU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 letters which are </a:t>
            </a:r>
            <a:r>
              <a:rPr lang="ur-PK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و</a:t>
            </a:r>
            <a:r>
              <a:rPr lang="en-AU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ur-PK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and </a:t>
            </a:r>
            <a:r>
              <a:rPr lang="ur-PK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ي. </a:t>
            </a:r>
          </a:p>
          <a:p>
            <a:endParaRPr lang="en-AU" sz="4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4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AE88-87CE-0099-A81A-6508750F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r-PK" sz="8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"و" لین</a:t>
            </a:r>
            <a:endParaRPr lang="en-AU" sz="80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8DE7-F50E-6CB0-1492-97754017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When there is a wow </a:t>
            </a:r>
            <a:r>
              <a:rPr lang="en-AU" sz="4800" b="0" i="0" dirty="0" err="1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sukoon</a:t>
            </a:r>
            <a:r>
              <a:rPr lang="en-AU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 and the letter before has a </a:t>
            </a:r>
            <a:r>
              <a:rPr lang="en-AU" sz="4800" b="0" i="0" dirty="0" err="1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fatha</a:t>
            </a:r>
            <a:r>
              <a:rPr lang="en-AU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 we read the wow softly and it is called wow </a:t>
            </a:r>
            <a:r>
              <a:rPr lang="en-AU" sz="4800" b="0" i="0" dirty="0" err="1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leen</a:t>
            </a:r>
            <a:r>
              <a:rPr lang="en-AU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.  </a:t>
            </a:r>
            <a:endParaRPr lang="en-AU" sz="4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5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3DA55-9EA5-7643-2F7B-31D5584BE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t="13741" r="-1537" b="-50"/>
          <a:stretch/>
        </p:blipFill>
        <p:spPr>
          <a:xfrm>
            <a:off x="512619" y="512618"/>
            <a:ext cx="11166764" cy="5749637"/>
          </a:xfrm>
        </p:spPr>
      </p:pic>
    </p:spTree>
    <p:extLst>
      <p:ext uri="{BB962C8B-B14F-4D97-AF65-F5344CB8AC3E}">
        <p14:creationId xmlns:p14="http://schemas.microsoft.com/office/powerpoint/2010/main" val="310241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5DA0-F783-E375-1880-968088A4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r-PK" sz="6600" b="1" dirty="0">
                <a:solidFill>
                  <a:schemeClr val="accent2">
                    <a:lumMod val="75000"/>
                  </a:schemeClr>
                </a:solidFill>
              </a:rPr>
              <a:t>ی لین </a:t>
            </a:r>
            <a:r>
              <a:rPr lang="en-AU" sz="6600" b="1" dirty="0" err="1">
                <a:solidFill>
                  <a:schemeClr val="accent2">
                    <a:lumMod val="75000"/>
                  </a:schemeClr>
                </a:solidFill>
              </a:rPr>
              <a:t>ya</a:t>
            </a:r>
            <a:r>
              <a:rPr lang="en-AU" sz="6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AU" sz="6600" b="1" dirty="0" err="1">
                <a:solidFill>
                  <a:schemeClr val="accent2">
                    <a:lumMod val="75000"/>
                  </a:schemeClr>
                </a:solidFill>
              </a:rPr>
              <a:t>leen</a:t>
            </a:r>
            <a:endParaRPr lang="en-AU" sz="6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3A02-57F2-161A-C7A5-42DB9DEF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When there is a </a:t>
            </a:r>
            <a:r>
              <a:rPr lang="en-AU" sz="4800" b="0" i="0" dirty="0" err="1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ya</a:t>
            </a:r>
            <a:r>
              <a:rPr lang="en-AU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sz="4800" b="0" i="0" dirty="0" err="1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sukoon</a:t>
            </a:r>
            <a:r>
              <a:rPr lang="en-AU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 and the letter before has a </a:t>
            </a:r>
            <a:r>
              <a:rPr lang="en-AU" sz="4800" b="0" i="0" dirty="0" err="1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fatha</a:t>
            </a:r>
            <a:r>
              <a:rPr lang="en-AU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 we read the </a:t>
            </a:r>
            <a:r>
              <a:rPr lang="en-AU" sz="4800" b="0" i="0" dirty="0" err="1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ya</a:t>
            </a:r>
            <a:r>
              <a:rPr lang="en-AU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 softly and it is called </a:t>
            </a:r>
            <a:r>
              <a:rPr lang="en-AU" sz="4800" b="0" i="0" dirty="0" err="1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ya</a:t>
            </a:r>
            <a:r>
              <a:rPr lang="en-AU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sz="4800" b="0" i="0" dirty="0" err="1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leen</a:t>
            </a:r>
            <a:r>
              <a:rPr lang="en-AU" sz="4800" b="0" i="0" dirty="0">
                <a:solidFill>
                  <a:srgbClr val="345A89"/>
                </a:solidFill>
                <a:effectLst/>
                <a:latin typeface="Arial Rounded MT Bold" panose="020F0704030504030204" pitchFamily="34" charset="0"/>
              </a:rPr>
              <a:t>.  </a:t>
            </a:r>
            <a:endParaRPr lang="en-AU" sz="4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8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820217-EECC-A7BB-DB65-B8ACA4A14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554183"/>
            <a:ext cx="10557164" cy="5818908"/>
          </a:xfrm>
        </p:spPr>
      </p:pic>
    </p:spTree>
    <p:extLst>
      <p:ext uri="{BB962C8B-B14F-4D97-AF65-F5344CB8AC3E}">
        <p14:creationId xmlns:p14="http://schemas.microsoft.com/office/powerpoint/2010/main" val="101622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CE2D-32E8-6439-6BAF-C8B05448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345A89"/>
                </a:solidFill>
                <a:effectLst/>
                <a:latin typeface="Delius"/>
              </a:rPr>
              <a:t>Can you identify the </a:t>
            </a:r>
            <a:r>
              <a:rPr lang="en-AU" b="0" i="0" dirty="0" err="1">
                <a:solidFill>
                  <a:srgbClr val="345A89"/>
                </a:solidFill>
                <a:effectLst/>
                <a:latin typeface="Delius"/>
              </a:rPr>
              <a:t>leen</a:t>
            </a:r>
            <a:r>
              <a:rPr lang="en-AU" b="0" i="0" dirty="0">
                <a:solidFill>
                  <a:srgbClr val="345A89"/>
                </a:solidFill>
                <a:effectLst/>
                <a:latin typeface="Delius"/>
              </a:rPr>
              <a:t> letters below?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3714A-B981-6BCC-896A-FA438F490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1690688"/>
            <a:ext cx="10418618" cy="4308330"/>
          </a:xfrm>
        </p:spPr>
      </p:pic>
    </p:spTree>
    <p:extLst>
      <p:ext uri="{BB962C8B-B14F-4D97-AF65-F5344CB8AC3E}">
        <p14:creationId xmlns:p14="http://schemas.microsoft.com/office/powerpoint/2010/main" val="249861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Delius</vt:lpstr>
      <vt:lpstr>DK The Cats Whiskers</vt:lpstr>
      <vt:lpstr>Office Theme</vt:lpstr>
      <vt:lpstr>Huroof Leen Lecture No. 9</vt:lpstr>
      <vt:lpstr> Leen Letters - The Soft Vowels </vt:lpstr>
      <vt:lpstr>"و" لین</vt:lpstr>
      <vt:lpstr>PowerPoint Presentation</vt:lpstr>
      <vt:lpstr>ی لین ya leen</vt:lpstr>
      <vt:lpstr>PowerPoint Presentation</vt:lpstr>
      <vt:lpstr>Can you identify the leen letters below?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Haier</dc:creator>
  <cp:lastModifiedBy>Haier</cp:lastModifiedBy>
  <cp:revision>12</cp:revision>
  <dcterms:created xsi:type="dcterms:W3CDTF">2023-11-26T18:52:42Z</dcterms:created>
  <dcterms:modified xsi:type="dcterms:W3CDTF">2023-11-26T19:23:13Z</dcterms:modified>
</cp:coreProperties>
</file>