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0567"/>
    <p:restoredTop sz="92535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3239"/>
        <p:guide pos="57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slide" Target="slides/slide1.xml"  /><Relationship Id="rId30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15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16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17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18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6.png"  /><Relationship Id="rId11" Type="http://schemas.openxmlformats.org/officeDocument/2006/relationships/image" Target="../media/image97.png"  /><Relationship Id="rId12" Type="http://schemas.openxmlformats.org/officeDocument/2006/relationships/image" Target="../media/image98.png"  /><Relationship Id="rId13" Type="http://schemas.openxmlformats.org/officeDocument/2006/relationships/image" Target="../media/image99.png"  /><Relationship Id="rId14" Type="http://schemas.openxmlformats.org/officeDocument/2006/relationships/image" Target="../media/image88.png"  /><Relationship Id="rId2" Type="http://schemas.openxmlformats.org/officeDocument/2006/relationships/image" Target="../media/image91.png"  /><Relationship Id="rId3" Type="http://schemas.openxmlformats.org/officeDocument/2006/relationships/image" Target="../media/image85.png"  /><Relationship Id="rId4" Type="http://schemas.openxmlformats.org/officeDocument/2006/relationships/image" Target="../media/image92.png"  /><Relationship Id="rId5" Type="http://schemas.openxmlformats.org/officeDocument/2006/relationships/image" Target="../media/image93.png"  /><Relationship Id="rId6" Type="http://schemas.openxmlformats.org/officeDocument/2006/relationships/image" Target="../media/image94.png"  /><Relationship Id="rId7" Type="http://schemas.openxmlformats.org/officeDocument/2006/relationships/image" Target="../media/image11.png"  /><Relationship Id="rId8" Type="http://schemas.openxmlformats.org/officeDocument/2006/relationships/image" Target="../media/image95.png"  /><Relationship Id="rId9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95.png"  /><Relationship Id="rId4" Type="http://schemas.openxmlformats.org/officeDocument/2006/relationships/image" Target="../media/image10.png"  /><Relationship Id="rId5" Type="http://schemas.openxmlformats.org/officeDocument/2006/relationships/image" Target="../media/image100.png"  /><Relationship Id="rId6" Type="http://schemas.openxmlformats.org/officeDocument/2006/relationships/image" Target="../media/image101.png"  /><Relationship Id="rId7" Type="http://schemas.openxmlformats.org/officeDocument/2006/relationships/image" Target="../media/image8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88.png"  /><Relationship Id="rId2" Type="http://schemas.openxmlformats.org/officeDocument/2006/relationships/image" Target="../media/image11.png"  /><Relationship Id="rId3" Type="http://schemas.openxmlformats.org/officeDocument/2006/relationships/image" Target="../media/image102.png"  /><Relationship Id="rId4" Type="http://schemas.openxmlformats.org/officeDocument/2006/relationships/image" Target="../media/image103.png"  /><Relationship Id="rId5" Type="http://schemas.openxmlformats.org/officeDocument/2006/relationships/image" Target="../media/image104.png"  /><Relationship Id="rId6" Type="http://schemas.openxmlformats.org/officeDocument/2006/relationships/image" Target="../media/image105.png"  /><Relationship Id="rId7" Type="http://schemas.openxmlformats.org/officeDocument/2006/relationships/image" Target="../media/image106.png"  /><Relationship Id="rId8" Type="http://schemas.openxmlformats.org/officeDocument/2006/relationships/image" Target="../media/image10.png"  /><Relationship Id="rId9" Type="http://schemas.openxmlformats.org/officeDocument/2006/relationships/image" Target="../media/image10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08.png"  /><Relationship Id="rId4" Type="http://schemas.openxmlformats.org/officeDocument/2006/relationships/image" Target="../media/image10.png"  /><Relationship Id="rId5" Type="http://schemas.openxmlformats.org/officeDocument/2006/relationships/image" Target="../media/image109.png"  /><Relationship Id="rId6" Type="http://schemas.openxmlformats.org/officeDocument/2006/relationships/image" Target="../media/image110.png"  /><Relationship Id="rId7" Type="http://schemas.openxmlformats.org/officeDocument/2006/relationships/image" Target="../media/image8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16.png"  /><Relationship Id="rId2" Type="http://schemas.openxmlformats.org/officeDocument/2006/relationships/image" Target="../media/image11.png"  /><Relationship Id="rId3" Type="http://schemas.openxmlformats.org/officeDocument/2006/relationships/image" Target="../media/image111.png"  /><Relationship Id="rId4" Type="http://schemas.openxmlformats.org/officeDocument/2006/relationships/image" Target="../media/image112.png"  /><Relationship Id="rId5" Type="http://schemas.openxmlformats.org/officeDocument/2006/relationships/image" Target="../media/image113.png"  /><Relationship Id="rId6" Type="http://schemas.openxmlformats.org/officeDocument/2006/relationships/image" Target="../media/image114.png"  /><Relationship Id="rId7" Type="http://schemas.openxmlformats.org/officeDocument/2006/relationships/image" Target="../media/image115.png"  /><Relationship Id="rId8" Type="http://schemas.openxmlformats.org/officeDocument/2006/relationships/image" Target="../media/image88.png"  /><Relationship Id="rId9" Type="http://schemas.openxmlformats.org/officeDocument/2006/relationships/image" Target="../media/image1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15.png"  /><Relationship Id="rId4" Type="http://schemas.openxmlformats.org/officeDocument/2006/relationships/image" Target="../media/image88.png"  /><Relationship Id="rId5" Type="http://schemas.openxmlformats.org/officeDocument/2006/relationships/image" Target="../media/image10.png"  /><Relationship Id="rId6" Type="http://schemas.openxmlformats.org/officeDocument/2006/relationships/image" Target="../media/image117.png"  /><Relationship Id="rId7" Type="http://schemas.openxmlformats.org/officeDocument/2006/relationships/image" Target="../media/image11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9.png"  /><Relationship Id="rId3" Type="http://schemas.openxmlformats.org/officeDocument/2006/relationships/image" Target="../media/image74.png"  /><Relationship Id="rId4" Type="http://schemas.openxmlformats.org/officeDocument/2006/relationships/image" Target="../media/image75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76.png"  /><Relationship Id="rId8" Type="http://schemas.openxmlformats.org/officeDocument/2006/relationships/image" Target="../media/image12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0.png"  /><Relationship Id="rId11" Type="http://schemas.openxmlformats.org/officeDocument/2006/relationships/image" Target="../media/image88.png"  /><Relationship Id="rId12" Type="http://schemas.openxmlformats.org/officeDocument/2006/relationships/image" Target="../media/image127.png"  /><Relationship Id="rId2" Type="http://schemas.openxmlformats.org/officeDocument/2006/relationships/image" Target="../media/image121.png"  /><Relationship Id="rId3" Type="http://schemas.openxmlformats.org/officeDocument/2006/relationships/image" Target="../media/image85.png"  /><Relationship Id="rId4" Type="http://schemas.openxmlformats.org/officeDocument/2006/relationships/image" Target="../media/image122.png"  /><Relationship Id="rId5" Type="http://schemas.openxmlformats.org/officeDocument/2006/relationships/image" Target="../media/image123.png"  /><Relationship Id="rId6" Type="http://schemas.openxmlformats.org/officeDocument/2006/relationships/image" Target="../media/image124.png"  /><Relationship Id="rId7" Type="http://schemas.openxmlformats.org/officeDocument/2006/relationships/image" Target="../media/image125.png"  /><Relationship Id="rId8" Type="http://schemas.openxmlformats.org/officeDocument/2006/relationships/image" Target="../media/image11.png"  /><Relationship Id="rId9" Type="http://schemas.openxmlformats.org/officeDocument/2006/relationships/image" Target="../media/image12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1.png"  /><Relationship Id="rId4" Type="http://schemas.openxmlformats.org/officeDocument/2006/relationships/image" Target="../media/image126.png"  /><Relationship Id="rId5" Type="http://schemas.openxmlformats.org/officeDocument/2006/relationships/image" Target="../media/image10.png"  /><Relationship Id="rId6" Type="http://schemas.openxmlformats.org/officeDocument/2006/relationships/image" Target="../media/image88.png"  /><Relationship Id="rId7" Type="http://schemas.openxmlformats.org/officeDocument/2006/relationships/image" Target="../media/image128.png"  /><Relationship Id="rId8" Type="http://schemas.openxmlformats.org/officeDocument/2006/relationships/image" Target="../media/image12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10" Type="http://schemas.openxmlformats.org/officeDocument/2006/relationships/image" Target="../media/image135.png"  /><Relationship Id="rId11" Type="http://schemas.openxmlformats.org/officeDocument/2006/relationships/image" Target="../media/image88.png"  /><Relationship Id="rId12" Type="http://schemas.openxmlformats.org/officeDocument/2006/relationships/image" Target="../media/image136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30.png"  /><Relationship Id="rId4" Type="http://schemas.openxmlformats.org/officeDocument/2006/relationships/image" Target="../media/image131.png"  /><Relationship Id="rId5" Type="http://schemas.openxmlformats.org/officeDocument/2006/relationships/image" Target="../media/image132.png"  /><Relationship Id="rId6" Type="http://schemas.openxmlformats.org/officeDocument/2006/relationships/image" Target="../media/image11.png"  /><Relationship Id="rId7" Type="http://schemas.openxmlformats.org/officeDocument/2006/relationships/image" Target="../media/image133.png"  /><Relationship Id="rId8" Type="http://schemas.openxmlformats.org/officeDocument/2006/relationships/image" Target="../media/image10.png"  /><Relationship Id="rId9" Type="http://schemas.openxmlformats.org/officeDocument/2006/relationships/image" Target="../media/image13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1.png"  /><Relationship Id="rId4" Type="http://schemas.openxmlformats.org/officeDocument/2006/relationships/image" Target="../media/image137.png"  /><Relationship Id="rId5" Type="http://schemas.openxmlformats.org/officeDocument/2006/relationships/image" Target="../media/image10.png"  /><Relationship Id="rId6" Type="http://schemas.openxmlformats.org/officeDocument/2006/relationships/image" Target="../media/image138.png"  /><Relationship Id="rId7" Type="http://schemas.openxmlformats.org/officeDocument/2006/relationships/image" Target="../media/image88.png"  /><Relationship Id="rId8" Type="http://schemas.openxmlformats.org/officeDocument/2006/relationships/image" Target="../media/image13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10" Type="http://schemas.openxmlformats.org/officeDocument/2006/relationships/image" Target="../media/image142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74.png"  /><Relationship Id="rId4" Type="http://schemas.openxmlformats.org/officeDocument/2006/relationships/image" Target="../media/image75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76.png"  /><Relationship Id="rId8" Type="http://schemas.openxmlformats.org/officeDocument/2006/relationships/image" Target="../media/image140.png"  /><Relationship Id="rId9" Type="http://schemas.openxmlformats.org/officeDocument/2006/relationships/image" Target="../media/image14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48.png"  /><Relationship Id="rId11" Type="http://schemas.openxmlformats.org/officeDocument/2006/relationships/image" Target="../media/image149.png"  /><Relationship Id="rId2" Type="http://schemas.openxmlformats.org/officeDocument/2006/relationships/image" Target="../media/image11.png"  /><Relationship Id="rId3" Type="http://schemas.openxmlformats.org/officeDocument/2006/relationships/image" Target="../media/image143.png"  /><Relationship Id="rId4" Type="http://schemas.openxmlformats.org/officeDocument/2006/relationships/image" Target="../media/image10.png"  /><Relationship Id="rId5" Type="http://schemas.openxmlformats.org/officeDocument/2006/relationships/image" Target="../media/image88.png"  /><Relationship Id="rId6" Type="http://schemas.openxmlformats.org/officeDocument/2006/relationships/image" Target="../media/image144.png"  /><Relationship Id="rId7" Type="http://schemas.openxmlformats.org/officeDocument/2006/relationships/image" Target="../media/image145.png"  /><Relationship Id="rId8" Type="http://schemas.openxmlformats.org/officeDocument/2006/relationships/image" Target="../media/image146.png"  /><Relationship Id="rId9" Type="http://schemas.openxmlformats.org/officeDocument/2006/relationships/image" Target="../media/image147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43.png"  /><Relationship Id="rId4" Type="http://schemas.openxmlformats.org/officeDocument/2006/relationships/image" Target="../media/image88.png"  /><Relationship Id="rId5" Type="http://schemas.openxmlformats.org/officeDocument/2006/relationships/image" Target="../media/image10.png"  /><Relationship Id="rId6" Type="http://schemas.openxmlformats.org/officeDocument/2006/relationships/image" Target="../media/image150.png"  /><Relationship Id="rId7" Type="http://schemas.openxmlformats.org/officeDocument/2006/relationships/image" Target="../media/image151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2.png"  /><Relationship Id="rId3" Type="http://schemas.openxmlformats.org/officeDocument/2006/relationships/image" Target="../media/image15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9.png"  /><Relationship Id="rId11" Type="http://schemas.openxmlformats.org/officeDocument/2006/relationships/image" Target="../media/image20.png"  /><Relationship Id="rId12" Type="http://schemas.openxmlformats.org/officeDocument/2006/relationships/image" Target="../media/image21.png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Relationship Id="rId8" Type="http://schemas.openxmlformats.org/officeDocument/2006/relationships/image" Target="../media/image10.png"  /><Relationship Id="rId9" Type="http://schemas.openxmlformats.org/officeDocument/2006/relationships/image" Target="../media/image1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8.png"  /><Relationship Id="rId11" Type="http://schemas.openxmlformats.org/officeDocument/2006/relationships/image" Target="../media/image29.png"  /><Relationship Id="rId12" Type="http://schemas.openxmlformats.org/officeDocument/2006/relationships/image" Target="../media/image30.png"  /><Relationship Id="rId13" Type="http://schemas.openxmlformats.org/officeDocument/2006/relationships/image" Target="../media/image31.png"  /><Relationship Id="rId14" Type="http://schemas.openxmlformats.org/officeDocument/2006/relationships/image" Target="../media/image32.png"  /><Relationship Id="rId15" Type="http://schemas.openxmlformats.org/officeDocument/2006/relationships/image" Target="../media/image33.png"  /><Relationship Id="rId16" Type="http://schemas.openxmlformats.org/officeDocument/2006/relationships/image" Target="../media/image34.png"  /><Relationship Id="rId17" Type="http://schemas.openxmlformats.org/officeDocument/2006/relationships/image" Target="../media/image35.png"  /><Relationship Id="rId18" Type="http://schemas.openxmlformats.org/officeDocument/2006/relationships/image" Target="../media/image36.png"  /><Relationship Id="rId19" Type="http://schemas.openxmlformats.org/officeDocument/2006/relationships/image" Target="../media/image37.png"  /><Relationship Id="rId2" Type="http://schemas.openxmlformats.org/officeDocument/2006/relationships/image" Target="../media/image22.png"  /><Relationship Id="rId20" Type="http://schemas.openxmlformats.org/officeDocument/2006/relationships/image" Target="../media/image38.png"  /><Relationship Id="rId21" Type="http://schemas.openxmlformats.org/officeDocument/2006/relationships/image" Target="../media/image39.png"  /><Relationship Id="rId22" Type="http://schemas.openxmlformats.org/officeDocument/2006/relationships/image" Target="../media/image40.png"  /><Relationship Id="rId23" Type="http://schemas.openxmlformats.org/officeDocument/2006/relationships/image" Target="../media/image41.png"  /><Relationship Id="rId24" Type="http://schemas.openxmlformats.org/officeDocument/2006/relationships/image" Target="../media/image42.png"  /><Relationship Id="rId3" Type="http://schemas.openxmlformats.org/officeDocument/2006/relationships/image" Target="../media/image23.png"  /><Relationship Id="rId4" Type="http://schemas.openxmlformats.org/officeDocument/2006/relationships/image" Target="../media/image11.pn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Relationship Id="rId7" Type="http://schemas.openxmlformats.org/officeDocument/2006/relationships/image" Target="../media/image10.png"  /><Relationship Id="rId8" Type="http://schemas.openxmlformats.org/officeDocument/2006/relationships/image" Target="../media/image26.png"  /><Relationship Id="rId9" Type="http://schemas.openxmlformats.org/officeDocument/2006/relationships/image" Target="../media/image2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47.png"  /><Relationship Id="rId11" Type="http://schemas.openxmlformats.org/officeDocument/2006/relationships/image" Target="../media/image48.png"  /><Relationship Id="rId12" Type="http://schemas.openxmlformats.org/officeDocument/2006/relationships/image" Target="../media/image49.png"  /><Relationship Id="rId13" Type="http://schemas.openxmlformats.org/officeDocument/2006/relationships/image" Target="../media/image50.png"  /><Relationship Id="rId14" Type="http://schemas.openxmlformats.org/officeDocument/2006/relationships/image" Target="../media/image51.png"  /><Relationship Id="rId15" Type="http://schemas.openxmlformats.org/officeDocument/2006/relationships/image" Target="../media/image52.png"  /><Relationship Id="rId16" Type="http://schemas.openxmlformats.org/officeDocument/2006/relationships/image" Target="../media/image53.png"  /><Relationship Id="rId17" Type="http://schemas.openxmlformats.org/officeDocument/2006/relationships/image" Target="../media/image54.png"  /><Relationship Id="rId18" Type="http://schemas.openxmlformats.org/officeDocument/2006/relationships/image" Target="../media/image55.png"  /><Relationship Id="rId19" Type="http://schemas.openxmlformats.org/officeDocument/2006/relationships/image" Target="../media/image56.png"  /><Relationship Id="rId2" Type="http://schemas.openxmlformats.org/officeDocument/2006/relationships/image" Target="../media/image11.png"  /><Relationship Id="rId20" Type="http://schemas.openxmlformats.org/officeDocument/2006/relationships/image" Target="../media/image57.png"  /><Relationship Id="rId21" Type="http://schemas.openxmlformats.org/officeDocument/2006/relationships/image" Target="../media/image58.png"  /><Relationship Id="rId22" Type="http://schemas.openxmlformats.org/officeDocument/2006/relationships/image" Target="../media/image59.png"  /><Relationship Id="rId23" Type="http://schemas.openxmlformats.org/officeDocument/2006/relationships/image" Target="../media/image60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10.png"  /><Relationship Id="rId6" Type="http://schemas.openxmlformats.org/officeDocument/2006/relationships/image" Target="../media/image43.png"  /><Relationship Id="rId7" Type="http://schemas.openxmlformats.org/officeDocument/2006/relationships/image" Target="../media/image44.png"  /><Relationship Id="rId8" Type="http://schemas.openxmlformats.org/officeDocument/2006/relationships/image" Target="../media/image45.png"  /><Relationship Id="rId9" Type="http://schemas.openxmlformats.org/officeDocument/2006/relationships/image" Target="../media/image4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69.png"  /><Relationship Id="rId11" Type="http://schemas.openxmlformats.org/officeDocument/2006/relationships/image" Target="../media/image24.png"  /><Relationship Id="rId12" Type="http://schemas.openxmlformats.org/officeDocument/2006/relationships/image" Target="../media/image25.png"  /><Relationship Id="rId13" Type="http://schemas.openxmlformats.org/officeDocument/2006/relationships/image" Target="../media/image10.png"  /><Relationship Id="rId14" Type="http://schemas.openxmlformats.org/officeDocument/2006/relationships/image" Target="../media/image70.png"  /><Relationship Id="rId15" Type="http://schemas.openxmlformats.org/officeDocument/2006/relationships/image" Target="../media/image11.png"  /><Relationship Id="rId16" Type="http://schemas.openxmlformats.org/officeDocument/2006/relationships/image" Target="../media/image71.png"  /><Relationship Id="rId17" Type="http://schemas.openxmlformats.org/officeDocument/2006/relationships/image" Target="../media/image72.png"  /><Relationship Id="rId2" Type="http://schemas.openxmlformats.org/officeDocument/2006/relationships/image" Target="../media/image61.png"  /><Relationship Id="rId3" Type="http://schemas.openxmlformats.org/officeDocument/2006/relationships/image" Target="../media/image62.png"  /><Relationship Id="rId4" Type="http://schemas.openxmlformats.org/officeDocument/2006/relationships/image" Target="../media/image63.png"  /><Relationship Id="rId5" Type="http://schemas.openxmlformats.org/officeDocument/2006/relationships/image" Target="../media/image64.png"  /><Relationship Id="rId6" Type="http://schemas.openxmlformats.org/officeDocument/2006/relationships/image" Target="../media/image65.png"  /><Relationship Id="rId7" Type="http://schemas.openxmlformats.org/officeDocument/2006/relationships/image" Target="../media/image66.png"  /><Relationship Id="rId8" Type="http://schemas.openxmlformats.org/officeDocument/2006/relationships/image" Target="../media/image67.png"  /><Relationship Id="rId9" Type="http://schemas.openxmlformats.org/officeDocument/2006/relationships/image" Target="../media/image6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3.png"  /><Relationship Id="rId3" Type="http://schemas.openxmlformats.org/officeDocument/2006/relationships/image" Target="../media/image74.png"  /><Relationship Id="rId4" Type="http://schemas.openxmlformats.org/officeDocument/2006/relationships/image" Target="../media/image75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76.png"  /><Relationship Id="rId8" Type="http://schemas.openxmlformats.org/officeDocument/2006/relationships/image" Target="../media/image7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85.png"  /><Relationship Id="rId11" Type="http://schemas.openxmlformats.org/officeDocument/2006/relationships/image" Target="../media/image86.png"  /><Relationship Id="rId12" Type="http://schemas.openxmlformats.org/officeDocument/2006/relationships/image" Target="../media/image11.png"  /><Relationship Id="rId13" Type="http://schemas.openxmlformats.org/officeDocument/2006/relationships/image" Target="../media/image87.png"  /><Relationship Id="rId14" Type="http://schemas.openxmlformats.org/officeDocument/2006/relationships/image" Target="../media/image88.png"  /><Relationship Id="rId2" Type="http://schemas.openxmlformats.org/officeDocument/2006/relationships/image" Target="../media/image78.png"  /><Relationship Id="rId3" Type="http://schemas.openxmlformats.org/officeDocument/2006/relationships/image" Target="../media/image10.png"  /><Relationship Id="rId4" Type="http://schemas.openxmlformats.org/officeDocument/2006/relationships/image" Target="../media/image79.png"  /><Relationship Id="rId5" Type="http://schemas.openxmlformats.org/officeDocument/2006/relationships/image" Target="../media/image80.png"  /><Relationship Id="rId6" Type="http://schemas.openxmlformats.org/officeDocument/2006/relationships/image" Target="../media/image81.png"  /><Relationship Id="rId7" Type="http://schemas.openxmlformats.org/officeDocument/2006/relationships/image" Target="../media/image82.png"  /><Relationship Id="rId8" Type="http://schemas.openxmlformats.org/officeDocument/2006/relationships/image" Target="../media/image83.png"  /><Relationship Id="rId9" Type="http://schemas.openxmlformats.org/officeDocument/2006/relationships/image" Target="../media/image8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78.png"  /><Relationship Id="rId4" Type="http://schemas.openxmlformats.org/officeDocument/2006/relationships/image" Target="../media/image10.png"  /><Relationship Id="rId5" Type="http://schemas.openxmlformats.org/officeDocument/2006/relationships/image" Target="../media/image89.png"  /><Relationship Id="rId6" Type="http://schemas.openxmlformats.org/officeDocument/2006/relationships/image" Target="../media/image88.png"  /><Relationship Id="rId7" Type="http://schemas.openxmlformats.org/officeDocument/2006/relationships/image" Target="../media/image90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8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51061" y="6371773"/>
            <a:ext cx="18936776" cy="4199656"/>
            <a:chOff x="-651061" y="6371773"/>
            <a:chExt cx="18936776" cy="41996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51061" y="6371773"/>
              <a:ext cx="18936776" cy="419965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5258" y="1200039"/>
            <a:ext cx="6313795" cy="8858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01697" y="7421377"/>
            <a:ext cx="4660593" cy="44878"/>
            <a:chOff x="1101697" y="7421377"/>
            <a:chExt cx="4660593" cy="4487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1697" y="7421377"/>
              <a:ext cx="4660593" cy="4487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4077" y="7742354"/>
            <a:ext cx="693316" cy="6349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062" y="8379894"/>
            <a:ext cx="4827181" cy="6349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91543" y="2397648"/>
            <a:ext cx="15346714" cy="3265600"/>
            <a:chOff x="991543" y="2397648"/>
            <a:chExt cx="15346714" cy="32656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1071" y="2207176"/>
              <a:ext cx="11476538" cy="2539619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8690" y="3438919"/>
              <a:ext cx="8091226" cy="2539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5354" y="2339682"/>
            <a:ext cx="15980155" cy="7626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7259" y="3560636"/>
            <a:ext cx="11322003" cy="76188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32497" y="4233029"/>
            <a:ext cx="10226411" cy="76759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40116" y="4907305"/>
            <a:ext cx="14211073" cy="76759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64878" y="5394925"/>
            <a:ext cx="7382292" cy="7942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 rot="0"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97647" y="1065647"/>
            <a:ext cx="6939337" cy="11884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 rot="10800000">
              <a:off x="1436604" y="893020"/>
              <a:ext cx="2430063" cy="3580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172497" y="2863501"/>
            <a:ext cx="7677134" cy="76263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940116" y="6145410"/>
            <a:ext cx="15129527" cy="76759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172497" y="6673029"/>
            <a:ext cx="2760693" cy="767592"/>
          </a:xfrm>
          <a:prstGeom prst="rect">
            <a:avLst/>
          </a:prstGeom>
        </p:spPr>
      </p:pic>
      <p:pic>
        <p:nvPicPr>
          <p:cNvPr id="1005" name="Object 4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7171001" y="9374327"/>
            <a:ext cx="2191124" cy="512748"/>
          </a:xfrm>
          <a:prstGeom prst="rect">
            <a:avLst/>
          </a:prstGeom>
        </p:spPr>
      </p:pic>
      <p:pic>
        <p:nvPicPr>
          <p:cNvPr id="1006" name="Object 6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620343" y="539572"/>
            <a:ext cx="882293" cy="8858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2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7647" y="1065647"/>
            <a:ext cx="6939337" cy="11884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436604" y="893020"/>
              <a:ext cx="2430063" cy="358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6170342" y="1985669"/>
            <a:ext cx="5945030" cy="7119093"/>
            <a:chOff x="6170342" y="1985669"/>
            <a:chExt cx="5945030" cy="71190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170342" y="1985669"/>
              <a:ext cx="5945030" cy="7119093"/>
            </a:xfrm>
            <a:prstGeom prst="rect">
              <a:avLst/>
            </a:prstGeom>
          </p:spPr>
        </p:pic>
      </p:grpSp>
      <p:pic>
        <p:nvPicPr>
          <p:cNvPr id="1005" name="Object 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171001" y="9374328"/>
            <a:ext cx="2257916" cy="512748"/>
          </a:xfrm>
          <a:prstGeom prst="rect">
            <a:avLst/>
          </a:prstGeom>
        </p:spPr>
      </p:pic>
      <p:pic>
        <p:nvPicPr>
          <p:cNvPr id="1006" name="Object 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20343" y="539572"/>
            <a:ext cx="882293" cy="8858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5354" y="2530158"/>
            <a:ext cx="12214158" cy="76263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22973" y="3204441"/>
            <a:ext cx="16455565" cy="76795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47206" y="3848100"/>
            <a:ext cx="10442772" cy="76795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54825" y="4533900"/>
            <a:ext cx="12837375" cy="7679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97647" y="1065647"/>
            <a:ext cx="8082622" cy="11884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 rot="10800000">
              <a:off x="1436604" y="893020"/>
              <a:ext cx="2430063" cy="35800"/>
            </a:xfrm>
            <a:prstGeom prst="rect">
              <a:avLst/>
            </a:prstGeom>
          </p:spPr>
        </p:pic>
      </p:grpSp>
      <p:pic>
        <p:nvPicPr>
          <p:cNvPr id="1004" name="Object 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171001" y="9374328"/>
            <a:ext cx="2257916" cy="512748"/>
          </a:xfrm>
          <a:prstGeom prst="rect">
            <a:avLst/>
          </a:prstGeom>
        </p:spPr>
      </p:pic>
      <p:pic>
        <p:nvPicPr>
          <p:cNvPr id="1005" name="Object 6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20343" y="539572"/>
            <a:ext cx="882293" cy="8858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4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7648" y="1065648"/>
            <a:ext cx="8082619" cy="11884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436604" y="893020"/>
              <a:ext cx="2430063" cy="358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4624087" y="2518435"/>
            <a:ext cx="9037540" cy="6081653"/>
            <a:chOff x="4624087" y="2518435"/>
            <a:chExt cx="9037540" cy="60816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624087" y="2518435"/>
              <a:ext cx="9037540" cy="6081653"/>
            </a:xfrm>
            <a:prstGeom prst="rect">
              <a:avLst/>
            </a:prstGeom>
          </p:spPr>
        </p:pic>
      </p:grpSp>
      <p:pic>
        <p:nvPicPr>
          <p:cNvPr id="1005" name="Object 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171001" y="9374328"/>
            <a:ext cx="2257916" cy="512748"/>
          </a:xfrm>
          <a:prstGeom prst="rect">
            <a:avLst/>
          </a:prstGeom>
        </p:spPr>
      </p:pic>
      <p:pic>
        <p:nvPicPr>
          <p:cNvPr id="1006" name="Object 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20343" y="539572"/>
            <a:ext cx="882293" cy="8858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5354" y="2530156"/>
            <a:ext cx="14640756" cy="76795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22973" y="3204441"/>
            <a:ext cx="8272924" cy="76795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45830" y="3932070"/>
            <a:ext cx="16623180" cy="76795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53449" y="4634927"/>
            <a:ext cx="7234476" cy="7679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97648" y="1065648"/>
            <a:ext cx="8994745" cy="11884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20343" y="539572"/>
            <a:ext cx="882293" cy="8858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 rot="10800000">
              <a:off x="1436604" y="893020"/>
              <a:ext cx="2430063" cy="35800"/>
            </a:xfrm>
            <a:prstGeom prst="rect">
              <a:avLst/>
            </a:prstGeom>
          </p:spPr>
        </p:pic>
      </p:grpSp>
      <p:pic>
        <p:nvPicPr>
          <p:cNvPr id="1003" name="Object 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7171001" y="9374328"/>
            <a:ext cx="2257916" cy="512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7648" y="1065648"/>
            <a:ext cx="8994745" cy="118844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0343" y="539572"/>
            <a:ext cx="882293" cy="8858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10800000">
              <a:off x="1436604" y="893020"/>
              <a:ext cx="2430063" cy="358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4252761" y="3483055"/>
            <a:ext cx="9253027" cy="4297142"/>
            <a:chOff x="4252761" y="3483055"/>
            <a:chExt cx="9253027" cy="42971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252761" y="3483055"/>
              <a:ext cx="9253027" cy="4297142"/>
            </a:xfrm>
            <a:prstGeom prst="rect">
              <a:avLst/>
            </a:prstGeom>
          </p:spPr>
        </p:pic>
      </p:grpSp>
      <p:pic>
        <p:nvPicPr>
          <p:cNvPr id="1004" name="Object 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171001" y="9374327"/>
            <a:ext cx="2257916" cy="5119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7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14800" y="1866900"/>
            <a:ext cx="10210800" cy="7162799"/>
          </a:xfrm>
          <a:prstGeom prst="rect">
            <a:avLst/>
          </a:prstGeom>
        </p:spPr>
      </p:pic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7648" y="1065648"/>
            <a:ext cx="4282561" cy="11884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0343" y="539572"/>
            <a:ext cx="875649" cy="8858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 rot="0"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10800000">
              <a:off x="1436604" y="893020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100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419600" y="2057400"/>
            <a:ext cx="9525000" cy="6819322"/>
          </a:xfrm>
          <a:prstGeom prst="rect">
            <a:avLst/>
          </a:prstGeom>
        </p:spPr>
      </p:pic>
      <p:sp>
        <p:nvSpPr>
          <p:cNvPr id="1011" name=""/>
          <p:cNvSpPr/>
          <p:nvPr/>
        </p:nvSpPr>
        <p:spPr>
          <a:xfrm>
            <a:off x="6858000" y="3390900"/>
            <a:ext cx="7010400" cy="548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012" name="Object 1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178620" y="9359786"/>
            <a:ext cx="2257916" cy="5081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" grpId="0" animBg="1"/>
      <p:bldP spid="1011" grpId="1" animBg="1"/>
    </p:bld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5354" y="2339678"/>
            <a:ext cx="15673872" cy="7699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7259" y="2989208"/>
            <a:ext cx="11322003" cy="76188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24878" y="3653975"/>
            <a:ext cx="15277692" cy="76795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32497" y="4328260"/>
            <a:ext cx="11172657" cy="7679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40116" y="5002546"/>
            <a:ext cx="16593847" cy="76795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64878" y="5485487"/>
            <a:ext cx="3966752" cy="79894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 rot="0"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97648" y="1065648"/>
            <a:ext cx="7510972" cy="11884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 rot="10800000">
              <a:off x="1436604" y="893020"/>
              <a:ext cx="2430063" cy="35800"/>
            </a:xfrm>
            <a:prstGeom prst="rect">
              <a:avLst/>
            </a:prstGeom>
          </p:spPr>
        </p:pic>
      </p:grpSp>
      <p:pic>
        <p:nvPicPr>
          <p:cNvPr id="1004" name="Object 6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620343" y="539572"/>
            <a:ext cx="882293" cy="885836"/>
          </a:xfrm>
          <a:prstGeom prst="rect">
            <a:avLst/>
          </a:prstGeom>
        </p:spPr>
      </p:pic>
      <p:pic>
        <p:nvPicPr>
          <p:cNvPr id="1005" name="Object 11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7186239" y="9361056"/>
            <a:ext cx="2252271" cy="506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7648" y="1065648"/>
            <a:ext cx="7510972" cy="11884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10800000">
              <a:off x="1436604" y="893020"/>
              <a:ext cx="2430063" cy="35800"/>
            </a:xfrm>
            <a:prstGeom prst="rect">
              <a:avLst/>
            </a:prstGeom>
          </p:spPr>
        </p:pic>
      </p:grpSp>
      <p:pic>
        <p:nvPicPr>
          <p:cNvPr id="1005" name="Object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20343" y="539572"/>
            <a:ext cx="882293" cy="885836"/>
          </a:xfrm>
          <a:prstGeom prst="rect">
            <a:avLst/>
          </a:prstGeom>
        </p:spPr>
      </p:pic>
      <p:pic>
        <p:nvPicPr>
          <p:cNvPr id="1006" name="Object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193858" y="9334500"/>
            <a:ext cx="2257916" cy="508114"/>
          </a:xfrm>
          <a:prstGeom prst="rect">
            <a:avLst/>
          </a:prstGeom>
        </p:spPr>
      </p:pic>
      <p:pic>
        <p:nvPicPr>
          <p:cNvPr id="1008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458014" y="2276475"/>
            <a:ext cx="5581586" cy="6562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5354" y="2339676"/>
            <a:ext cx="15879222" cy="76759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7259" y="3465400"/>
            <a:ext cx="13189385" cy="76759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24878" y="4225400"/>
            <a:ext cx="11971129" cy="7675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 rot="0"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97648" y="1065648"/>
            <a:ext cx="8994751" cy="11884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 rot="10800000">
              <a:off x="1436604" y="893020"/>
              <a:ext cx="2430063" cy="3580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172497" y="2768267"/>
            <a:ext cx="1814431" cy="76759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932497" y="4899686"/>
            <a:ext cx="11798943" cy="767592"/>
          </a:xfrm>
          <a:prstGeom prst="rect">
            <a:avLst/>
          </a:prstGeom>
        </p:spPr>
      </p:pic>
      <p:pic>
        <p:nvPicPr>
          <p:cNvPr id="1004" name="Object 6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620343" y="539572"/>
            <a:ext cx="882293" cy="885836"/>
          </a:xfrm>
          <a:prstGeom prst="rect">
            <a:avLst/>
          </a:prstGeom>
        </p:spPr>
      </p:pic>
      <p:pic>
        <p:nvPicPr>
          <p:cNvPr id="1005" name="Object 13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7201477" y="9359786"/>
            <a:ext cx="2257916" cy="5081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7648" y="1065648"/>
            <a:ext cx="2809481" cy="118844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343" y="539572"/>
            <a:ext cx="787951" cy="8858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71001" y="9374328"/>
            <a:ext cx="2210425" cy="5127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651635" y="1970577"/>
            <a:ext cx="6100358" cy="7047619"/>
            <a:chOff x="2651635" y="1970577"/>
            <a:chExt cx="6100358" cy="70476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51635" y="1970577"/>
              <a:ext cx="6100358" cy="70476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847358" y="1989625"/>
            <a:ext cx="5564530" cy="6889418"/>
            <a:chOff x="9847358" y="1989625"/>
            <a:chExt cx="5564530" cy="68894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47358" y="1989625"/>
              <a:ext cx="5564530" cy="68894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9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7648" y="1065648"/>
            <a:ext cx="11050168" cy="11884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10800000">
              <a:off x="1436604" y="893020"/>
              <a:ext cx="2430063" cy="358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2965746" y="2844517"/>
            <a:ext cx="12380833" cy="5400401"/>
            <a:chOff x="2965746" y="2844517"/>
            <a:chExt cx="12380833" cy="540040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2965746" y="2844517"/>
              <a:ext cx="12380833" cy="5400401"/>
            </a:xfrm>
            <a:prstGeom prst="rect">
              <a:avLst/>
            </a:prstGeom>
          </p:spPr>
        </p:pic>
      </p:grpSp>
      <p:pic>
        <p:nvPicPr>
          <p:cNvPr id="1005" name="Object 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20343" y="539572"/>
            <a:ext cx="882293" cy="885836"/>
          </a:xfrm>
          <a:prstGeom prst="rect">
            <a:avLst/>
          </a:prstGeom>
        </p:spPr>
      </p:pic>
      <p:pic>
        <p:nvPicPr>
          <p:cNvPr id="1006" name="Object 1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209096" y="9359786"/>
            <a:ext cx="2257916" cy="5081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7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7648" y="1065648"/>
            <a:ext cx="4282561" cy="11884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0343" y="539572"/>
            <a:ext cx="875649" cy="8858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 rot="0"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10800000">
              <a:off x="1436604" y="893020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100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419600" y="2057400"/>
            <a:ext cx="9525000" cy="6819322"/>
          </a:xfrm>
          <a:prstGeom prst="rect">
            <a:avLst/>
          </a:prstGeom>
        </p:spPr>
      </p:pic>
      <p:sp>
        <p:nvSpPr>
          <p:cNvPr id="1013" name=""/>
          <p:cNvSpPr/>
          <p:nvPr/>
        </p:nvSpPr>
        <p:spPr>
          <a:xfrm>
            <a:off x="9601200" y="1943100"/>
            <a:ext cx="4876800" cy="144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015" name="Object 1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216715" y="9359786"/>
            <a:ext cx="2257916" cy="508114"/>
          </a:xfrm>
          <a:prstGeom prst="rect">
            <a:avLst/>
          </a:prstGeom>
        </p:spPr>
      </p:pic>
      <p:sp>
        <p:nvSpPr>
          <p:cNvPr id="1018" name=""/>
          <p:cNvSpPr/>
          <p:nvPr/>
        </p:nvSpPr>
        <p:spPr>
          <a:xfrm>
            <a:off x="11582400" y="6286500"/>
            <a:ext cx="19050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1017" name=""/>
          <p:cNvGrpSpPr/>
          <p:nvPr/>
        </p:nvGrpSpPr>
        <p:grpSpPr>
          <a:xfrm rot="0">
            <a:off x="1371600" y="3705225"/>
            <a:ext cx="15087600" cy="3190874"/>
            <a:chOff x="1371600" y="3705225"/>
            <a:chExt cx="15087600" cy="3190874"/>
          </a:xfrm>
        </p:grpSpPr>
        <p:pic>
          <p:nvPicPr>
            <p:cNvPr id="1012" name="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371600" y="3924300"/>
              <a:ext cx="9917053" cy="2920626"/>
            </a:xfrm>
            <a:prstGeom prst="rect">
              <a:avLst/>
            </a:prstGeom>
          </p:spPr>
        </p:pic>
        <p:pic>
          <p:nvPicPr>
            <p:cNvPr id="1016" name="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12182475" y="3705225"/>
              <a:ext cx="4276725" cy="319087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" grpId="0" animBg="1"/>
      <p:bldP spid="1018" grpId="1" animBg="1"/>
      <p:bldP spid="1013" grpId="2" animBg="1"/>
      <p:bldP spid="1018" grpId="3" animBg="1"/>
      <p:bldP spid="1017" grpId="4" animBg="1"/>
    </p:bld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7648" y="1065648"/>
            <a:ext cx="8994745" cy="11884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436604" y="893020"/>
              <a:ext cx="2430063" cy="35800"/>
            </a:xfrm>
            <a:prstGeom prst="rect">
              <a:avLst/>
            </a:prstGeom>
          </p:spPr>
        </p:pic>
      </p:grpSp>
      <p:pic>
        <p:nvPicPr>
          <p:cNvPr id="1004" name="Object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0343" y="539572"/>
            <a:ext cx="882293" cy="885836"/>
          </a:xfrm>
          <a:prstGeom prst="rect">
            <a:avLst/>
          </a:prstGeom>
        </p:spPr>
      </p:pic>
      <p:pic>
        <p:nvPicPr>
          <p:cNvPr id="1005" name="Object 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171001" y="9374328"/>
            <a:ext cx="2257916" cy="512748"/>
          </a:xfrm>
          <a:prstGeom prst="rect">
            <a:avLst/>
          </a:prstGeom>
        </p:spPr>
      </p:pic>
      <p:pic>
        <p:nvPicPr>
          <p:cNvPr id="1011" name="Object 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15354" y="2400300"/>
            <a:ext cx="15007223" cy="767950"/>
          </a:xfrm>
          <a:prstGeom prst="rect">
            <a:avLst/>
          </a:prstGeom>
        </p:spPr>
      </p:pic>
      <p:pic>
        <p:nvPicPr>
          <p:cNvPr id="1012" name="Object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22973" y="3074585"/>
            <a:ext cx="16088718" cy="767950"/>
          </a:xfrm>
          <a:prstGeom prst="rect">
            <a:avLst/>
          </a:prstGeom>
        </p:spPr>
      </p:pic>
      <p:pic>
        <p:nvPicPr>
          <p:cNvPr id="1013" name="Object 7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45830" y="4468881"/>
            <a:ext cx="12578334" cy="767950"/>
          </a:xfrm>
          <a:prstGeom prst="rect">
            <a:avLst/>
          </a:prstGeom>
        </p:spPr>
      </p:pic>
      <p:pic>
        <p:nvPicPr>
          <p:cNvPr id="1014" name="Object 8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953449" y="5171738"/>
            <a:ext cx="8746055" cy="767950"/>
          </a:xfrm>
          <a:prstGeom prst="rect">
            <a:avLst/>
          </a:prstGeom>
        </p:spPr>
      </p:pic>
      <p:pic>
        <p:nvPicPr>
          <p:cNvPr id="1015" name="Object 14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930592" y="3758395"/>
            <a:ext cx="11495696" cy="767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7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7648" y="1065648"/>
            <a:ext cx="8994745" cy="118844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0343" y="539572"/>
            <a:ext cx="882293" cy="8858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10800000">
              <a:off x="1436604" y="893020"/>
              <a:ext cx="2430063" cy="358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315913" y="3715659"/>
            <a:ext cx="15653888" cy="3981598"/>
            <a:chOff x="1315913" y="3715659"/>
            <a:chExt cx="15653888" cy="39815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315913" y="3715659"/>
              <a:ext cx="15653888" cy="3981598"/>
            </a:xfrm>
            <a:prstGeom prst="rect">
              <a:avLst/>
            </a:prstGeom>
          </p:spPr>
        </p:pic>
      </p:grpSp>
      <p:pic>
        <p:nvPicPr>
          <p:cNvPr id="1005" name="Object 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171001" y="9374328"/>
            <a:ext cx="2257916" cy="512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58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72018" y="3523850"/>
            <a:ext cx="16715675" cy="38094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5837" y="9340982"/>
            <a:ext cx="13281094" cy="7618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067733" y="2688889"/>
            <a:ext cx="16284431" cy="1309187"/>
            <a:chOff x="1067733" y="2688889"/>
            <a:chExt cx="16284431" cy="13091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91545" y="2612701"/>
              <a:ext cx="12515751" cy="101584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94402" y="3210795"/>
              <a:ext cx="6523773" cy="10158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075352" y="4132000"/>
            <a:ext cx="16284431" cy="1357126"/>
            <a:chOff x="1075352" y="4132000"/>
            <a:chExt cx="16284431" cy="135712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99164" y="4048891"/>
              <a:ext cx="16415048" cy="1022766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21069" y="4592135"/>
              <a:ext cx="10788280" cy="107070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97648" y="1065648"/>
            <a:ext cx="2809481" cy="118844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20343" y="539572"/>
            <a:ext cx="787951" cy="88583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 rot="0"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 rot="10800000">
              <a:off x="1436604" y="893020"/>
              <a:ext cx="2430063" cy="358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grpSp>
        <p:nvGrpSpPr>
          <p:cNvPr id="1006" name=""/>
          <p:cNvGrpSpPr/>
          <p:nvPr/>
        </p:nvGrpSpPr>
        <p:grpSpPr>
          <a:xfrm rot="0">
            <a:off x="1006783" y="5732513"/>
            <a:ext cx="15609950" cy="3134118"/>
            <a:chOff x="1006783" y="5732512"/>
            <a:chExt cx="15609950" cy="313411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1006783" y="6950492"/>
              <a:ext cx="15609950" cy="1916139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 rot="0">
              <a:off x="8743072" y="5732512"/>
              <a:ext cx="799571" cy="932690"/>
              <a:chOff x="8743072" y="5732512"/>
              <a:chExt cx="799571" cy="932690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 rotWithShape="1">
              <a:blip r:embed="rId11"/>
              <a:stretch>
                <a:fillRect/>
              </a:stretch>
            </p:blipFill>
            <p:spPr>
              <a:xfrm rot="5400000">
                <a:off x="8676512" y="5799072"/>
                <a:ext cx="932690" cy="799571"/>
              </a:xfrm>
              <a:prstGeom prst="rect">
                <a:avLst/>
              </a:prstGeom>
            </p:spPr>
          </p:pic>
        </p:grpSp>
      </p:grpSp>
      <p:pic>
        <p:nvPicPr>
          <p:cNvPr id="1007" name="Object 4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7171001" y="9374328"/>
            <a:ext cx="2194172" cy="512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" grpId="0" animBg="1"/>
      <p:bldP spid="1002" grpId="1" animBg="1"/>
      <p:bldP spid="1006" grpId="2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"/>
          <p:cNvGrpSpPr/>
          <p:nvPr/>
        </p:nvGrpSpPr>
        <p:grpSpPr>
          <a:xfrm rot="0">
            <a:off x="1667111" y="2734985"/>
            <a:ext cx="14401289" cy="6171429"/>
            <a:chOff x="1667112" y="2734985"/>
            <a:chExt cx="14401289" cy="6171429"/>
          </a:xfrm>
        </p:grpSpPr>
        <p:grpSp>
          <p:nvGrpSpPr>
            <p:cNvPr id="1022" name="그룹 1003"/>
            <p:cNvGrpSpPr/>
            <p:nvPr/>
          </p:nvGrpSpPr>
          <p:grpSpPr>
            <a:xfrm rot="0">
              <a:off x="1667112" y="3392767"/>
              <a:ext cx="8392206" cy="4720616"/>
              <a:chOff x="1667112" y="3392767"/>
              <a:chExt cx="8392206" cy="4720616"/>
            </a:xfrm>
          </p:grpSpPr>
          <p:pic>
            <p:nvPicPr>
              <p:cNvPr id="1023" name="Object 12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667112" y="3392767"/>
                <a:ext cx="8392206" cy="4720616"/>
              </a:xfrm>
              <a:prstGeom prst="rect">
                <a:avLst/>
              </a:prstGeom>
            </p:spPr>
          </p:pic>
        </p:grpSp>
        <p:grpSp>
          <p:nvGrpSpPr>
            <p:cNvPr id="1024" name="그룹 1004"/>
            <p:cNvGrpSpPr/>
            <p:nvPr/>
          </p:nvGrpSpPr>
          <p:grpSpPr>
            <a:xfrm rot="0">
              <a:off x="10945098" y="2734985"/>
              <a:ext cx="5123303" cy="6171429"/>
              <a:chOff x="10945098" y="2734985"/>
              <a:chExt cx="5123303" cy="6171429"/>
            </a:xfrm>
          </p:grpSpPr>
          <p:pic>
            <p:nvPicPr>
              <p:cNvPr id="1025" name="Object 1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10945098" y="2734985"/>
                <a:ext cx="5123303" cy="6171429"/>
              </a:xfrm>
              <a:prstGeom prst="rect">
                <a:avLst/>
              </a:prstGeom>
            </p:spPr>
          </p:pic>
        </p:grpSp>
      </p:grpSp>
      <p:grpSp>
        <p:nvGrpSpPr>
          <p:cNvPr id="1001" name="그룹 1001"/>
          <p:cNvGrpSpPr/>
          <p:nvPr/>
        </p:nvGrpSpPr>
        <p:grpSpPr>
          <a:xfrm rot="0"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97648" y="1065648"/>
            <a:ext cx="3952770" cy="118844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20343" y="539572"/>
            <a:ext cx="872991" cy="8858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 rot="10800000">
              <a:off x="1436604" y="893020"/>
              <a:ext cx="2430063" cy="35800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34719" y="1840422"/>
            <a:ext cx="12459866" cy="1148333"/>
          </a:xfrm>
          <a:prstGeom prst="rect">
            <a:avLst/>
          </a:prstGeom>
        </p:spPr>
      </p:pic>
      <p:grpSp>
        <p:nvGrpSpPr>
          <p:cNvPr id="1021" name=""/>
          <p:cNvGrpSpPr/>
          <p:nvPr/>
        </p:nvGrpSpPr>
        <p:grpSpPr>
          <a:xfrm rot="0">
            <a:off x="874659" y="3795142"/>
            <a:ext cx="16397081" cy="5179862"/>
            <a:chOff x="874659" y="3795142"/>
            <a:chExt cx="16397081" cy="5179862"/>
          </a:xfrm>
        </p:grpSpPr>
        <p:grpSp>
          <p:nvGrpSpPr>
            <p:cNvPr id="1012" name=""/>
            <p:cNvGrpSpPr/>
            <p:nvPr/>
          </p:nvGrpSpPr>
          <p:grpSpPr>
            <a:xfrm rot="0">
              <a:off x="874659" y="4539187"/>
              <a:ext cx="3917889" cy="2957345"/>
              <a:chOff x="874659" y="4539187"/>
              <a:chExt cx="3917889" cy="2957345"/>
            </a:xfrm>
          </p:grpSpPr>
          <p:grpSp>
            <p:nvGrpSpPr>
              <p:cNvPr id="1003" name="그룹 1003"/>
              <p:cNvGrpSpPr/>
              <p:nvPr/>
            </p:nvGrpSpPr>
            <p:grpSpPr>
              <a:xfrm rot="0">
                <a:off x="874659" y="4539187"/>
                <a:ext cx="2779694" cy="1654883"/>
                <a:chOff x="874659" y="4539187"/>
                <a:chExt cx="2779694" cy="1654883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 rotWithShape="1">
                <a:blip r:embed="rId9"/>
                <a:stretch>
                  <a:fillRect/>
                </a:stretch>
              </p:blipFill>
              <p:spPr>
                <a:xfrm>
                  <a:off x="874659" y="4539187"/>
                  <a:ext cx="2779694" cy="1654883"/>
                </a:xfrm>
                <a:prstGeom prst="rect">
                  <a:avLst/>
                </a:prstGeom>
              </p:spPr>
            </p:pic>
          </p:grpSp>
          <p:pic>
            <p:nvPicPr>
              <p:cNvPr id="14" name="Object 13"/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>
                <a:off x="974367" y="6734647"/>
                <a:ext cx="2276579" cy="761885"/>
              </a:xfrm>
              <a:prstGeom prst="rect">
                <a:avLst/>
              </a:prstGeom>
            </p:spPr>
          </p:pic>
          <p:grpSp>
            <p:nvGrpSpPr>
              <p:cNvPr id="1004" name="그룹 1004"/>
              <p:cNvGrpSpPr/>
              <p:nvPr/>
            </p:nvGrpSpPr>
            <p:grpSpPr>
              <a:xfrm rot="0">
                <a:off x="3791290" y="5156178"/>
                <a:ext cx="1001258" cy="462869"/>
                <a:chOff x="3791290" y="5156178"/>
                <a:chExt cx="1001258" cy="462869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 rotWithShape="1">
                <a:blip r:embed="rId11"/>
                <a:stretch>
                  <a:fillRect/>
                </a:stretch>
              </p:blipFill>
              <p:spPr>
                <a:xfrm>
                  <a:off x="3791290" y="5156178"/>
                  <a:ext cx="1001258" cy="46286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3" name=""/>
            <p:cNvGrpSpPr/>
            <p:nvPr/>
          </p:nvGrpSpPr>
          <p:grpSpPr>
            <a:xfrm rot="0">
              <a:off x="4896268" y="3827365"/>
              <a:ext cx="3903899" cy="3976188"/>
              <a:chOff x="4896268" y="3827365"/>
              <a:chExt cx="3903899" cy="3976188"/>
            </a:xfrm>
          </p:grpSpPr>
          <p:grpSp>
            <p:nvGrpSpPr>
              <p:cNvPr id="1005" name="그룹 1005"/>
              <p:cNvGrpSpPr/>
              <p:nvPr/>
            </p:nvGrpSpPr>
            <p:grpSpPr>
              <a:xfrm rot="0">
                <a:off x="4928309" y="3827365"/>
                <a:ext cx="2794609" cy="2717676"/>
                <a:chOff x="4928309" y="3827365"/>
                <a:chExt cx="2794609" cy="2717676"/>
              </a:xfrm>
            </p:grpSpPr>
            <p:grpSp>
              <p:nvGrpSpPr>
                <p:cNvPr id="1006" name="그룹 1006"/>
                <p:cNvGrpSpPr/>
                <p:nvPr/>
              </p:nvGrpSpPr>
              <p:grpSpPr>
                <a:xfrm rot="0">
                  <a:off x="4928309" y="3827365"/>
                  <a:ext cx="1791682" cy="1791682"/>
                  <a:chOff x="4928309" y="3827365"/>
                  <a:chExt cx="1791682" cy="1791682"/>
                </a:xfrm>
              </p:grpSpPr>
              <p:pic>
                <p:nvPicPr>
                  <p:cNvPr id="20" name="Object 19"/>
                  <p:cNvPicPr>
                    <a:picLocks noChangeAspect="1"/>
                  </p:cNvPicPr>
                  <p:nvPr/>
                </p:nvPicPr>
                <p:blipFill rotWithShape="1">
                  <a:blip r:embed="rId12"/>
                  <a:stretch>
                    <a:fillRect/>
                  </a:stretch>
                </p:blipFill>
                <p:spPr>
                  <a:xfrm>
                    <a:off x="4928309" y="3827365"/>
                    <a:ext cx="1791682" cy="179168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07" name="그룹 1007"/>
                <p:cNvGrpSpPr/>
                <p:nvPr/>
              </p:nvGrpSpPr>
              <p:grpSpPr>
                <a:xfrm rot="0">
                  <a:off x="5717064" y="4539187"/>
                  <a:ext cx="2005854" cy="2005854"/>
                  <a:chOff x="5717064" y="4539187"/>
                  <a:chExt cx="2005854" cy="2005854"/>
                </a:xfrm>
              </p:grpSpPr>
              <p:pic>
                <p:nvPicPr>
                  <p:cNvPr id="23" name="Object 22"/>
                  <p:cNvPicPr>
                    <a:picLocks noChangeAspect="1"/>
                  </p:cNvPicPr>
                  <p:nvPr/>
                </p:nvPicPr>
                <p:blipFill rotWithShape="1">
                  <a:blip r:embed="rId13"/>
                  <a:stretch>
                    <a:fillRect/>
                  </a:stretch>
                </p:blipFill>
                <p:spPr>
                  <a:xfrm>
                    <a:off x="5717064" y="4539187"/>
                    <a:ext cx="2005854" cy="2005854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26" name="Object 25"/>
              <p:cNvPicPr>
                <a:picLocks noChangeAspect="1"/>
              </p:cNvPicPr>
              <p:nvPr/>
            </p:nvPicPr>
            <p:blipFill rotWithShape="1">
              <a:blip r:embed="rId14"/>
              <a:stretch>
                <a:fillRect/>
              </a:stretch>
            </p:blipFill>
            <p:spPr>
              <a:xfrm>
                <a:off x="4896268" y="6551794"/>
                <a:ext cx="2696377" cy="767950"/>
              </a:xfrm>
              <a:prstGeom prst="rect">
                <a:avLst/>
              </a:prstGeom>
            </p:spPr>
          </p:pic>
          <p:pic>
            <p:nvPicPr>
              <p:cNvPr id="27" name="Object 26"/>
              <p:cNvPicPr>
                <a:picLocks noChangeAspect="1"/>
              </p:cNvPicPr>
              <p:nvPr/>
            </p:nvPicPr>
            <p:blipFill rotWithShape="1">
              <a:blip r:embed="rId15"/>
              <a:stretch>
                <a:fillRect/>
              </a:stretch>
            </p:blipFill>
            <p:spPr>
              <a:xfrm>
                <a:off x="4903887" y="7035603"/>
                <a:ext cx="2276579" cy="767950"/>
              </a:xfrm>
              <a:prstGeom prst="rect">
                <a:avLst/>
              </a:prstGeom>
            </p:spPr>
          </p:pic>
          <p:grpSp>
            <p:nvGrpSpPr>
              <p:cNvPr id="1008" name="그룹 1008"/>
              <p:cNvGrpSpPr/>
              <p:nvPr/>
            </p:nvGrpSpPr>
            <p:grpSpPr>
              <a:xfrm rot="0">
                <a:off x="7798909" y="5163797"/>
                <a:ext cx="1001258" cy="462869"/>
                <a:chOff x="7798909" y="5163797"/>
                <a:chExt cx="1001258" cy="462869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 rotWithShape="1">
                <a:blip r:embed="rId11"/>
                <a:stretch>
                  <a:fillRect/>
                </a:stretch>
              </p:blipFill>
              <p:spPr>
                <a:xfrm>
                  <a:off x="7798909" y="5163797"/>
                  <a:ext cx="1001258" cy="46286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9" name="그룹 1009"/>
            <p:cNvGrpSpPr/>
            <p:nvPr/>
          </p:nvGrpSpPr>
          <p:grpSpPr>
            <a:xfrm rot="0">
              <a:off x="8964422" y="3795142"/>
              <a:ext cx="2722073" cy="2722073"/>
              <a:chOff x="8964421" y="3795142"/>
              <a:chExt cx="2722073" cy="2722073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 rotWithShape="1">
              <a:blip r:embed="rId16"/>
              <a:stretch>
                <a:fillRect/>
              </a:stretch>
            </p:blipFill>
            <p:spPr>
              <a:xfrm>
                <a:off x="8964421" y="3795142"/>
                <a:ext cx="2722073" cy="2722073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8999144" y="6464175"/>
              <a:ext cx="2643045" cy="767950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 rot="0">
              <a:off x="11806528" y="5171417"/>
              <a:ext cx="2799042" cy="462869"/>
              <a:chOff x="11806528" y="5171417"/>
              <a:chExt cx="2799042" cy="462869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 rotWithShape="1">
              <a:blip r:embed="rId18"/>
              <a:stretch>
                <a:fillRect/>
              </a:stretch>
            </p:blipFill>
            <p:spPr>
              <a:xfrm>
                <a:off x="11806528" y="5171417"/>
                <a:ext cx="2799042" cy="462869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11835335" y="5614651"/>
              <a:ext cx="2513144" cy="767950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 rot="0">
              <a:off x="15067022" y="4073934"/>
              <a:ext cx="2204717" cy="2348043"/>
              <a:chOff x="15067022" y="4073934"/>
              <a:chExt cx="2204717" cy="2348043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 rotWithShape="1">
              <a:blip r:embed="rId20"/>
              <a:stretch>
                <a:fillRect/>
              </a:stretch>
            </p:blipFill>
            <p:spPr>
              <a:xfrm>
                <a:off x="15067022" y="4073934"/>
                <a:ext cx="2204717" cy="2348043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 rotWithShape="1">
            <a:blip r:embed="rId21"/>
            <a:stretch>
              <a:fillRect/>
            </a:stretch>
          </p:blipFill>
          <p:spPr>
            <a:xfrm>
              <a:off x="14844859" y="6471794"/>
              <a:ext cx="1856780" cy="767950"/>
            </a:xfrm>
            <a:prstGeom prst="rect">
              <a:avLst/>
            </a:prstGeom>
          </p:spPr>
        </p:pic>
        <p:grpSp>
          <p:nvGrpSpPr>
            <p:cNvPr id="1014" name="그룹 1010"/>
            <p:cNvGrpSpPr/>
            <p:nvPr/>
          </p:nvGrpSpPr>
          <p:grpSpPr>
            <a:xfrm rot="0">
              <a:off x="4477574" y="7856288"/>
              <a:ext cx="9299767" cy="1118715"/>
              <a:chOff x="4477575" y="7856289"/>
              <a:chExt cx="9299767" cy="1118715"/>
            </a:xfrm>
          </p:grpSpPr>
          <p:pic>
            <p:nvPicPr>
              <p:cNvPr id="1015" name="Object 35"/>
              <p:cNvPicPr>
                <a:picLocks noChangeAspect="1"/>
              </p:cNvPicPr>
              <p:nvPr/>
            </p:nvPicPr>
            <p:blipFill rotWithShape="1">
              <a:blip r:embed="rId22"/>
              <a:stretch>
                <a:fillRect/>
              </a:stretch>
            </p:blipFill>
            <p:spPr>
              <a:xfrm>
                <a:off x="4477575" y="7856289"/>
                <a:ext cx="9299767" cy="634905"/>
              </a:xfrm>
              <a:prstGeom prst="rect">
                <a:avLst/>
              </a:prstGeom>
            </p:spPr>
          </p:pic>
          <p:pic>
            <p:nvPicPr>
              <p:cNvPr id="1016" name="Object 36"/>
              <p:cNvPicPr>
                <a:picLocks noChangeAspect="1"/>
              </p:cNvPicPr>
              <p:nvPr/>
            </p:nvPicPr>
            <p:blipFill rotWithShape="1">
              <a:blip r:embed="rId23"/>
              <a:stretch>
                <a:fillRect/>
              </a:stretch>
            </p:blipFill>
            <p:spPr>
              <a:xfrm>
                <a:off x="6275670" y="8340099"/>
                <a:ext cx="7341404" cy="634905"/>
              </a:xfrm>
              <a:prstGeom prst="rect">
                <a:avLst/>
              </a:prstGeom>
            </p:spPr>
          </p:pic>
        </p:grpSp>
      </p:grpSp>
      <p:pic>
        <p:nvPicPr>
          <p:cNvPr id="1026" name="Object 4"/>
          <p:cNvPicPr>
            <a:picLocks noChangeAspect="1"/>
          </p:cNvPicPr>
          <p:nvPr/>
        </p:nvPicPr>
        <p:blipFill rotWithShape="1">
          <a:blip r:embed="rId24"/>
          <a:stretch>
            <a:fillRect/>
          </a:stretch>
        </p:blipFill>
        <p:spPr>
          <a:xfrm>
            <a:off x="7171001" y="9374328"/>
            <a:ext cx="2190870" cy="512748"/>
          </a:xfrm>
          <a:prstGeom prst="rect">
            <a:avLst/>
          </a:prstGeom>
        </p:spPr>
      </p:pic>
      <p:sp>
        <p:nvSpPr>
          <p:cNvPr id="1028" name=""/>
          <p:cNvSpPr/>
          <p:nvPr/>
        </p:nvSpPr>
        <p:spPr>
          <a:xfrm>
            <a:off x="8839200" y="3086100"/>
            <a:ext cx="8763000" cy="4648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nimBg="1"/>
      <p:bldP spid="1021" grpId="1" animBg="1"/>
      <p:bldP spid="1028" grpId="2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7648" y="1065648"/>
            <a:ext cx="3952770" cy="118844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0343" y="539572"/>
            <a:ext cx="872991" cy="8858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10800000">
              <a:off x="1436604" y="893020"/>
              <a:ext cx="2430063" cy="3580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34719" y="1791840"/>
            <a:ext cx="10707906" cy="119141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 rot="0">
            <a:off x="2362200" y="6018988"/>
            <a:ext cx="7018666" cy="3010712"/>
            <a:chOff x="1830880" y="5866879"/>
            <a:chExt cx="7018666" cy="3010712"/>
          </a:xfrm>
        </p:grpSpPr>
        <p:grpSp>
          <p:nvGrpSpPr>
            <p:cNvPr id="1004" name="그룹 1004"/>
            <p:cNvGrpSpPr/>
            <p:nvPr/>
          </p:nvGrpSpPr>
          <p:grpSpPr>
            <a:xfrm rot="0">
              <a:off x="4076594" y="5866879"/>
              <a:ext cx="2483831" cy="3007541"/>
              <a:chOff x="4076594" y="5866879"/>
              <a:chExt cx="2483831" cy="300754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4076594" y="8106828"/>
                <a:ext cx="2459814" cy="767592"/>
              </a:xfrm>
              <a:prstGeom prst="rect">
                <a:avLst/>
              </a:prstGeom>
            </p:spPr>
          </p:pic>
          <p:grpSp>
            <p:nvGrpSpPr>
              <p:cNvPr id="1005" name="그룹 1005"/>
              <p:cNvGrpSpPr/>
              <p:nvPr/>
            </p:nvGrpSpPr>
            <p:grpSpPr>
              <a:xfrm rot="0">
                <a:off x="4230544" y="5866879"/>
                <a:ext cx="2329881" cy="2329881"/>
                <a:chOff x="4230544" y="5866879"/>
                <a:chExt cx="2329881" cy="2329881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 rotWithShape="1">
                <a:blip r:embed="rId8"/>
                <a:stretch>
                  <a:fillRect/>
                </a:stretch>
              </p:blipFill>
              <p:spPr>
                <a:xfrm>
                  <a:off x="4230544" y="5866879"/>
                  <a:ext cx="2329881" cy="232988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6" name="그룹 1006"/>
            <p:cNvGrpSpPr/>
            <p:nvPr/>
          </p:nvGrpSpPr>
          <p:grpSpPr>
            <a:xfrm rot="0">
              <a:off x="1830880" y="5884198"/>
              <a:ext cx="2443560" cy="2993393"/>
              <a:chOff x="1830880" y="5884198"/>
              <a:chExt cx="2443560" cy="299339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1830880" y="8109999"/>
                <a:ext cx="1856781" cy="767592"/>
              </a:xfrm>
              <a:prstGeom prst="rect">
                <a:avLst/>
              </a:prstGeom>
            </p:spPr>
          </p:pic>
          <p:grpSp>
            <p:nvGrpSpPr>
              <p:cNvPr id="1007" name="그룹 1007"/>
              <p:cNvGrpSpPr/>
              <p:nvPr/>
            </p:nvGrpSpPr>
            <p:grpSpPr>
              <a:xfrm rot="0">
                <a:off x="2042089" y="5884198"/>
                <a:ext cx="2232351" cy="2232351"/>
                <a:chOff x="2042089" y="5884198"/>
                <a:chExt cx="2232351" cy="2232351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 rotWithShape="1">
                <a:blip r:embed="rId10"/>
                <a:stretch>
                  <a:fillRect/>
                </a:stretch>
              </p:blipFill>
              <p:spPr>
                <a:xfrm>
                  <a:off x="2042089" y="5884198"/>
                  <a:ext cx="2232351" cy="223235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8" name="그룹 1008"/>
            <p:cNvGrpSpPr/>
            <p:nvPr/>
          </p:nvGrpSpPr>
          <p:grpSpPr>
            <a:xfrm rot="0">
              <a:off x="6376054" y="5992337"/>
              <a:ext cx="2473492" cy="2875730"/>
              <a:chOff x="6376054" y="5992337"/>
              <a:chExt cx="2473492" cy="287573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 rotWithShape="1">
              <a:blip r:embed="rId11"/>
              <a:stretch>
                <a:fillRect/>
              </a:stretch>
            </p:blipFill>
            <p:spPr>
              <a:xfrm>
                <a:off x="6376054" y="8100475"/>
                <a:ext cx="2040015" cy="767592"/>
              </a:xfrm>
              <a:prstGeom prst="rect">
                <a:avLst/>
              </a:prstGeom>
            </p:spPr>
          </p:pic>
          <p:grpSp>
            <p:nvGrpSpPr>
              <p:cNvPr id="1009" name="그룹 1009"/>
              <p:cNvGrpSpPr/>
              <p:nvPr/>
            </p:nvGrpSpPr>
            <p:grpSpPr>
              <a:xfrm rot="0">
                <a:off x="6543431" y="5992337"/>
                <a:ext cx="2306115" cy="1795780"/>
                <a:chOff x="6543431" y="5992337"/>
                <a:chExt cx="2306115" cy="1795780"/>
              </a:xfrm>
            </p:grpSpPr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 rotWithShape="1">
                <a:blip r:embed="rId12"/>
                <a:stretch>
                  <a:fillRect/>
                </a:stretch>
              </p:blipFill>
              <p:spPr>
                <a:xfrm>
                  <a:off x="6543431" y="5992337"/>
                  <a:ext cx="2306115" cy="179578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0" name="그룹 1010"/>
          <p:cNvGrpSpPr/>
          <p:nvPr/>
        </p:nvGrpSpPr>
        <p:grpSpPr>
          <a:xfrm rot="0">
            <a:off x="4826051" y="2965176"/>
            <a:ext cx="8240231" cy="2775764"/>
            <a:chOff x="4826051" y="2965176"/>
            <a:chExt cx="8240231" cy="2775764"/>
          </a:xfrm>
        </p:grpSpPr>
        <p:grpSp>
          <p:nvGrpSpPr>
            <p:cNvPr id="1011" name="그룹 1011"/>
            <p:cNvGrpSpPr/>
            <p:nvPr/>
          </p:nvGrpSpPr>
          <p:grpSpPr>
            <a:xfrm rot="0">
              <a:off x="7823268" y="2965176"/>
              <a:ext cx="2523497" cy="2765018"/>
              <a:chOff x="7823268" y="2965176"/>
              <a:chExt cx="2523497" cy="2765018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 rotWithShape="1">
              <a:blip r:embed="rId13"/>
              <a:stretch>
                <a:fillRect/>
              </a:stretch>
            </p:blipFill>
            <p:spPr>
              <a:xfrm>
                <a:off x="7766127" y="5145439"/>
                <a:ext cx="1856781" cy="767592"/>
              </a:xfrm>
              <a:prstGeom prst="rect">
                <a:avLst/>
              </a:prstGeom>
            </p:spPr>
          </p:pic>
          <p:grpSp>
            <p:nvGrpSpPr>
              <p:cNvPr id="1012" name="그룹 1012"/>
              <p:cNvGrpSpPr/>
              <p:nvPr/>
            </p:nvGrpSpPr>
            <p:grpSpPr>
              <a:xfrm rot="0">
                <a:off x="8180512" y="2965176"/>
                <a:ext cx="1809009" cy="1974404"/>
                <a:chOff x="8180512" y="2965176"/>
                <a:chExt cx="1809009" cy="1974404"/>
              </a:xfrm>
            </p:grpSpPr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 rotWithShape="1">
                <a:blip r:embed="rId14"/>
                <a:stretch>
                  <a:fillRect/>
                </a:stretch>
              </p:blipFill>
              <p:spPr>
                <a:xfrm>
                  <a:off x="8180512" y="2965176"/>
                  <a:ext cx="1809009" cy="197440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3" name="그룹 1013"/>
            <p:cNvGrpSpPr/>
            <p:nvPr/>
          </p:nvGrpSpPr>
          <p:grpSpPr>
            <a:xfrm rot="0">
              <a:off x="10542785" y="2975923"/>
              <a:ext cx="2523497" cy="2765018"/>
              <a:chOff x="10542785" y="2975923"/>
              <a:chExt cx="2523497" cy="2765018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 rotWithShape="1">
              <a:blip r:embed="rId15"/>
              <a:stretch>
                <a:fillRect/>
              </a:stretch>
            </p:blipFill>
            <p:spPr>
              <a:xfrm>
                <a:off x="10485644" y="5156186"/>
                <a:ext cx="2040015" cy="767592"/>
              </a:xfrm>
              <a:prstGeom prst="rect">
                <a:avLst/>
              </a:prstGeom>
            </p:spPr>
          </p:pic>
          <p:grpSp>
            <p:nvGrpSpPr>
              <p:cNvPr id="1014" name="그룹 1014"/>
              <p:cNvGrpSpPr/>
              <p:nvPr/>
            </p:nvGrpSpPr>
            <p:grpSpPr>
              <a:xfrm rot="0">
                <a:off x="10931380" y="2975923"/>
                <a:ext cx="1746308" cy="2078967"/>
                <a:chOff x="10931380" y="2975923"/>
                <a:chExt cx="1746308" cy="2078967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 rotWithShape="1">
                <a:blip r:embed="rId16"/>
                <a:stretch>
                  <a:fillRect/>
                </a:stretch>
              </p:blipFill>
              <p:spPr>
                <a:xfrm>
                  <a:off x="10931380" y="2975923"/>
                  <a:ext cx="1746308" cy="207896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5" name="그룹 1015"/>
            <p:cNvGrpSpPr/>
            <p:nvPr/>
          </p:nvGrpSpPr>
          <p:grpSpPr>
            <a:xfrm rot="0">
              <a:off x="4826051" y="3114395"/>
              <a:ext cx="2845551" cy="2608181"/>
              <a:chOff x="4826051" y="3114395"/>
              <a:chExt cx="2845551" cy="2608181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 rotWithShape="1">
              <a:blip r:embed="rId17"/>
              <a:stretch>
                <a:fillRect/>
              </a:stretch>
            </p:blipFill>
            <p:spPr>
              <a:xfrm>
                <a:off x="4929936" y="5137820"/>
                <a:ext cx="1856781" cy="767592"/>
              </a:xfrm>
              <a:prstGeom prst="rect">
                <a:avLst/>
              </a:prstGeom>
            </p:spPr>
          </p:pic>
          <p:grpSp>
            <p:nvGrpSpPr>
              <p:cNvPr id="1016" name="그룹 1016"/>
              <p:cNvGrpSpPr/>
              <p:nvPr/>
            </p:nvGrpSpPr>
            <p:grpSpPr>
              <a:xfrm rot="0">
                <a:off x="4826051" y="3114395"/>
                <a:ext cx="2845551" cy="1694091"/>
                <a:chOff x="4826051" y="3114395"/>
                <a:chExt cx="2845551" cy="1694091"/>
              </a:xfrm>
            </p:grpSpPr>
            <p:pic>
              <p:nvPicPr>
                <p:cNvPr id="48" name="Object 47"/>
                <p:cNvPicPr>
                  <a:picLocks noChangeAspect="1"/>
                </p:cNvPicPr>
                <p:nvPr/>
              </p:nvPicPr>
              <p:blipFill rotWithShape="1">
                <a:blip r:embed="rId18"/>
                <a:stretch>
                  <a:fillRect/>
                </a:stretch>
              </p:blipFill>
              <p:spPr>
                <a:xfrm>
                  <a:off x="4826051" y="3114395"/>
                  <a:ext cx="2845551" cy="169409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7" name="그룹 1017"/>
          <p:cNvGrpSpPr/>
          <p:nvPr/>
        </p:nvGrpSpPr>
        <p:grpSpPr>
          <a:xfrm rot="0">
            <a:off x="10613672" y="5905500"/>
            <a:ext cx="4377054" cy="3123455"/>
            <a:chOff x="10978959" y="5762117"/>
            <a:chExt cx="4377054" cy="312345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10978959" y="8109999"/>
              <a:ext cx="1856781" cy="767592"/>
            </a:xfrm>
            <a:prstGeom prst="rect">
              <a:avLst/>
            </a:prstGeom>
          </p:spPr>
        </p:pic>
        <p:grpSp>
          <p:nvGrpSpPr>
            <p:cNvPr id="1018" name="그룹 1018"/>
            <p:cNvGrpSpPr/>
            <p:nvPr/>
          </p:nvGrpSpPr>
          <p:grpSpPr>
            <a:xfrm rot="0">
              <a:off x="11142947" y="5762117"/>
              <a:ext cx="2297290" cy="2297290"/>
              <a:chOff x="11142947" y="5762117"/>
              <a:chExt cx="2297290" cy="2297290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 rotWithShape="1">
              <a:blip r:embed="rId20"/>
              <a:stretch>
                <a:fillRect/>
              </a:stretch>
            </p:blipFill>
            <p:spPr>
              <a:xfrm>
                <a:off x="11142947" y="5762117"/>
                <a:ext cx="2297290" cy="2297290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 rot="0">
              <a:off x="13581161" y="5886286"/>
              <a:ext cx="1774852" cy="2050137"/>
              <a:chOff x="13581161" y="5886286"/>
              <a:chExt cx="1774852" cy="2050137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 rotWithShape="1">
              <a:blip r:embed="rId21"/>
              <a:stretch>
                <a:fillRect/>
              </a:stretch>
            </p:blipFill>
            <p:spPr>
              <a:xfrm>
                <a:off x="13581161" y="5886286"/>
                <a:ext cx="1774852" cy="2050137"/>
              </a:xfrm>
              <a:prstGeom prst="rect">
                <a:avLst/>
              </a:prstGeom>
            </p:spPr>
          </p:pic>
        </p:grpSp>
        <p:pic>
          <p:nvPicPr>
            <p:cNvPr id="60" name="Object 59"/>
            <p:cNvPicPr>
              <a:picLocks noChangeAspect="1"/>
            </p:cNvPicPr>
            <p:nvPr/>
          </p:nvPicPr>
          <p:blipFill rotWithShape="1">
            <a:blip r:embed="rId22"/>
            <a:stretch>
              <a:fillRect/>
            </a:stretch>
          </p:blipFill>
          <p:spPr>
            <a:xfrm>
              <a:off x="13177049" y="8117622"/>
              <a:ext cx="2040013" cy="767950"/>
            </a:xfrm>
            <a:prstGeom prst="rect">
              <a:avLst/>
            </a:prstGeom>
          </p:spPr>
        </p:pic>
      </p:grpSp>
      <p:pic>
        <p:nvPicPr>
          <p:cNvPr id="1020" name="Object 37"/>
          <p:cNvPicPr>
            <a:picLocks noChangeAspect="1"/>
          </p:cNvPicPr>
          <p:nvPr/>
        </p:nvPicPr>
        <p:blipFill rotWithShape="1">
          <a:blip r:embed="rId23"/>
          <a:stretch>
            <a:fillRect/>
          </a:stretch>
        </p:blipFill>
        <p:spPr>
          <a:xfrm>
            <a:off x="7171001" y="9374328"/>
            <a:ext cx="2188585" cy="512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0" grpId="0" animBg="1"/>
      <p:bldP spid="1003" grpId="1" animBg="1"/>
      <p:bldP spid="1017" grpId="2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8084780" y="4259424"/>
            <a:ext cx="2591023" cy="2591023"/>
            <a:chOff x="8084780" y="3755650"/>
            <a:chExt cx="2591023" cy="2591023"/>
          </a:xfrm>
        </p:grpSpPr>
        <p:grpSp>
          <p:nvGrpSpPr>
            <p:cNvPr id="1002" name="그룹 1002"/>
            <p:cNvGrpSpPr/>
            <p:nvPr/>
          </p:nvGrpSpPr>
          <p:grpSpPr>
            <a:xfrm rot="0">
              <a:off x="8084780" y="3755650"/>
              <a:ext cx="2591023" cy="2591023"/>
              <a:chOff x="8084781" y="3755650"/>
              <a:chExt cx="2591023" cy="259102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8084781" y="3755650"/>
                <a:ext cx="2591023" cy="2591023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160458" y="4754379"/>
              <a:ext cx="2417515" cy="761886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1922278" y="3547712"/>
            <a:ext cx="4338988" cy="4338988"/>
            <a:chOff x="1922278" y="3043938"/>
            <a:chExt cx="4338988" cy="4338988"/>
          </a:xfrm>
        </p:grpSpPr>
        <p:grpSp>
          <p:nvGrpSpPr>
            <p:cNvPr id="1003" name="그룹 1003"/>
            <p:cNvGrpSpPr/>
            <p:nvPr/>
          </p:nvGrpSpPr>
          <p:grpSpPr>
            <a:xfrm rot="0">
              <a:off x="1922278" y="3043938"/>
              <a:ext cx="4338988" cy="4338988"/>
              <a:chOff x="1922278" y="3043938"/>
              <a:chExt cx="4338988" cy="4338988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1922278" y="3043938"/>
                <a:ext cx="4338988" cy="433898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 rot="0">
              <a:off x="2049471" y="4209236"/>
              <a:ext cx="3547027" cy="2239333"/>
              <a:chOff x="2049471" y="4209236"/>
              <a:chExt cx="3547027" cy="2239333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2049471" y="4209236"/>
                <a:ext cx="3547027" cy="1269810"/>
              </a:xfrm>
              <a:prstGeom prst="rect">
                <a:avLst/>
              </a:prstGeom>
            </p:spPr>
          </p:pic>
          <p:pic>
            <p:nvPicPr>
              <p:cNvPr id="13" name="Object 12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2057090" y="5178759"/>
                <a:ext cx="3467982" cy="1269810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 rot="0">
            <a:off x="14067480" y="4259424"/>
            <a:ext cx="2600000" cy="2600000"/>
            <a:chOff x="14067480" y="3755650"/>
            <a:chExt cx="2600000" cy="2600000"/>
          </a:xfrm>
        </p:grpSpPr>
        <p:grpSp>
          <p:nvGrpSpPr>
            <p:cNvPr id="1006" name="그룹 1006"/>
            <p:cNvGrpSpPr/>
            <p:nvPr/>
          </p:nvGrpSpPr>
          <p:grpSpPr>
            <a:xfrm rot="0">
              <a:off x="14067480" y="3755650"/>
              <a:ext cx="2591023" cy="2591023"/>
              <a:chOff x="14067480" y="3755650"/>
              <a:chExt cx="2591023" cy="2591023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4067480" y="3755650"/>
                <a:ext cx="2591023" cy="2591023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4143195" y="4498813"/>
              <a:ext cx="2178664" cy="761886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4150814" y="4982627"/>
              <a:ext cx="1939813" cy="7618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 rot="0">
            <a:off x="11105354" y="4300608"/>
            <a:ext cx="2600000" cy="2600000"/>
            <a:chOff x="11105354" y="3796834"/>
            <a:chExt cx="2600000" cy="2600000"/>
          </a:xfrm>
        </p:grpSpPr>
        <p:grpSp>
          <p:nvGrpSpPr>
            <p:cNvPr id="1008" name="그룹 1008"/>
            <p:cNvGrpSpPr/>
            <p:nvPr/>
          </p:nvGrpSpPr>
          <p:grpSpPr>
            <a:xfrm rot="0">
              <a:off x="11105354" y="3796834"/>
              <a:ext cx="2591023" cy="2591023"/>
              <a:chOff x="11105354" y="3796834"/>
              <a:chExt cx="2591023" cy="259102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1105354" y="3796834"/>
                <a:ext cx="2591023" cy="2591023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1181070" y="4534812"/>
              <a:ext cx="2178662" cy="767079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11188689" y="5018621"/>
              <a:ext cx="2361514" cy="76707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597648" y="1065648"/>
            <a:ext cx="3952770" cy="118844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620343" y="539572"/>
            <a:ext cx="872991" cy="88583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 rot="0"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 rot="10800000">
              <a:off x="1436604" y="893020"/>
              <a:ext cx="2430063" cy="35800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6008604" y="4120010"/>
            <a:ext cx="2542187" cy="336882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 rot="0"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834719" y="1840425"/>
            <a:ext cx="11062754" cy="1151385"/>
          </a:xfrm>
          <a:prstGeom prst="rect">
            <a:avLst/>
          </a:prstGeom>
        </p:spPr>
      </p:pic>
      <p:pic>
        <p:nvPicPr>
          <p:cNvPr id="1012" name="Object 9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7171001" y="9374327"/>
            <a:ext cx="2194172" cy="512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" grpId="0" animBg="1"/>
      <p:bldP spid="1007" grpId="1" animBg="1"/>
      <p:bldP spid="1005" grpId="2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7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90800" y="2042160"/>
            <a:ext cx="13411200" cy="6873240"/>
          </a:xfrm>
          <a:prstGeom prst="rect">
            <a:avLst/>
          </a:prstGeom>
        </p:spPr>
      </p:pic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7648" y="1065648"/>
            <a:ext cx="4282561" cy="11884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0343" y="539572"/>
            <a:ext cx="875649" cy="8858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 rot="0"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10800000">
              <a:off x="1436604" y="893020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100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419600" y="2057400"/>
            <a:ext cx="9525000" cy="6819322"/>
          </a:xfrm>
          <a:prstGeom prst="rect">
            <a:avLst/>
          </a:prstGeom>
        </p:spPr>
      </p:pic>
      <p:pic>
        <p:nvPicPr>
          <p:cNvPr id="1008" name="Object 1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171001" y="9374328"/>
            <a:ext cx="2192902" cy="512748"/>
          </a:xfrm>
          <a:prstGeom prst="rect">
            <a:avLst/>
          </a:prstGeom>
        </p:spPr>
      </p:pic>
      <p:sp>
        <p:nvSpPr>
          <p:cNvPr id="1011" name=""/>
          <p:cNvSpPr/>
          <p:nvPr/>
        </p:nvSpPr>
        <p:spPr>
          <a:xfrm>
            <a:off x="4343400" y="1943100"/>
            <a:ext cx="8686800" cy="4343400"/>
          </a:xfrm>
          <a:prstGeom prst="corner">
            <a:avLst>
              <a:gd name="adj1" fmla="val 50000"/>
              <a:gd name="adj2" fmla="val 12685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" grpId="0" animBg="1"/>
      <p:bldP spid="1011" grpId="1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7648" y="1065648"/>
            <a:ext cx="6939330" cy="118844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 rot="0"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0800000">
              <a:off x="1436604" y="893020"/>
              <a:ext cx="2430063" cy="3580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5354" y="2530157"/>
            <a:ext cx="10670590" cy="76188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22973" y="3204441"/>
            <a:ext cx="16133288" cy="76795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59163" y="3697784"/>
            <a:ext cx="3471527" cy="7679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30592" y="5688252"/>
            <a:ext cx="12638541" cy="7618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57259" y="6181586"/>
            <a:ext cx="8043608" cy="76188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45830" y="6846348"/>
            <a:ext cx="8074084" cy="7618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945830" y="4408255"/>
            <a:ext cx="11322003" cy="76188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953449" y="5015879"/>
            <a:ext cx="14804561" cy="7679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1006" name="Object 4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7171001" y="9374328"/>
            <a:ext cx="2194680" cy="512748"/>
          </a:xfrm>
          <a:prstGeom prst="rect">
            <a:avLst/>
          </a:prstGeom>
        </p:spPr>
      </p:pic>
      <p:pic>
        <p:nvPicPr>
          <p:cNvPr id="1007" name="Object 6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620343" y="539572"/>
            <a:ext cx="882293" cy="8858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0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7648" y="1065648"/>
            <a:ext cx="6939330" cy="11884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436604" y="893020"/>
              <a:ext cx="2430063" cy="35800"/>
            </a:xfrm>
            <a:prstGeom prst="rect">
              <a:avLst/>
            </a:prstGeom>
          </p:spPr>
        </p:pic>
      </p:grpSp>
      <p:pic>
        <p:nvPicPr>
          <p:cNvPr id="1007" name="Object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71001" y="9374327"/>
            <a:ext cx="2188585" cy="512748"/>
          </a:xfrm>
          <a:prstGeom prst="rect">
            <a:avLst/>
          </a:prstGeom>
        </p:spPr>
      </p:pic>
      <p:pic>
        <p:nvPicPr>
          <p:cNvPr id="1008" name="Object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20343" y="539572"/>
            <a:ext cx="882293" cy="885836"/>
          </a:xfrm>
          <a:prstGeom prst="rect">
            <a:avLst/>
          </a:prstGeom>
        </p:spPr>
      </p:pic>
      <p:pic>
        <p:nvPicPr>
          <p:cNvPr id="100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096000" y="2055345"/>
            <a:ext cx="6095999" cy="7164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24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2021-11-08T23:56:49.000</dcterms:created>
  <dc:creator>officegen</dc:creator>
  <cp:lastModifiedBy>malin</cp:lastModifiedBy>
  <dcterms:modified xsi:type="dcterms:W3CDTF">2021-11-09T09:32:09.106</dcterms:modified>
  <cp:revision>16</cp:revision>
  <cp:version>0906.0100.01</cp:version>
</cp:coreProperties>
</file>