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96"/>
    <p:restoredTop sz="94712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7.png"  /><Relationship Id="rId2" Type="http://schemas.openxmlformats.org/officeDocument/2006/relationships/image" Target="../media/image99.png"  /><Relationship Id="rId3" Type="http://schemas.openxmlformats.org/officeDocument/2006/relationships/image" Target="../media/image100.png"  /><Relationship Id="rId4" Type="http://schemas.openxmlformats.org/officeDocument/2006/relationships/image" Target="../media/image101.png"  /><Relationship Id="rId5" Type="http://schemas.openxmlformats.org/officeDocument/2006/relationships/image" Target="../media/image102.png"  /><Relationship Id="rId6" Type="http://schemas.openxmlformats.org/officeDocument/2006/relationships/image" Target="../media/image103.png"  /><Relationship Id="rId7" Type="http://schemas.openxmlformats.org/officeDocument/2006/relationships/image" Target="../media/image104.png"  /><Relationship Id="rId8" Type="http://schemas.openxmlformats.org/officeDocument/2006/relationships/image" Target="../media/image105.png"  /><Relationship Id="rId9" Type="http://schemas.openxmlformats.org/officeDocument/2006/relationships/image" Target="../media/image10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png"  /><Relationship Id="rId3" Type="http://schemas.openxmlformats.org/officeDocument/2006/relationships/image" Target="../media/image15.png"  /><Relationship Id="rId4" Type="http://schemas.openxmlformats.org/officeDocument/2006/relationships/image" Target="../media/image108.png"  /><Relationship Id="rId5" Type="http://schemas.openxmlformats.org/officeDocument/2006/relationships/image" Target="../media/image63.png"  /><Relationship Id="rId6" Type="http://schemas.openxmlformats.org/officeDocument/2006/relationships/image" Target="../media/image14.png"  /><Relationship Id="rId7" Type="http://schemas.openxmlformats.org/officeDocument/2006/relationships/image" Target="../media/image10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7.png"  /><Relationship Id="rId2" Type="http://schemas.openxmlformats.org/officeDocument/2006/relationships/image" Target="../media/image109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14.png"  /><Relationship Id="rId8" Type="http://schemas.openxmlformats.org/officeDocument/2006/relationships/image" Target="../media/image115.png"  /><Relationship Id="rId9" Type="http://schemas.openxmlformats.org/officeDocument/2006/relationships/image" Target="../media/image1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8.png"  /><Relationship Id="rId3" Type="http://schemas.openxmlformats.org/officeDocument/2006/relationships/image" Target="../media/image119.png"  /><Relationship Id="rId4" Type="http://schemas.openxmlformats.org/officeDocument/2006/relationships/image" Target="../media/image120.png"  /><Relationship Id="rId5" Type="http://schemas.openxmlformats.org/officeDocument/2006/relationships/image" Target="../media/image121.png"  /><Relationship Id="rId6" Type="http://schemas.openxmlformats.org/officeDocument/2006/relationships/image" Target="../media/image122.png"  /><Relationship Id="rId7" Type="http://schemas.openxmlformats.org/officeDocument/2006/relationships/image" Target="../media/image1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13" Type="http://schemas.openxmlformats.org/officeDocument/2006/relationships/image" Target="../media/image28.png"  /><Relationship Id="rId14" Type="http://schemas.openxmlformats.org/officeDocument/2006/relationships/image" Target="../media/image29.png"  /><Relationship Id="rId15" Type="http://schemas.openxmlformats.org/officeDocument/2006/relationships/image" Target="../media/image30.png"  /><Relationship Id="rId16" Type="http://schemas.openxmlformats.org/officeDocument/2006/relationships/image" Target="../media/image31.png"  /><Relationship Id="rId17" Type="http://schemas.openxmlformats.org/officeDocument/2006/relationships/image" Target="../media/image32.png"  /><Relationship Id="rId18" Type="http://schemas.openxmlformats.org/officeDocument/2006/relationships/image" Target="../media/image33.png"  /><Relationship Id="rId19" Type="http://schemas.openxmlformats.org/officeDocument/2006/relationships/image" Target="../media/image34.png"  /><Relationship Id="rId2" Type="http://schemas.openxmlformats.org/officeDocument/2006/relationships/image" Target="../media/image17.png"  /><Relationship Id="rId20" Type="http://schemas.openxmlformats.org/officeDocument/2006/relationships/image" Target="../media/image35.png"  /><Relationship Id="rId21" Type="http://schemas.openxmlformats.org/officeDocument/2006/relationships/image" Target="../media/image36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5.png"  /><Relationship Id="rId11" Type="http://schemas.openxmlformats.org/officeDocument/2006/relationships/image" Target="../media/image46.png"  /><Relationship Id="rId12" Type="http://schemas.openxmlformats.org/officeDocument/2006/relationships/image" Target="../media/image47.png"  /><Relationship Id="rId13" Type="http://schemas.openxmlformats.org/officeDocument/2006/relationships/image" Target="../media/image48.png"  /><Relationship Id="rId14" Type="http://schemas.openxmlformats.org/officeDocument/2006/relationships/image" Target="../media/image49.png"  /><Relationship Id="rId15" Type="http://schemas.openxmlformats.org/officeDocument/2006/relationships/image" Target="../media/image50.png"  /><Relationship Id="rId16" Type="http://schemas.openxmlformats.org/officeDocument/2006/relationships/image" Target="../media/image51.png"  /><Relationship Id="rId17" Type="http://schemas.openxmlformats.org/officeDocument/2006/relationships/image" Target="../media/image52.png"  /><Relationship Id="rId18" Type="http://schemas.openxmlformats.org/officeDocument/2006/relationships/image" Target="../media/image53.png"  /><Relationship Id="rId19" Type="http://schemas.openxmlformats.org/officeDocument/2006/relationships/image" Target="../media/image54.png"  /><Relationship Id="rId2" Type="http://schemas.openxmlformats.org/officeDocument/2006/relationships/image" Target="../media/image37.png"  /><Relationship Id="rId20" Type="http://schemas.openxmlformats.org/officeDocument/2006/relationships/image" Target="../media/image55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0.png"  /><Relationship Id="rId11" Type="http://schemas.openxmlformats.org/officeDocument/2006/relationships/image" Target="../media/image71.png"  /><Relationship Id="rId12" Type="http://schemas.openxmlformats.org/officeDocument/2006/relationships/image" Target="../media/image72.png"  /><Relationship Id="rId13" Type="http://schemas.openxmlformats.org/officeDocument/2006/relationships/image" Target="../media/image73.png"  /><Relationship Id="rId14" Type="http://schemas.openxmlformats.org/officeDocument/2006/relationships/image" Target="../media/image74.png"  /><Relationship Id="rId15" Type="http://schemas.openxmlformats.org/officeDocument/2006/relationships/image" Target="../media/image75.png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Relationship Id="rId8" Type="http://schemas.openxmlformats.org/officeDocument/2006/relationships/image" Target="../media/image68.png"  /><Relationship Id="rId9" Type="http://schemas.openxmlformats.org/officeDocument/2006/relationships/image" Target="../media/image6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png"  /><Relationship Id="rId3" Type="http://schemas.openxmlformats.org/officeDocument/2006/relationships/image" Target="../media/image77.png"  /><Relationship Id="rId4" Type="http://schemas.openxmlformats.org/officeDocument/2006/relationships/image" Target="../media/image78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Relationship Id="rId7" Type="http://schemas.openxmlformats.org/officeDocument/2006/relationships/image" Target="../media/image8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0.png"  /><Relationship Id="rId11" Type="http://schemas.openxmlformats.org/officeDocument/2006/relationships/image" Target="../media/image91.png"  /><Relationship Id="rId12" Type="http://schemas.openxmlformats.org/officeDocument/2006/relationships/image" Target="../media/image92.png"  /><Relationship Id="rId2" Type="http://schemas.openxmlformats.org/officeDocument/2006/relationships/image" Target="../media/image82.png"  /><Relationship Id="rId3" Type="http://schemas.openxmlformats.org/officeDocument/2006/relationships/image" Target="../media/image83.png"  /><Relationship Id="rId4" Type="http://schemas.openxmlformats.org/officeDocument/2006/relationships/image" Target="../media/image84.png"  /><Relationship Id="rId5" Type="http://schemas.openxmlformats.org/officeDocument/2006/relationships/image" Target="../media/image85.png"  /><Relationship Id="rId6" Type="http://schemas.openxmlformats.org/officeDocument/2006/relationships/image" Target="../media/image86.png"  /><Relationship Id="rId7" Type="http://schemas.openxmlformats.org/officeDocument/2006/relationships/image" Target="../media/image87.png"  /><Relationship Id="rId8" Type="http://schemas.openxmlformats.org/officeDocument/2006/relationships/image" Target="../media/image88.png"  /><Relationship Id="rId9" Type="http://schemas.openxmlformats.org/officeDocument/2006/relationships/image" Target="../media/image8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png"  /><Relationship Id="rId3" Type="http://schemas.openxmlformats.org/officeDocument/2006/relationships/image" Target="../media/image94.png"  /><Relationship Id="rId4" Type="http://schemas.openxmlformats.org/officeDocument/2006/relationships/image" Target="../media/image95.png"  /><Relationship Id="rId5" Type="http://schemas.openxmlformats.org/officeDocument/2006/relationships/image" Target="../media/image96.png"  /><Relationship Id="rId6" Type="http://schemas.openxmlformats.org/officeDocument/2006/relationships/image" Target="../media/image97.png"  /><Relationship Id="rId7" Type="http://schemas.openxmlformats.org/officeDocument/2006/relationships/image" Target="../media/image9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0341" y="6416865"/>
            <a:ext cx="18936776" cy="4199656"/>
            <a:chOff x="-330341" y="6416865"/>
            <a:chExt cx="18936776" cy="4199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0341" y="6416865"/>
              <a:ext cx="18936776" cy="41996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375" y="2550432"/>
            <a:ext cx="15971774" cy="30422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258" y="1961943"/>
            <a:ext cx="6313795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077" y="7742354"/>
            <a:ext cx="693316" cy="634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1062" y="8379894"/>
            <a:ext cx="4827181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191124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0156"/>
            <a:ext cx="11481221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04441"/>
            <a:ext cx="16455565" cy="767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3932070"/>
            <a:ext cx="10442772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4634927"/>
            <a:ext cx="12837375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3449" y="4634927"/>
            <a:ext cx="11250178" cy="767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1003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5354" y="2530156"/>
            <a:ext cx="15007223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973" y="3204441"/>
            <a:ext cx="16088718" cy="767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0" y="3932070"/>
            <a:ext cx="12578334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449" y="4634927"/>
            <a:ext cx="8746055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257916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449" y="4597868"/>
            <a:ext cx="11250178" cy="7989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648" y="1065648"/>
            <a:ext cx="8994745" cy="1188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7733" y="2688889"/>
            <a:ext cx="16284431" cy="1309187"/>
            <a:chOff x="1067733" y="2688889"/>
            <a:chExt cx="16284431" cy="1309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45" y="2612701"/>
              <a:ext cx="12515751" cy="10158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02" y="3210795"/>
              <a:ext cx="6523773" cy="1015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352" y="4322476"/>
            <a:ext cx="16284431" cy="1357126"/>
            <a:chOff x="1075352" y="4322476"/>
            <a:chExt cx="16284431" cy="1357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64" y="4239367"/>
              <a:ext cx="16415048" cy="102276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069" y="4782612"/>
              <a:ext cx="10788280" cy="107070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6783" y="6459831"/>
            <a:ext cx="13681367" cy="20042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648" y="1065648"/>
            <a:ext cx="2809481" cy="11884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343" y="539572"/>
            <a:ext cx="787951" cy="885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1001" y="9374328"/>
            <a:ext cx="2210425" cy="512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001" y="9374328"/>
            <a:ext cx="2194172" cy="5127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659" y="4539187"/>
            <a:ext cx="2779694" cy="1654883"/>
            <a:chOff x="874659" y="4539187"/>
            <a:chExt cx="2779694" cy="1654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659" y="4539187"/>
              <a:ext cx="2779694" cy="16548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4367" y="6734647"/>
            <a:ext cx="2276579" cy="7618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91290" y="5156178"/>
            <a:ext cx="1001258" cy="462869"/>
            <a:chOff x="3791290" y="5156178"/>
            <a:chExt cx="1001258" cy="4628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1290" y="5156178"/>
              <a:ext cx="1001258" cy="4628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28309" y="3827365"/>
            <a:ext cx="2794609" cy="2717675"/>
            <a:chOff x="4928309" y="3827365"/>
            <a:chExt cx="2794609" cy="27176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928309" y="3827365"/>
              <a:ext cx="1791682" cy="1791682"/>
              <a:chOff x="4928309" y="3827365"/>
              <a:chExt cx="1791682" cy="179168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28309" y="3827365"/>
                <a:ext cx="1791682" cy="17916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17064" y="4539187"/>
              <a:ext cx="2005854" cy="2005854"/>
              <a:chOff x="5717064" y="4539187"/>
              <a:chExt cx="2005854" cy="200585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17064" y="4539187"/>
                <a:ext cx="2005854" cy="2005854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96268" y="6551794"/>
            <a:ext cx="2696377" cy="7679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03887" y="7035603"/>
            <a:ext cx="2276579" cy="7679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98909" y="5163797"/>
            <a:ext cx="1001258" cy="462869"/>
            <a:chOff x="7798909" y="5163797"/>
            <a:chExt cx="1001258" cy="4628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8909" y="5163797"/>
              <a:ext cx="1001258" cy="4628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64421" y="3795142"/>
            <a:ext cx="2722073" cy="2722073"/>
            <a:chOff x="8964421" y="3795142"/>
            <a:chExt cx="2722073" cy="272207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64421" y="3795142"/>
              <a:ext cx="2722073" cy="272207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99144" y="6464175"/>
            <a:ext cx="2643045" cy="7679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806528" y="5171417"/>
            <a:ext cx="2799042" cy="462869"/>
            <a:chOff x="11806528" y="5171417"/>
            <a:chExt cx="2799042" cy="46286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06528" y="5171417"/>
              <a:ext cx="2799042" cy="46286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44859" y="5614651"/>
            <a:ext cx="2513144" cy="7679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067022" y="4073934"/>
            <a:ext cx="2204717" cy="2348043"/>
            <a:chOff x="15067022" y="4073934"/>
            <a:chExt cx="2204717" cy="23480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67022" y="4073934"/>
              <a:ext cx="2204717" cy="23480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44859" y="6471794"/>
            <a:ext cx="1856780" cy="76795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4719" y="1649946"/>
            <a:ext cx="12459866" cy="1148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84781" y="3184221"/>
            <a:ext cx="2600000" cy="2600000"/>
            <a:chOff x="8084781" y="3184221"/>
            <a:chExt cx="2600000" cy="26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84781" y="3184221"/>
              <a:ext cx="2591023" cy="2591023"/>
              <a:chOff x="8084781" y="3184221"/>
              <a:chExt cx="2591023" cy="259102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84781" y="3184221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0458" y="4182951"/>
              <a:ext cx="2417515" cy="7618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2278" y="2472510"/>
            <a:ext cx="4338988" cy="4338988"/>
            <a:chOff x="1922278" y="2472510"/>
            <a:chExt cx="4338988" cy="43389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278" y="2472510"/>
              <a:ext cx="4338988" cy="43389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44706" y="3733043"/>
            <a:ext cx="3901753" cy="1858390"/>
            <a:chOff x="2144706" y="3733043"/>
            <a:chExt cx="3901753" cy="18583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9471" y="3637807"/>
              <a:ext cx="3547027" cy="126981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090" y="4607331"/>
              <a:ext cx="3467982" cy="1269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67480" y="3184221"/>
            <a:ext cx="2600000" cy="2600000"/>
            <a:chOff x="14067480" y="3184221"/>
            <a:chExt cx="2600000" cy="26000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067480" y="3184221"/>
              <a:ext cx="2591023" cy="2591023"/>
              <a:chOff x="14067480" y="3184221"/>
              <a:chExt cx="2591023" cy="25910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67480" y="3184221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43195" y="3927385"/>
              <a:ext cx="2178664" cy="76188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50814" y="4411198"/>
              <a:ext cx="1939813" cy="761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05354" y="3225405"/>
            <a:ext cx="2600000" cy="2600000"/>
            <a:chOff x="11105354" y="3225405"/>
            <a:chExt cx="2600000" cy="260000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105354" y="3225405"/>
              <a:ext cx="2591023" cy="2591023"/>
              <a:chOff x="11105354" y="3225405"/>
              <a:chExt cx="2591023" cy="259102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105354" y="3225405"/>
                <a:ext cx="2591023" cy="259102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1070" y="3963383"/>
              <a:ext cx="2178662" cy="76707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88689" y="4447193"/>
              <a:ext cx="2361514" cy="7670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7648" y="1065648"/>
            <a:ext cx="3952770" cy="11884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343" y="539572"/>
            <a:ext cx="872991" cy="8858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08604" y="3044808"/>
            <a:ext cx="2542187" cy="33688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68052" y="7535657"/>
            <a:ext cx="11159698" cy="76192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66146" y="8019466"/>
            <a:ext cx="8809667" cy="7619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71001" y="9374328"/>
            <a:ext cx="2190870" cy="512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449" y="4634927"/>
            <a:ext cx="10981614" cy="767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1001" y="9374328"/>
            <a:ext cx="2188585" cy="512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648" y="1065648"/>
            <a:ext cx="5592228" cy="1188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343" y="539572"/>
            <a:ext cx="875649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354" y="2530157"/>
            <a:ext cx="10670590" cy="761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973" y="3204441"/>
            <a:ext cx="16133288" cy="7679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9163" y="3697784"/>
            <a:ext cx="3471527" cy="7679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0592" y="5688252"/>
            <a:ext cx="12638541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7259" y="6181586"/>
            <a:ext cx="8043608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8211" y="6838729"/>
            <a:ext cx="7814281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5830" y="7513014"/>
            <a:ext cx="8074084" cy="761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5830" y="4408255"/>
            <a:ext cx="11322003" cy="7618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3449" y="5015879"/>
            <a:ext cx="14804561" cy="767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71001" y="9374328"/>
            <a:ext cx="2194172" cy="512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449" y="4634927"/>
            <a:ext cx="11250178" cy="767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1001" y="9374328"/>
            <a:ext cx="2192902" cy="512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648" y="1065648"/>
            <a:ext cx="6939330" cy="1188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354" y="2339679"/>
            <a:ext cx="16147002" cy="7679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259" y="2989208"/>
            <a:ext cx="11322003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878" y="3653975"/>
            <a:ext cx="15277692" cy="76795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497" y="4328260"/>
            <a:ext cx="11172657" cy="7679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116" y="5002546"/>
            <a:ext cx="16593847" cy="76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878" y="5485487"/>
            <a:ext cx="3966752" cy="798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71001" y="9374328"/>
            <a:ext cx="2194680" cy="5127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648" y="1065648"/>
            <a:ext cx="7510972" cy="11884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449" y="4634927"/>
            <a:ext cx="11250178" cy="767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102" y="9104762"/>
            <a:ext cx="16171510" cy="24812"/>
            <a:chOff x="1057102" y="9104762"/>
            <a:chExt cx="16171510" cy="24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9104762"/>
              <a:ext cx="16171510" cy="248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1001" y="9374328"/>
            <a:ext cx="2188585" cy="512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648" y="1065648"/>
            <a:ext cx="7510972" cy="1188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343" y="539572"/>
            <a:ext cx="882293" cy="88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6604" y="893020"/>
            <a:ext cx="2430063" cy="35800"/>
            <a:chOff x="1436604" y="893020"/>
            <a:chExt cx="243006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604" y="893020"/>
              <a:ext cx="243006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2021-11-07T17:38:52.000</dcterms:created>
  <dc:creator>officegen</dc:creator>
  <cp:lastModifiedBy>malin</cp:lastModifiedBy>
  <dcterms:modified xsi:type="dcterms:W3CDTF">2021-11-07T08:39:35.362</dcterms:modified>
  <cp:revision>2</cp:revision>
  <cp:version>0906.0100.01</cp:version>
</cp:coreProperties>
</file>