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Relationship Id="rId8" Type="http://schemas.openxmlformats.org/officeDocument/2006/relationships/image" Target="../media/image104.png"/><Relationship Id="rId9" Type="http://schemas.openxmlformats.org/officeDocument/2006/relationships/image" Target="../media/image105.png"/><Relationship Id="rId10" Type="http://schemas.openxmlformats.org/officeDocument/2006/relationships/image" Target="../media/image10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image" Target="../media/image109.png"/><Relationship Id="rId5" Type="http://schemas.openxmlformats.org/officeDocument/2006/relationships/image" Target="../media/image110.png"/><Relationship Id="rId6" Type="http://schemas.openxmlformats.org/officeDocument/2006/relationships/image" Target="../media/image111.png"/><Relationship Id="rId7" Type="http://schemas.openxmlformats.org/officeDocument/2006/relationships/image" Target="../media/image11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image" Target="../media/image116.png"/><Relationship Id="rId6" Type="http://schemas.openxmlformats.org/officeDocument/2006/relationships/image" Target="../media/image117.png"/><Relationship Id="rId7" Type="http://schemas.openxmlformats.org/officeDocument/2006/relationships/image" Target="../media/image118.png"/><Relationship Id="rId8" Type="http://schemas.openxmlformats.org/officeDocument/2006/relationships/image" Target="../media/image119.png"/><Relationship Id="rId9" Type="http://schemas.openxmlformats.org/officeDocument/2006/relationships/image" Target="../media/image120.png"/><Relationship Id="rId10" Type="http://schemas.openxmlformats.org/officeDocument/2006/relationships/image" Target="../media/image12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image" Target="../media/image125.png"/><Relationship Id="rId6" Type="http://schemas.openxmlformats.org/officeDocument/2006/relationships/image" Target="../media/image126.png"/><Relationship Id="rId7" Type="http://schemas.openxmlformats.org/officeDocument/2006/relationships/image" Target="../media/image12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8.png"/><Relationship Id="rId3" Type="http://schemas.openxmlformats.org/officeDocument/2006/relationships/image" Target="../media/image12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Relationship Id="rId18" Type="http://schemas.openxmlformats.org/officeDocument/2006/relationships/image" Target="../media/image33.png"/><Relationship Id="rId19" Type="http://schemas.openxmlformats.org/officeDocument/2006/relationships/image" Target="../media/image34.png"/><Relationship Id="rId20" Type="http://schemas.openxmlformats.org/officeDocument/2006/relationships/image" Target="../media/image35.png"/><Relationship Id="rId21" Type="http://schemas.openxmlformats.org/officeDocument/2006/relationships/image" Target="../media/image3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Relationship Id="rId12" Type="http://schemas.openxmlformats.org/officeDocument/2006/relationships/image" Target="../media/image47.png"/><Relationship Id="rId13" Type="http://schemas.openxmlformats.org/officeDocument/2006/relationships/image" Target="../media/image48.png"/><Relationship Id="rId14" Type="http://schemas.openxmlformats.org/officeDocument/2006/relationships/image" Target="../media/image49.png"/><Relationship Id="rId15" Type="http://schemas.openxmlformats.org/officeDocument/2006/relationships/image" Target="../media/image50.png"/><Relationship Id="rId16" Type="http://schemas.openxmlformats.org/officeDocument/2006/relationships/image" Target="../media/image51.png"/><Relationship Id="rId17" Type="http://schemas.openxmlformats.org/officeDocument/2006/relationships/image" Target="../media/image52.png"/><Relationship Id="rId18" Type="http://schemas.openxmlformats.org/officeDocument/2006/relationships/image" Target="../media/image53.png"/><Relationship Id="rId19" Type="http://schemas.openxmlformats.org/officeDocument/2006/relationships/image" Target="../media/image54.png"/><Relationship Id="rId20" Type="http://schemas.openxmlformats.org/officeDocument/2006/relationships/image" Target="../media/image5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Relationship Id="rId10" Type="http://schemas.openxmlformats.org/officeDocument/2006/relationships/image" Target="../media/image70.png"/><Relationship Id="rId11" Type="http://schemas.openxmlformats.org/officeDocument/2006/relationships/image" Target="../media/image71.png"/><Relationship Id="rId12" Type="http://schemas.openxmlformats.org/officeDocument/2006/relationships/image" Target="../media/image72.png"/><Relationship Id="rId13" Type="http://schemas.openxmlformats.org/officeDocument/2006/relationships/image" Target="../media/image73.png"/><Relationship Id="rId14" Type="http://schemas.openxmlformats.org/officeDocument/2006/relationships/image" Target="../media/image7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Relationship Id="rId8" Type="http://schemas.openxmlformats.org/officeDocument/2006/relationships/image" Target="../media/image87.png"/><Relationship Id="rId9" Type="http://schemas.openxmlformats.org/officeDocument/2006/relationships/image" Target="../media/image88.png"/><Relationship Id="rId10" Type="http://schemas.openxmlformats.org/officeDocument/2006/relationships/image" Target="../media/image89.png"/><Relationship Id="rId11" Type="http://schemas.openxmlformats.org/officeDocument/2006/relationships/image" Target="../media/image90.png"/><Relationship Id="rId12" Type="http://schemas.openxmlformats.org/officeDocument/2006/relationships/image" Target="../media/image9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96.png"/><Relationship Id="rId7" Type="http://schemas.openxmlformats.org/officeDocument/2006/relationships/image" Target="../media/image9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58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30341" y="6416865"/>
            <a:ext cx="18936776" cy="4199656"/>
            <a:chOff x="-330341" y="6416865"/>
            <a:chExt cx="18936776" cy="41996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30341" y="6416865"/>
              <a:ext cx="18936776" cy="419965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3375" y="2550432"/>
            <a:ext cx="15971774" cy="304224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35258" y="1961943"/>
            <a:ext cx="6313795" cy="88583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01697" y="7421377"/>
            <a:ext cx="4660593" cy="44878"/>
            <a:chOff x="1101697" y="7421377"/>
            <a:chExt cx="4660593" cy="448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1697" y="7421377"/>
              <a:ext cx="4660593" cy="4487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4077" y="7742354"/>
            <a:ext cx="693316" cy="63490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61062" y="8379894"/>
            <a:ext cx="4827181" cy="6349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1001" y="9374328"/>
            <a:ext cx="2191124" cy="51274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5354" y="2530156"/>
            <a:ext cx="11481221" cy="76795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2973" y="3204441"/>
            <a:ext cx="16455565" cy="76795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45830" y="3932070"/>
            <a:ext cx="10442772" cy="76795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3449" y="4634927"/>
            <a:ext cx="12837375" cy="76795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97648" y="1065648"/>
            <a:ext cx="6939330" cy="11884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0343" y="539572"/>
            <a:ext cx="882293" cy="88583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1436604" y="893020"/>
              <a:ext cx="2430063" cy="35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1001" y="9374328"/>
            <a:ext cx="2257916" cy="51274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7647" y="1065647"/>
            <a:ext cx="6939337" cy="118844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0343" y="539572"/>
            <a:ext cx="882293" cy="88583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436604" y="893020"/>
              <a:ext cx="2430063" cy="358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624087" y="2518435"/>
            <a:ext cx="9037540" cy="6081653"/>
            <a:chOff x="4624087" y="2518435"/>
            <a:chExt cx="9037540" cy="608165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24087" y="2518435"/>
              <a:ext cx="9037540" cy="60816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1001" y="9374328"/>
            <a:ext cx="2257916" cy="51274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5354" y="2530156"/>
            <a:ext cx="15007223" cy="76795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2973" y="3204441"/>
            <a:ext cx="16088718" cy="76795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45830" y="3932070"/>
            <a:ext cx="12578334" cy="76795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3449" y="4634927"/>
            <a:ext cx="8746055" cy="76795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97648" y="1065648"/>
            <a:ext cx="8994745" cy="11884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0343" y="539572"/>
            <a:ext cx="882293" cy="88583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1436604" y="893020"/>
              <a:ext cx="2430063" cy="35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1001" y="9374328"/>
            <a:ext cx="2257916" cy="51274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7648" y="1065648"/>
            <a:ext cx="8994745" cy="118844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0343" y="539572"/>
            <a:ext cx="882293" cy="88583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436604" y="893020"/>
              <a:ext cx="2430063" cy="358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13" y="3715659"/>
            <a:ext cx="15653888" cy="3981598"/>
            <a:chOff x="1315913" y="3715659"/>
            <a:chExt cx="15653888" cy="398159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5913" y="3715659"/>
              <a:ext cx="15653888" cy="39815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58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72018" y="3523850"/>
            <a:ext cx="16715675" cy="380942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5837" y="9340982"/>
            <a:ext cx="13281094" cy="7618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7733" y="2688889"/>
            <a:ext cx="16284431" cy="1309187"/>
            <a:chOff x="1067733" y="2688889"/>
            <a:chExt cx="16284431" cy="13091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1545" y="2612701"/>
              <a:ext cx="12515751" cy="101584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4402" y="3210795"/>
              <a:ext cx="6523773" cy="10158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75352" y="4322476"/>
            <a:ext cx="16284431" cy="1357126"/>
            <a:chOff x="1075352" y="4322476"/>
            <a:chExt cx="16284431" cy="135712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9164" y="4239367"/>
              <a:ext cx="16415048" cy="1022766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1069" y="4782612"/>
              <a:ext cx="10788280" cy="107070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6783" y="6459831"/>
            <a:ext cx="13681367" cy="200426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7648" y="1065648"/>
            <a:ext cx="2809481" cy="118844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20343" y="539572"/>
            <a:ext cx="787951" cy="88583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436604" y="893020"/>
              <a:ext cx="2430063" cy="358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171001" y="9374328"/>
            <a:ext cx="2210425" cy="5127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1001" y="9374328"/>
            <a:ext cx="2194172" cy="51274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7648" y="1065648"/>
            <a:ext cx="3952770" cy="118844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0343" y="539572"/>
            <a:ext cx="872991" cy="88583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436604" y="893020"/>
              <a:ext cx="2430063" cy="358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4659" y="4539187"/>
            <a:ext cx="2779694" cy="1654883"/>
            <a:chOff x="874659" y="4539187"/>
            <a:chExt cx="2779694" cy="165488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4659" y="4539187"/>
              <a:ext cx="2779694" cy="165488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4367" y="6734647"/>
            <a:ext cx="2276579" cy="76188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791290" y="5156178"/>
            <a:ext cx="1001258" cy="462869"/>
            <a:chOff x="3791290" y="5156178"/>
            <a:chExt cx="1001258" cy="46286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91290" y="5156178"/>
              <a:ext cx="1001258" cy="46286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28309" y="3827365"/>
            <a:ext cx="2794609" cy="2717675"/>
            <a:chOff x="4928309" y="3827365"/>
            <a:chExt cx="2794609" cy="2717675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4928309" y="3827365"/>
              <a:ext cx="1791682" cy="1791682"/>
              <a:chOff x="4928309" y="3827365"/>
              <a:chExt cx="1791682" cy="1791682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928309" y="3827365"/>
                <a:ext cx="1791682" cy="1791682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5717064" y="4539187"/>
              <a:ext cx="2005854" cy="2005854"/>
              <a:chOff x="5717064" y="4539187"/>
              <a:chExt cx="2005854" cy="2005854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717064" y="4539187"/>
                <a:ext cx="2005854" cy="2005854"/>
              </a:xfrm>
              <a:prstGeom prst="rect">
                <a:avLst/>
              </a:prstGeom>
            </p:spPr>
          </p:pic>
        </p:grpSp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896268" y="6551794"/>
            <a:ext cx="2696377" cy="76795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903887" y="7035603"/>
            <a:ext cx="2276579" cy="76795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798909" y="5163797"/>
            <a:ext cx="1001258" cy="462869"/>
            <a:chOff x="7798909" y="5163797"/>
            <a:chExt cx="1001258" cy="46286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98909" y="5163797"/>
              <a:ext cx="1001258" cy="46286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964421" y="3795142"/>
            <a:ext cx="2722073" cy="2722073"/>
            <a:chOff x="8964421" y="3795142"/>
            <a:chExt cx="2722073" cy="272207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64421" y="3795142"/>
              <a:ext cx="2722073" cy="2722073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999144" y="6464175"/>
            <a:ext cx="2643045" cy="76795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1806528" y="5171417"/>
            <a:ext cx="2799042" cy="462869"/>
            <a:chOff x="11806528" y="5171417"/>
            <a:chExt cx="2799042" cy="46286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806528" y="5171417"/>
              <a:ext cx="2799042" cy="462869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844859" y="5614651"/>
            <a:ext cx="2513144" cy="76795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5067022" y="4073934"/>
            <a:ext cx="2204717" cy="2348043"/>
            <a:chOff x="15067022" y="4073934"/>
            <a:chExt cx="2204717" cy="234804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067022" y="4073934"/>
              <a:ext cx="2204717" cy="2348043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844859" y="6471794"/>
            <a:ext cx="1856780" cy="767950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34719" y="1649946"/>
            <a:ext cx="12459866" cy="11483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084781" y="3184221"/>
            <a:ext cx="2600000" cy="2600000"/>
            <a:chOff x="8084781" y="3184221"/>
            <a:chExt cx="2600000" cy="260000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8084781" y="3184221"/>
              <a:ext cx="2591023" cy="2591023"/>
              <a:chOff x="8084781" y="3184221"/>
              <a:chExt cx="2591023" cy="259102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084781" y="3184221"/>
                <a:ext cx="2591023" cy="2591023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0458" y="4182951"/>
              <a:ext cx="2417515" cy="7618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922278" y="2472510"/>
            <a:ext cx="4338988" cy="4338988"/>
            <a:chOff x="1922278" y="2472510"/>
            <a:chExt cx="4338988" cy="433898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2278" y="2472510"/>
              <a:ext cx="4338988" cy="433898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144706" y="3733043"/>
            <a:ext cx="3901753" cy="1858390"/>
            <a:chOff x="2144706" y="3733043"/>
            <a:chExt cx="3901753" cy="185839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49471" y="3637807"/>
              <a:ext cx="3547027" cy="1269810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57090" y="4607331"/>
              <a:ext cx="3467982" cy="12698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067480" y="3184221"/>
            <a:ext cx="2600000" cy="2600000"/>
            <a:chOff x="14067480" y="3184221"/>
            <a:chExt cx="2600000" cy="2600000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4067480" y="3184221"/>
              <a:ext cx="2591023" cy="2591023"/>
              <a:chOff x="14067480" y="3184221"/>
              <a:chExt cx="2591023" cy="2591023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067480" y="3184221"/>
                <a:ext cx="2591023" cy="2591023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143195" y="3927385"/>
              <a:ext cx="2178664" cy="761886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150814" y="4411198"/>
              <a:ext cx="1939813" cy="7618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105354" y="3225405"/>
            <a:ext cx="2600000" cy="2600000"/>
            <a:chOff x="11105354" y="3225405"/>
            <a:chExt cx="2600000" cy="2600000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1105354" y="3225405"/>
              <a:ext cx="2591023" cy="2591023"/>
              <a:chOff x="11105354" y="3225405"/>
              <a:chExt cx="2591023" cy="2591023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1105354" y="3225405"/>
                <a:ext cx="2591023" cy="2591023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181070" y="3963383"/>
              <a:ext cx="2178662" cy="767079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188689" y="4447193"/>
              <a:ext cx="2361514" cy="767079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97648" y="1065648"/>
            <a:ext cx="3952770" cy="1188445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20343" y="539572"/>
            <a:ext cx="872991" cy="88583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1436604" y="893020"/>
              <a:ext cx="2430063" cy="35800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008604" y="3044808"/>
            <a:ext cx="2542187" cy="336882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168052" y="7535657"/>
            <a:ext cx="11159698" cy="761927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966146" y="8019466"/>
            <a:ext cx="8809667" cy="76192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171001" y="9374328"/>
            <a:ext cx="2190870" cy="5127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3449" y="4634927"/>
            <a:ext cx="10981614" cy="76795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71001" y="9374328"/>
            <a:ext cx="2188585" cy="51274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7648" y="1065648"/>
            <a:ext cx="5592228" cy="118844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0343" y="539572"/>
            <a:ext cx="875649" cy="88583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436604" y="893020"/>
              <a:ext cx="2430063" cy="35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7648" y="1065648"/>
            <a:ext cx="6939330" cy="118844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0343" y="539572"/>
            <a:ext cx="882293" cy="88583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436604" y="893020"/>
              <a:ext cx="2430063" cy="35800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5354" y="2530157"/>
            <a:ext cx="10670590" cy="76188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22973" y="3204441"/>
            <a:ext cx="16133288" cy="76795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59163" y="3697784"/>
            <a:ext cx="3471527" cy="76795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0592" y="5688252"/>
            <a:ext cx="12638541" cy="76188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57259" y="6181586"/>
            <a:ext cx="8043608" cy="76188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45830" y="7513014"/>
            <a:ext cx="8074084" cy="76188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45830" y="4408255"/>
            <a:ext cx="11322003" cy="76188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53449" y="5015879"/>
            <a:ext cx="14804561" cy="76795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171001" y="9374328"/>
            <a:ext cx="2194172" cy="5127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1001" y="9374328"/>
            <a:ext cx="2192902" cy="51274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7648" y="1065648"/>
            <a:ext cx="6939330" cy="118844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0343" y="539572"/>
            <a:ext cx="882293" cy="88583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436604" y="893020"/>
              <a:ext cx="2430063" cy="358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499858" y="2302713"/>
            <a:ext cx="9285998" cy="6168955"/>
            <a:chOff x="4499858" y="2302713"/>
            <a:chExt cx="9285998" cy="616895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99858" y="2302713"/>
              <a:ext cx="9285998" cy="61689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5354" y="2339679"/>
            <a:ext cx="16147002" cy="76795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7259" y="2989208"/>
            <a:ext cx="11322003" cy="76188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4878" y="3653975"/>
            <a:ext cx="15277692" cy="76795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2497" y="4328260"/>
            <a:ext cx="11172657" cy="76795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40116" y="5002546"/>
            <a:ext cx="16593847" cy="76795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64878" y="5485487"/>
            <a:ext cx="3966752" cy="79894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171001" y="9374328"/>
            <a:ext cx="2194680" cy="51274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97648" y="1065648"/>
            <a:ext cx="7510972" cy="118844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20343" y="539572"/>
            <a:ext cx="882293" cy="88583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800000">
              <a:off x="1436604" y="893020"/>
              <a:ext cx="2430063" cy="35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1001" y="9374328"/>
            <a:ext cx="2188585" cy="51274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7648" y="1065648"/>
            <a:ext cx="7510972" cy="118844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0343" y="539572"/>
            <a:ext cx="882293" cy="88583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436604" y="893020"/>
              <a:ext cx="2430063" cy="358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02521" y="2247619"/>
            <a:ext cx="6080672" cy="6171429"/>
            <a:chOff x="6102521" y="2247619"/>
            <a:chExt cx="6080672" cy="61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02521" y="2247619"/>
              <a:ext cx="6080672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2021-11-07T18:40:25Z</dcterms:created>
  <dcterms:modified xsi:type="dcterms:W3CDTF">2021-11-07T18:40:25Z</dcterms:modified>
</cp:coreProperties>
</file>