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png"/><Relationship Id="rId14" Type="http://schemas.openxmlformats.org/officeDocument/2006/relationships/image" Target="../media/image16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9" Type="http://schemas.openxmlformats.org/officeDocument/2006/relationships/image" Target="../media/image181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Relationship Id="rId12" Type="http://schemas.openxmlformats.org/officeDocument/2006/relationships/image" Target="../media/image184.png"/><Relationship Id="rId13" Type="http://schemas.openxmlformats.org/officeDocument/2006/relationships/image" Target="../media/image185.png"/><Relationship Id="rId14" Type="http://schemas.openxmlformats.org/officeDocument/2006/relationships/image" Target="../media/image18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7.png"/><Relationship Id="rId3" Type="http://schemas.openxmlformats.org/officeDocument/2006/relationships/image" Target="../media/image188.png"/><Relationship Id="rId4" Type="http://schemas.openxmlformats.org/officeDocument/2006/relationships/image" Target="../media/image189.png"/><Relationship Id="rId5" Type="http://schemas.openxmlformats.org/officeDocument/2006/relationships/image" Target="../media/image190.png"/><Relationship Id="rId6" Type="http://schemas.openxmlformats.org/officeDocument/2006/relationships/image" Target="../media/image191.png"/><Relationship Id="rId7" Type="http://schemas.openxmlformats.org/officeDocument/2006/relationships/image" Target="../media/image19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3.png"/><Relationship Id="rId3" Type="http://schemas.openxmlformats.org/officeDocument/2006/relationships/image" Target="../media/image194.png"/><Relationship Id="rId4" Type="http://schemas.openxmlformats.org/officeDocument/2006/relationships/image" Target="../media/image195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Relationship Id="rId9" Type="http://schemas.openxmlformats.org/officeDocument/2006/relationships/image" Target="../media/image200.png"/><Relationship Id="rId10" Type="http://schemas.openxmlformats.org/officeDocument/2006/relationships/image" Target="../media/image20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2.png"/><Relationship Id="rId3" Type="http://schemas.openxmlformats.org/officeDocument/2006/relationships/image" Target="../media/image203.png"/><Relationship Id="rId4" Type="http://schemas.openxmlformats.org/officeDocument/2006/relationships/image" Target="../media/image204.png"/><Relationship Id="rId5" Type="http://schemas.openxmlformats.org/officeDocument/2006/relationships/image" Target="../media/image205.png"/><Relationship Id="rId6" Type="http://schemas.openxmlformats.org/officeDocument/2006/relationships/image" Target="../media/image206.png"/><Relationship Id="rId7" Type="http://schemas.openxmlformats.org/officeDocument/2006/relationships/image" Target="../media/image207.png"/><Relationship Id="rId8" Type="http://schemas.openxmlformats.org/officeDocument/2006/relationships/image" Target="../media/image208.png"/><Relationship Id="rId9" Type="http://schemas.openxmlformats.org/officeDocument/2006/relationships/image" Target="../media/image209.png"/><Relationship Id="rId10" Type="http://schemas.openxmlformats.org/officeDocument/2006/relationships/image" Target="../media/image21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image" Target="../media/image215.png"/><Relationship Id="rId7" Type="http://schemas.openxmlformats.org/officeDocument/2006/relationships/image" Target="../media/image21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7.png"/><Relationship Id="rId3" Type="http://schemas.openxmlformats.org/officeDocument/2006/relationships/image" Target="../media/image218.png"/><Relationship Id="rId4" Type="http://schemas.openxmlformats.org/officeDocument/2006/relationships/image" Target="../media/image219.png"/><Relationship Id="rId5" Type="http://schemas.openxmlformats.org/officeDocument/2006/relationships/image" Target="../media/image220.png"/><Relationship Id="rId6" Type="http://schemas.openxmlformats.org/officeDocument/2006/relationships/image" Target="../media/image221.png"/><Relationship Id="rId7" Type="http://schemas.openxmlformats.org/officeDocument/2006/relationships/image" Target="../media/image22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3.png"/><Relationship Id="rId3" Type="http://schemas.openxmlformats.org/officeDocument/2006/relationships/image" Target="../media/image224.png"/><Relationship Id="rId4" Type="http://schemas.openxmlformats.org/officeDocument/2006/relationships/image" Target="../media/image225.png"/><Relationship Id="rId5" Type="http://schemas.openxmlformats.org/officeDocument/2006/relationships/image" Target="../media/image226.png"/><Relationship Id="rId6" Type="http://schemas.openxmlformats.org/officeDocument/2006/relationships/image" Target="../media/image22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8.png"/><Relationship Id="rId3" Type="http://schemas.openxmlformats.org/officeDocument/2006/relationships/image" Target="../media/image229.png"/><Relationship Id="rId4" Type="http://schemas.openxmlformats.org/officeDocument/2006/relationships/image" Target="../media/image230.png"/><Relationship Id="rId5" Type="http://schemas.openxmlformats.org/officeDocument/2006/relationships/image" Target="../media/image231.png"/><Relationship Id="rId6" Type="http://schemas.openxmlformats.org/officeDocument/2006/relationships/image" Target="../media/image232.png"/><Relationship Id="rId7" Type="http://schemas.openxmlformats.org/officeDocument/2006/relationships/image" Target="../media/image233.png"/><Relationship Id="rId8" Type="http://schemas.openxmlformats.org/officeDocument/2006/relationships/image" Target="../media/image234.png"/><Relationship Id="rId9" Type="http://schemas.openxmlformats.org/officeDocument/2006/relationships/image" Target="../media/image235.png"/><Relationship Id="rId10" Type="http://schemas.openxmlformats.org/officeDocument/2006/relationships/image" Target="../media/image236.png"/><Relationship Id="rId11" Type="http://schemas.openxmlformats.org/officeDocument/2006/relationships/image" Target="../media/image237.png"/><Relationship Id="rId12" Type="http://schemas.openxmlformats.org/officeDocument/2006/relationships/image" Target="../media/image23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9.png"/><Relationship Id="rId3" Type="http://schemas.openxmlformats.org/officeDocument/2006/relationships/image" Target="../media/image240.png"/><Relationship Id="rId4" Type="http://schemas.openxmlformats.org/officeDocument/2006/relationships/image" Target="../media/image241.png"/><Relationship Id="rId5" Type="http://schemas.openxmlformats.org/officeDocument/2006/relationships/image" Target="../media/image242.png"/><Relationship Id="rId6" Type="http://schemas.openxmlformats.org/officeDocument/2006/relationships/image" Target="../media/image243.png"/><Relationship Id="rId7" Type="http://schemas.openxmlformats.org/officeDocument/2006/relationships/image" Target="../media/image24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5.png"/><Relationship Id="rId3" Type="http://schemas.openxmlformats.org/officeDocument/2006/relationships/image" Target="../media/image246.png"/><Relationship Id="rId4" Type="http://schemas.openxmlformats.org/officeDocument/2006/relationships/image" Target="../media/image247.png"/><Relationship Id="rId5" Type="http://schemas.openxmlformats.org/officeDocument/2006/relationships/image" Target="../media/image248.png"/><Relationship Id="rId6" Type="http://schemas.openxmlformats.org/officeDocument/2006/relationships/image" Target="../media/image249.png"/><Relationship Id="rId7" Type="http://schemas.openxmlformats.org/officeDocument/2006/relationships/image" Target="../media/image250.png"/><Relationship Id="rId8" Type="http://schemas.openxmlformats.org/officeDocument/2006/relationships/image" Target="../media/image251.png"/><Relationship Id="rId9" Type="http://schemas.openxmlformats.org/officeDocument/2006/relationships/image" Target="../media/image252.png"/><Relationship Id="rId10" Type="http://schemas.openxmlformats.org/officeDocument/2006/relationships/image" Target="../media/image253.png"/><Relationship Id="rId11" Type="http://schemas.openxmlformats.org/officeDocument/2006/relationships/image" Target="../media/image25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image" Target="../media/image259.png"/><Relationship Id="rId7" Type="http://schemas.openxmlformats.org/officeDocument/2006/relationships/image" Target="../media/image260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1.png"/><Relationship Id="rId3" Type="http://schemas.openxmlformats.org/officeDocument/2006/relationships/image" Target="../media/image262.png"/><Relationship Id="rId4" Type="http://schemas.openxmlformats.org/officeDocument/2006/relationships/image" Target="../media/image263.png"/><Relationship Id="rId5" Type="http://schemas.openxmlformats.org/officeDocument/2006/relationships/image" Target="../media/image264.png"/><Relationship Id="rId6" Type="http://schemas.openxmlformats.org/officeDocument/2006/relationships/image" Target="../media/image265.png"/><Relationship Id="rId7" Type="http://schemas.openxmlformats.org/officeDocument/2006/relationships/image" Target="../media/image266.png"/><Relationship Id="rId8" Type="http://schemas.openxmlformats.org/officeDocument/2006/relationships/image" Target="../media/image267.png"/><Relationship Id="rId9" Type="http://schemas.openxmlformats.org/officeDocument/2006/relationships/image" Target="../media/image268.png"/><Relationship Id="rId10" Type="http://schemas.openxmlformats.org/officeDocument/2006/relationships/image" Target="../media/image269.png"/><Relationship Id="rId11" Type="http://schemas.openxmlformats.org/officeDocument/2006/relationships/image" Target="../media/image270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1.png"/><Relationship Id="rId3" Type="http://schemas.openxmlformats.org/officeDocument/2006/relationships/image" Target="../media/image272.png"/><Relationship Id="rId4" Type="http://schemas.openxmlformats.org/officeDocument/2006/relationships/image" Target="../media/image273.png"/><Relationship Id="rId5" Type="http://schemas.openxmlformats.org/officeDocument/2006/relationships/image" Target="../media/image274.png"/><Relationship Id="rId6" Type="http://schemas.openxmlformats.org/officeDocument/2006/relationships/image" Target="../media/image275.png"/><Relationship Id="rId7" Type="http://schemas.openxmlformats.org/officeDocument/2006/relationships/image" Target="../media/image276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7.png"/><Relationship Id="rId3" Type="http://schemas.openxmlformats.org/officeDocument/2006/relationships/image" Target="../media/image278.png"/><Relationship Id="rId4" Type="http://schemas.openxmlformats.org/officeDocument/2006/relationships/image" Target="../media/image279.png"/><Relationship Id="rId5" Type="http://schemas.openxmlformats.org/officeDocument/2006/relationships/image" Target="../media/image280.png"/><Relationship Id="rId6" Type="http://schemas.openxmlformats.org/officeDocument/2006/relationships/image" Target="../media/image281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image" Target="../media/image285.png"/><Relationship Id="rId6" Type="http://schemas.openxmlformats.org/officeDocument/2006/relationships/image" Target="../media/image286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Relationship Id="rId17" Type="http://schemas.openxmlformats.org/officeDocument/2006/relationships/image" Target="../media/image49.png"/><Relationship Id="rId18" Type="http://schemas.openxmlformats.org/officeDocument/2006/relationships/image" Target="../media/image50.png"/><Relationship Id="rId19" Type="http://schemas.openxmlformats.org/officeDocument/2006/relationships/image" Target="../media/image51.png"/><Relationship Id="rId20" Type="http://schemas.openxmlformats.org/officeDocument/2006/relationships/image" Target="../media/image52.png"/><Relationship Id="rId21" Type="http://schemas.openxmlformats.org/officeDocument/2006/relationships/image" Target="../media/image53.png"/><Relationship Id="rId22" Type="http://schemas.openxmlformats.org/officeDocument/2006/relationships/image" Target="../media/image5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png"/><Relationship Id="rId19" Type="http://schemas.openxmlformats.org/officeDocument/2006/relationships/image" Target="../media/image72.png"/><Relationship Id="rId20" Type="http://schemas.openxmlformats.org/officeDocument/2006/relationships/image" Target="../media/image73.png"/><Relationship Id="rId21" Type="http://schemas.openxmlformats.org/officeDocument/2006/relationships/image" Target="../media/image74.png"/><Relationship Id="rId22" Type="http://schemas.openxmlformats.org/officeDocument/2006/relationships/image" Target="../media/image75.png"/><Relationship Id="rId23" Type="http://schemas.openxmlformats.org/officeDocument/2006/relationships/image" Target="../media/image76.png"/><Relationship Id="rId24" Type="http://schemas.openxmlformats.org/officeDocument/2006/relationships/image" Target="../media/image77.png"/><Relationship Id="rId25" Type="http://schemas.openxmlformats.org/officeDocument/2006/relationships/image" Target="../media/image78.png"/><Relationship Id="rId26" Type="http://schemas.openxmlformats.org/officeDocument/2006/relationships/image" Target="../media/image7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image" Target="../media/image93.png"/><Relationship Id="rId16" Type="http://schemas.openxmlformats.org/officeDocument/2006/relationships/image" Target="../media/image94.png"/><Relationship Id="rId17" Type="http://schemas.openxmlformats.org/officeDocument/2006/relationships/image" Target="../media/image95.png"/><Relationship Id="rId18" Type="http://schemas.openxmlformats.org/officeDocument/2006/relationships/image" Target="../media/image96.png"/><Relationship Id="rId19" Type="http://schemas.openxmlformats.org/officeDocument/2006/relationships/image" Target="../media/image97.png"/><Relationship Id="rId20" Type="http://schemas.openxmlformats.org/officeDocument/2006/relationships/image" Target="../media/image98.png"/><Relationship Id="rId21" Type="http://schemas.openxmlformats.org/officeDocument/2006/relationships/image" Target="../media/image99.png"/><Relationship Id="rId22" Type="http://schemas.openxmlformats.org/officeDocument/2006/relationships/image" Target="../media/image100.png"/><Relationship Id="rId23" Type="http://schemas.openxmlformats.org/officeDocument/2006/relationships/image" Target="../media/image101.png"/><Relationship Id="rId24" Type="http://schemas.openxmlformats.org/officeDocument/2006/relationships/image" Target="../media/image10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20" Type="http://schemas.openxmlformats.org/officeDocument/2006/relationships/image" Target="../media/image121.png"/><Relationship Id="rId21" Type="http://schemas.openxmlformats.org/officeDocument/2006/relationships/image" Target="../media/image122.png"/><Relationship Id="rId22" Type="http://schemas.openxmlformats.org/officeDocument/2006/relationships/image" Target="../media/image123.png"/><Relationship Id="rId23" Type="http://schemas.openxmlformats.org/officeDocument/2006/relationships/image" Target="../media/image124.png"/><Relationship Id="rId24" Type="http://schemas.openxmlformats.org/officeDocument/2006/relationships/image" Target="../media/image125.png"/><Relationship Id="rId25" Type="http://schemas.openxmlformats.org/officeDocument/2006/relationships/image" Target="../media/image126.png"/><Relationship Id="rId26" Type="http://schemas.openxmlformats.org/officeDocument/2006/relationships/image" Target="../media/image127.png"/><Relationship Id="rId27" Type="http://schemas.openxmlformats.org/officeDocument/2006/relationships/image" Target="../media/image128.png"/><Relationship Id="rId28" Type="http://schemas.openxmlformats.org/officeDocument/2006/relationships/image" Target="../media/image129.png"/><Relationship Id="rId29" Type="http://schemas.openxmlformats.org/officeDocument/2006/relationships/image" Target="../media/image130.png"/><Relationship Id="rId30" Type="http://schemas.openxmlformats.org/officeDocument/2006/relationships/image" Target="../media/image13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Relationship Id="rId12" Type="http://schemas.openxmlformats.org/officeDocument/2006/relationships/image" Target="../media/image142.png"/><Relationship Id="rId13" Type="http://schemas.openxmlformats.org/officeDocument/2006/relationships/image" Target="../media/image143.png"/><Relationship Id="rId14" Type="http://schemas.openxmlformats.org/officeDocument/2006/relationships/image" Target="../media/image144.png"/><Relationship Id="rId15" Type="http://schemas.openxmlformats.org/officeDocument/2006/relationships/image" Target="../media/image145.png"/><Relationship Id="rId16" Type="http://schemas.openxmlformats.org/officeDocument/2006/relationships/image" Target="../media/image146.png"/><Relationship Id="rId17" Type="http://schemas.openxmlformats.org/officeDocument/2006/relationships/image" Target="../media/image147.png"/><Relationship Id="rId18" Type="http://schemas.openxmlformats.org/officeDocument/2006/relationships/image" Target="../media/image148.png"/><Relationship Id="rId19" Type="http://schemas.openxmlformats.org/officeDocument/2006/relationships/image" Target="../media/image14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8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51061" y="6371773"/>
            <a:ext cx="18936776" cy="4199656"/>
            <a:chOff x="-651061" y="6371773"/>
            <a:chExt cx="18936776" cy="41996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51061" y="6371773"/>
              <a:ext cx="18936776" cy="41996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5258" y="1200039"/>
            <a:ext cx="6292092" cy="7259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01697" y="7421377"/>
            <a:ext cx="4660593" cy="44878"/>
            <a:chOff x="1101697" y="7421377"/>
            <a:chExt cx="4660593" cy="448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1697" y="7421377"/>
              <a:ext cx="4660593" cy="4487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4077" y="7742354"/>
            <a:ext cx="655539" cy="5652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062" y="8379894"/>
            <a:ext cx="4791309" cy="5741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1543" y="2397648"/>
            <a:ext cx="15346714" cy="3265600"/>
            <a:chOff x="991543" y="2397648"/>
            <a:chExt cx="15346714" cy="32656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1071" y="2207176"/>
              <a:ext cx="11414318" cy="208375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8690" y="3438919"/>
              <a:ext cx="8030275" cy="20685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7648" y="1065648"/>
            <a:ext cx="4245125" cy="9679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343" y="539572"/>
            <a:ext cx="858376" cy="7241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71001" y="9379152"/>
            <a:ext cx="2194172" cy="4323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7648" y="1065648"/>
            <a:ext cx="6932793" cy="9798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343" y="539572"/>
            <a:ext cx="858375" cy="7241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5354" y="2530157"/>
            <a:ext cx="10670590" cy="65103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2973" y="3210506"/>
            <a:ext cx="16133288" cy="64496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9163" y="3703849"/>
            <a:ext cx="3471527" cy="6156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0592" y="5688252"/>
            <a:ext cx="12638541" cy="62817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57259" y="6181586"/>
            <a:ext cx="8043608" cy="65103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5830" y="6846348"/>
            <a:ext cx="8074084" cy="62055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5830" y="4408255"/>
            <a:ext cx="11322003" cy="62817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3449" y="5021944"/>
            <a:ext cx="14804561" cy="6221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71001" y="9379153"/>
            <a:ext cx="2192902" cy="4323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9153"/>
            <a:ext cx="2194680" cy="4288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648" y="1065648"/>
            <a:ext cx="6932793" cy="9798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343" y="539572"/>
            <a:ext cx="858375" cy="72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99858" y="2302713"/>
            <a:ext cx="9285998" cy="6168955"/>
            <a:chOff x="4499858" y="2302713"/>
            <a:chExt cx="9285998" cy="61689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99858" y="2302713"/>
              <a:ext cx="9285998" cy="61689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5354" y="2340430"/>
            <a:ext cx="15980155" cy="6502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7259" y="3560636"/>
            <a:ext cx="11322003" cy="62817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2497" y="4238735"/>
            <a:ext cx="10226411" cy="62246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0116" y="4913011"/>
            <a:ext cx="14211073" cy="6224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4878" y="5394925"/>
            <a:ext cx="7382292" cy="6834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71001" y="9379152"/>
            <a:ext cx="2188585" cy="43237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7647" y="1065647"/>
            <a:ext cx="6932801" cy="9798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0343" y="539572"/>
            <a:ext cx="858375" cy="72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2497" y="2864249"/>
            <a:ext cx="7677134" cy="65028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0116" y="6151116"/>
            <a:ext cx="15108956" cy="6453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72497" y="6678735"/>
            <a:ext cx="2760693" cy="6224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9152"/>
            <a:ext cx="2191124" cy="4323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647" y="1065647"/>
            <a:ext cx="6932801" cy="9798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343" y="539572"/>
            <a:ext cx="858375" cy="72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70342" y="1985669"/>
            <a:ext cx="5945030" cy="7119093"/>
            <a:chOff x="6170342" y="1985669"/>
            <a:chExt cx="5945030" cy="71190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70342" y="1985669"/>
              <a:ext cx="5945030" cy="71190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9153"/>
            <a:ext cx="2246742" cy="4323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5354" y="2530906"/>
            <a:ext cx="12214158" cy="6502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2973" y="3210506"/>
            <a:ext cx="16455565" cy="64496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5830" y="3938135"/>
            <a:ext cx="10442772" cy="62134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3449" y="4640992"/>
            <a:ext cx="12837375" cy="64496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7647" y="1065647"/>
            <a:ext cx="8053506" cy="97987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0343" y="539572"/>
            <a:ext cx="858375" cy="72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9153"/>
            <a:ext cx="2212203" cy="4288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5354" y="2536221"/>
            <a:ext cx="14640756" cy="64496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2973" y="3210506"/>
            <a:ext cx="8272924" cy="64496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5830" y="3938135"/>
            <a:ext cx="16623180" cy="62210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3449" y="4640992"/>
            <a:ext cx="7234476" cy="62210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7648" y="1065648"/>
            <a:ext cx="8950179" cy="100720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0343" y="539572"/>
            <a:ext cx="873878" cy="72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9153"/>
            <a:ext cx="2244202" cy="4288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648" y="1065648"/>
            <a:ext cx="8950179" cy="10072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343" y="539572"/>
            <a:ext cx="873878" cy="72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52761" y="3483055"/>
            <a:ext cx="9253027" cy="4297142"/>
            <a:chOff x="4252761" y="3483055"/>
            <a:chExt cx="9253027" cy="42971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2761" y="3483055"/>
              <a:ext cx="9253027" cy="42971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9153"/>
            <a:ext cx="2212203" cy="4288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648" y="1065648"/>
            <a:ext cx="8053502" cy="9798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343" y="539572"/>
            <a:ext cx="858375" cy="72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24087" y="2518435"/>
            <a:ext cx="9037540" cy="6081653"/>
            <a:chOff x="4624087" y="2518435"/>
            <a:chExt cx="9037540" cy="60816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24087" y="2518435"/>
              <a:ext cx="9037540" cy="60816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7648" y="1065648"/>
            <a:ext cx="4245125" cy="9679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343" y="539572"/>
            <a:ext cx="858376" cy="7241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71001" y="9379152"/>
            <a:ext cx="2194172" cy="432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7648" y="1065648"/>
            <a:ext cx="2764914" cy="9739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343" y="539572"/>
            <a:ext cx="734801" cy="7241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71001" y="9379153"/>
            <a:ext cx="2210425" cy="4288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51635" y="1970577"/>
            <a:ext cx="6100358" cy="7047619"/>
            <a:chOff x="2651635" y="1970577"/>
            <a:chExt cx="6100358" cy="70476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1635" y="1970577"/>
              <a:ext cx="6100358" cy="70476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47358" y="1989625"/>
            <a:ext cx="5564530" cy="6889418"/>
            <a:chOff x="9847358" y="1989625"/>
            <a:chExt cx="5564530" cy="68894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47358" y="1989625"/>
              <a:ext cx="5564530" cy="68894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5354" y="2347773"/>
            <a:ext cx="15673872" cy="6429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7259" y="2989208"/>
            <a:ext cx="11322003" cy="62817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4878" y="3660040"/>
            <a:ext cx="15277692" cy="6221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2497" y="4334325"/>
            <a:ext cx="11172657" cy="6221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0116" y="5008611"/>
            <a:ext cx="16573276" cy="64496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4878" y="5485487"/>
            <a:ext cx="3966752" cy="6652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71001" y="9379153"/>
            <a:ext cx="2244202" cy="4288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7648" y="1065648"/>
            <a:ext cx="7504435" cy="97987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0343" y="539572"/>
            <a:ext cx="858375" cy="72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9153"/>
            <a:ext cx="2244456" cy="4323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648" y="1065648"/>
            <a:ext cx="7504435" cy="9798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343" y="539572"/>
            <a:ext cx="858375" cy="72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02521" y="2247619"/>
            <a:ext cx="6080672" cy="6171429"/>
            <a:chOff x="6102521" y="2247619"/>
            <a:chExt cx="6080672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2521" y="2247619"/>
              <a:ext cx="6080672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5354" y="2345382"/>
            <a:ext cx="15879222" cy="6453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7259" y="3471106"/>
            <a:ext cx="13189385" cy="6453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4878" y="4231106"/>
            <a:ext cx="11971129" cy="62170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71001" y="9379153"/>
            <a:ext cx="2244202" cy="4288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7648" y="1065648"/>
            <a:ext cx="8948402" cy="100720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0343" y="539572"/>
            <a:ext cx="858375" cy="72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2497" y="2773973"/>
            <a:ext cx="1814431" cy="61523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2497" y="4905392"/>
            <a:ext cx="11798943" cy="62246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9153"/>
            <a:ext cx="2244456" cy="4323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648" y="1065648"/>
            <a:ext cx="10998471" cy="10072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343" y="539572"/>
            <a:ext cx="858375" cy="72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65746" y="2844517"/>
            <a:ext cx="12380833" cy="5400401"/>
            <a:chOff x="2965746" y="2844517"/>
            <a:chExt cx="12380833" cy="54004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5746" y="2844517"/>
              <a:ext cx="12380833" cy="54004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8315"/>
            <a:ext cx="2244456" cy="4332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5354" y="2536221"/>
            <a:ext cx="15007223" cy="64496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2973" y="3210506"/>
            <a:ext cx="16088718" cy="64496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5830" y="4604802"/>
            <a:ext cx="12578334" cy="6144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3449" y="5307659"/>
            <a:ext cx="8746055" cy="64496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7648" y="1065648"/>
            <a:ext cx="8965629" cy="100720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0343" y="539572"/>
            <a:ext cx="858375" cy="72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0592" y="3894316"/>
            <a:ext cx="11495696" cy="6449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8315"/>
            <a:ext cx="2248012" cy="4296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648" y="1065648"/>
            <a:ext cx="8965629" cy="10072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343" y="539572"/>
            <a:ext cx="873878" cy="72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13" y="3715659"/>
            <a:ext cx="15653888" cy="3981598"/>
            <a:chOff x="1315913" y="3715659"/>
            <a:chExt cx="15653888" cy="39815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5913" y="3715659"/>
              <a:ext cx="15653888" cy="39815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8315"/>
            <a:ext cx="2248012" cy="4296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648" y="1065648"/>
            <a:ext cx="8965629" cy="10072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343" y="539572"/>
            <a:ext cx="873878" cy="72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8315"/>
            <a:ext cx="2248012" cy="4296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648" y="1065648"/>
            <a:ext cx="8965629" cy="10072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343" y="539572"/>
            <a:ext cx="873878" cy="72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58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2018" y="3523850"/>
            <a:ext cx="16715675" cy="3102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7733" y="2688889"/>
            <a:ext cx="16284431" cy="1309187"/>
            <a:chOff x="1067733" y="2688889"/>
            <a:chExt cx="16284431" cy="13091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545" y="2612701"/>
              <a:ext cx="12515751" cy="8294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4402" y="3210795"/>
              <a:ext cx="6496346" cy="86804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9164" y="4049792"/>
            <a:ext cx="16086432" cy="83666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0592" y="4647888"/>
            <a:ext cx="7544690" cy="82650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6783" y="6972078"/>
            <a:ext cx="15566269" cy="169468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7648" y="1065648"/>
            <a:ext cx="2764914" cy="97393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0343" y="539572"/>
            <a:ext cx="734801" cy="72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71001" y="9379153"/>
            <a:ext cx="2210425" cy="4288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676512" y="5799072"/>
            <a:ext cx="932690" cy="799571"/>
            <a:chOff x="8676512" y="5799072"/>
            <a:chExt cx="932690" cy="7995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8676512" y="5799072"/>
              <a:ext cx="932690" cy="799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9153"/>
            <a:ext cx="2194172" cy="4288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648" y="1065648"/>
            <a:ext cx="3902855" cy="9798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343" y="539572"/>
            <a:ext cx="856160" cy="72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4719" y="1845926"/>
            <a:ext cx="12459866" cy="9367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67112" y="3392767"/>
            <a:ext cx="8392206" cy="4720616"/>
            <a:chOff x="1667112" y="3392767"/>
            <a:chExt cx="8392206" cy="472061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67112" y="3392767"/>
              <a:ext cx="8392206" cy="47206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45098" y="2734985"/>
            <a:ext cx="5123303" cy="6171429"/>
            <a:chOff x="10945098" y="2734985"/>
            <a:chExt cx="5123303" cy="61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45098" y="2734985"/>
              <a:ext cx="5123303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9153"/>
            <a:ext cx="2194172" cy="4288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648" y="1065648"/>
            <a:ext cx="3902855" cy="9798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343" y="539572"/>
            <a:ext cx="856160" cy="72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4659" y="4539187"/>
            <a:ext cx="2779694" cy="1654883"/>
            <a:chOff x="874659" y="4539187"/>
            <a:chExt cx="2779694" cy="16548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4659" y="4539187"/>
              <a:ext cx="2779694" cy="165488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4367" y="6734647"/>
            <a:ext cx="2248770" cy="6205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791290" y="5156178"/>
            <a:ext cx="1001258" cy="462869"/>
            <a:chOff x="3791290" y="5156178"/>
            <a:chExt cx="1001258" cy="46286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91290" y="5156178"/>
              <a:ext cx="1001258" cy="4628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28309" y="3827365"/>
            <a:ext cx="2794609" cy="2717675"/>
            <a:chOff x="4928309" y="3827365"/>
            <a:chExt cx="2794609" cy="271767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928309" y="3827365"/>
              <a:ext cx="1791682" cy="1791682"/>
              <a:chOff x="4928309" y="3827365"/>
              <a:chExt cx="1791682" cy="179168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928309" y="3827365"/>
                <a:ext cx="1791682" cy="179168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717064" y="4539187"/>
              <a:ext cx="2005854" cy="2005854"/>
              <a:chOff x="5717064" y="4539187"/>
              <a:chExt cx="2005854" cy="200585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17064" y="4539187"/>
                <a:ext cx="2005854" cy="2005854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96268" y="6557859"/>
            <a:ext cx="2667045" cy="61487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03887" y="7041668"/>
            <a:ext cx="2256008" cy="61563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798909" y="5163797"/>
            <a:ext cx="1001258" cy="462869"/>
            <a:chOff x="7798909" y="5163797"/>
            <a:chExt cx="1001258" cy="46286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98909" y="5163797"/>
              <a:ext cx="1001258" cy="46286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964421" y="3795142"/>
            <a:ext cx="2722073" cy="2722073"/>
            <a:chOff x="8964421" y="3795142"/>
            <a:chExt cx="2722073" cy="272207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64421" y="3795142"/>
              <a:ext cx="2722073" cy="272207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806528" y="5171417"/>
            <a:ext cx="2799042" cy="462869"/>
            <a:chOff x="11806528" y="5171417"/>
            <a:chExt cx="2799042" cy="46286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06528" y="5171417"/>
              <a:ext cx="2799042" cy="46286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835335" y="5620716"/>
            <a:ext cx="2240008" cy="61449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067022" y="4073934"/>
            <a:ext cx="2204717" cy="2348043"/>
            <a:chOff x="15067022" y="4073934"/>
            <a:chExt cx="2204717" cy="234804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067022" y="4073934"/>
              <a:ext cx="2204717" cy="234804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34719" y="1845926"/>
            <a:ext cx="12459866" cy="93675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858192" y="6748335"/>
            <a:ext cx="1825924" cy="61449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999125" y="6565116"/>
            <a:ext cx="2612188" cy="614849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025792" y="7048925"/>
            <a:ext cx="4431658" cy="6217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9153"/>
            <a:ext cx="2194172" cy="4288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28351" y="3072088"/>
            <a:ext cx="2437542" cy="2427252"/>
            <a:chOff x="1028351" y="3072088"/>
            <a:chExt cx="2437542" cy="24272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351" y="3072088"/>
              <a:ext cx="2437542" cy="24272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96052" y="4394274"/>
            <a:ext cx="1632404" cy="462869"/>
            <a:chOff x="3696052" y="4394274"/>
            <a:chExt cx="1632404" cy="4628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6052" y="4394274"/>
              <a:ext cx="1632404" cy="46286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4306" y="5758859"/>
            <a:ext cx="2615236" cy="65876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969067" y="3100059"/>
            <a:ext cx="2589757" cy="2589757"/>
            <a:chOff x="4969067" y="3100059"/>
            <a:chExt cx="2589757" cy="25897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9067" y="3100059"/>
              <a:ext cx="2589757" cy="25897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38552" y="5633143"/>
            <a:ext cx="5224415" cy="1048123"/>
            <a:chOff x="3638552" y="5633143"/>
            <a:chExt cx="5224415" cy="104812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81411" y="5576002"/>
              <a:ext cx="4205689" cy="65761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89030" y="6102935"/>
              <a:ext cx="5026620" cy="62210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27667" y="4110001"/>
            <a:ext cx="3046102" cy="32370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428571" y="3519975"/>
            <a:ext cx="1784346" cy="1765951"/>
            <a:chOff x="9428571" y="3519975"/>
            <a:chExt cx="1784346" cy="17659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28571" y="3519975"/>
              <a:ext cx="1784346" cy="17659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104762" y="7017477"/>
            <a:ext cx="2285142" cy="786285"/>
            <a:chOff x="9104762" y="7017477"/>
            <a:chExt cx="2285142" cy="78628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04762" y="7017477"/>
              <a:ext cx="2285142" cy="7862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08438" y="5445175"/>
            <a:ext cx="464774" cy="1345306"/>
            <a:chOff x="10008438" y="5445175"/>
            <a:chExt cx="464774" cy="134530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803410" y="6120680"/>
              <a:ext cx="876735" cy="462869"/>
              <a:chOff x="9803410" y="6120680"/>
              <a:chExt cx="876735" cy="46286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6200000">
                <a:off x="9803410" y="6120680"/>
                <a:ext cx="876735" cy="46286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801505" y="5652108"/>
              <a:ext cx="876735" cy="462869"/>
              <a:chOff x="9801505" y="5652108"/>
              <a:chExt cx="876735" cy="462869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5400000">
                <a:off x="9801505" y="5652108"/>
                <a:ext cx="876735" cy="462869"/>
              </a:xfrm>
              <a:prstGeom prst="rect">
                <a:avLst/>
              </a:prstGeom>
            </p:spPr>
          </p:pic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302810" y="5900677"/>
            <a:ext cx="3155146" cy="36637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54334" y="4117620"/>
            <a:ext cx="3238192" cy="34180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42906" y="3037462"/>
            <a:ext cx="3747417" cy="41370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12430" y="7915791"/>
            <a:ext cx="3480121" cy="40966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806528" y="4409512"/>
            <a:ext cx="1632404" cy="462869"/>
            <a:chOff x="11806528" y="4409512"/>
            <a:chExt cx="1632404" cy="46286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6528" y="4409512"/>
              <a:ext cx="1632404" cy="46286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938191" y="4143096"/>
            <a:ext cx="3015436" cy="30565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080877" y="3190775"/>
            <a:ext cx="2205363" cy="2406997"/>
            <a:chOff x="14080877" y="3190775"/>
            <a:chExt cx="2205363" cy="240699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080877" y="3190775"/>
              <a:ext cx="2205363" cy="240699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503333" y="5640762"/>
            <a:ext cx="5224415" cy="1048123"/>
            <a:chOff x="12503333" y="5640762"/>
            <a:chExt cx="5224415" cy="104812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446192" y="5583621"/>
              <a:ext cx="4388923" cy="657617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453811" y="6110554"/>
              <a:ext cx="4805673" cy="69905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291103" y="4337612"/>
            <a:ext cx="1590912" cy="549625"/>
            <a:chOff x="7291103" y="4337612"/>
            <a:chExt cx="1590912" cy="549625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291103" y="4339864"/>
              <a:ext cx="1036796" cy="547373"/>
              <a:chOff x="7291103" y="4339864"/>
              <a:chExt cx="1036796" cy="547373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10800000">
                <a:off x="7291103" y="4339864"/>
                <a:ext cx="1036796" cy="547373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7845219" y="4337612"/>
              <a:ext cx="1036796" cy="547373"/>
              <a:chOff x="7845219" y="4337612"/>
              <a:chExt cx="1036796" cy="547373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7845219" y="4337612"/>
                <a:ext cx="1036796" cy="547373"/>
              </a:xfrm>
              <a:prstGeom prst="rect">
                <a:avLst/>
              </a:prstGeom>
            </p:spPr>
          </p:pic>
        </p:grpSp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453286" y="4803534"/>
            <a:ext cx="3155146" cy="3663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9153"/>
            <a:ext cx="2194172" cy="4288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49141" y="3519975"/>
            <a:ext cx="2490418" cy="2012468"/>
            <a:chOff x="1949141" y="3519975"/>
            <a:chExt cx="2490418" cy="201246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9141" y="3519975"/>
              <a:ext cx="2490418" cy="201246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697" y="5626744"/>
            <a:ext cx="4429945" cy="6152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3316" y="6110554"/>
            <a:ext cx="5521725" cy="61487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20140" y="4258083"/>
            <a:ext cx="3238192" cy="3418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56909" y="4478075"/>
            <a:ext cx="1590912" cy="549625"/>
            <a:chOff x="4956909" y="4478075"/>
            <a:chExt cx="1590912" cy="54962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956909" y="4480327"/>
              <a:ext cx="1036796" cy="547373"/>
              <a:chOff x="4956909" y="4480327"/>
              <a:chExt cx="1036796" cy="54737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4956909" y="4480327"/>
                <a:ext cx="1036796" cy="54737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511025" y="4478075"/>
              <a:ext cx="1036796" cy="547373"/>
              <a:chOff x="5511025" y="4478075"/>
              <a:chExt cx="1036796" cy="54737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511025" y="4478075"/>
                <a:ext cx="1036796" cy="547373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19092" y="4943997"/>
            <a:ext cx="3155146" cy="36637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9982" y="6696232"/>
            <a:ext cx="4164429" cy="41827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205576" y="3331586"/>
            <a:ext cx="5897653" cy="5225789"/>
            <a:chOff x="5205576" y="3331586"/>
            <a:chExt cx="5897653" cy="522578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983624" y="3776005"/>
              <a:ext cx="1784346" cy="1765951"/>
              <a:chOff x="6983624" y="3776005"/>
              <a:chExt cx="1784346" cy="176595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983624" y="3776005"/>
                <a:ext cx="1784346" cy="176595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659814" y="7273506"/>
              <a:ext cx="2285142" cy="786285"/>
              <a:chOff x="6659814" y="7273506"/>
              <a:chExt cx="2285142" cy="78628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659814" y="7273506"/>
                <a:ext cx="2285142" cy="78628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563491" y="5701205"/>
              <a:ext cx="464774" cy="1345306"/>
              <a:chOff x="7563491" y="5701205"/>
              <a:chExt cx="464774" cy="1345306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7358462" y="6376709"/>
                <a:ext cx="876735" cy="462869"/>
                <a:chOff x="7358462" y="6376709"/>
                <a:chExt cx="876735" cy="462869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-16200000">
                  <a:off x="7358462" y="6376709"/>
                  <a:ext cx="876735" cy="462869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7356558" y="5908138"/>
                <a:ext cx="876735" cy="462869"/>
                <a:chOff x="7356558" y="5908138"/>
                <a:chExt cx="876735" cy="462869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 rot="-5400000">
                  <a:off x="7356558" y="5908138"/>
                  <a:ext cx="876735" cy="462869"/>
                </a:xfrm>
                <a:prstGeom prst="rect">
                  <a:avLst/>
                </a:prstGeom>
              </p:spPr>
            </p:pic>
          </p:grpSp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57863" y="6156706"/>
              <a:ext cx="3155146" cy="366372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97958" y="3293492"/>
              <a:ext cx="3747417" cy="413704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67482" y="8171821"/>
              <a:ext cx="3480121" cy="40966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330338" y="4409512"/>
            <a:ext cx="1632404" cy="462869"/>
            <a:chOff x="9330338" y="4409512"/>
            <a:chExt cx="1632404" cy="46286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330338" y="4409512"/>
              <a:ext cx="1632404" cy="462869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462001" y="4143096"/>
            <a:ext cx="3015436" cy="30565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1360476" y="5640762"/>
            <a:ext cx="5224415" cy="1048123"/>
            <a:chOff x="11360476" y="5640762"/>
            <a:chExt cx="5224415" cy="104812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303335" y="5583621"/>
              <a:ext cx="4572156" cy="658760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310954" y="6110554"/>
              <a:ext cx="5045286" cy="61563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509448" y="2996872"/>
            <a:ext cx="4646907" cy="2603862"/>
            <a:chOff x="11509448" y="2996872"/>
            <a:chExt cx="4646907" cy="2603862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1509448" y="3190775"/>
              <a:ext cx="2205363" cy="2406997"/>
              <a:chOff x="11509448" y="3190775"/>
              <a:chExt cx="2205363" cy="2406997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1509448" y="3190775"/>
                <a:ext cx="2205363" cy="240699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4005029" y="2996872"/>
              <a:ext cx="2151326" cy="2603862"/>
              <a:chOff x="14005029" y="2996872"/>
              <a:chExt cx="2151326" cy="2603862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4005029" y="2996872"/>
                <a:ext cx="2151326" cy="260386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9153"/>
            <a:ext cx="2190870" cy="4323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648" y="1065648"/>
            <a:ext cx="3902855" cy="9798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343" y="539572"/>
            <a:ext cx="856160" cy="72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4719" y="1791840"/>
            <a:ext cx="10648479" cy="9794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88022" y="5866879"/>
            <a:ext cx="7068670" cy="2827875"/>
            <a:chOff x="1888022" y="5866879"/>
            <a:chExt cx="7068670" cy="28278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33736" y="5866879"/>
              <a:ext cx="2523497" cy="2824705"/>
              <a:chOff x="4133736" y="5866879"/>
              <a:chExt cx="2523497" cy="282470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076594" y="8112534"/>
                <a:ext cx="2439243" cy="614850"/>
              </a:xfrm>
              <a:prstGeom prst="rect">
                <a:avLst/>
              </a:prstGeom>
            </p:spPr>
          </p:pic>
          <p:grpSp>
            <p:nvGrpSpPr>
              <p:cNvPr id="1005" name="그룹 1005"/>
              <p:cNvGrpSpPr/>
              <p:nvPr/>
            </p:nvGrpSpPr>
            <p:grpSpPr>
              <a:xfrm>
                <a:off x="4230544" y="5866879"/>
                <a:ext cx="2329881" cy="2329881"/>
                <a:chOff x="4230544" y="5866879"/>
                <a:chExt cx="2329881" cy="2329881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4230544" y="5866879"/>
                  <a:ext cx="2329881" cy="23298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1888022" y="5884198"/>
              <a:ext cx="2523497" cy="2810556"/>
              <a:chOff x="1888022" y="5884198"/>
              <a:chExt cx="2523497" cy="281055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830880" y="8115705"/>
                <a:ext cx="1836210" cy="615993"/>
              </a:xfrm>
              <a:prstGeom prst="rect">
                <a:avLst/>
              </a:prstGeom>
            </p:spPr>
          </p:pic>
          <p:grpSp>
            <p:nvGrpSpPr>
              <p:cNvPr id="1007" name="그룹 1007"/>
              <p:cNvGrpSpPr/>
              <p:nvPr/>
            </p:nvGrpSpPr>
            <p:grpSpPr>
              <a:xfrm>
                <a:off x="2042089" y="5884198"/>
                <a:ext cx="2232351" cy="2232351"/>
                <a:chOff x="2042089" y="5884198"/>
                <a:chExt cx="2232351" cy="2232351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2042089" y="5884198"/>
                  <a:ext cx="2232351" cy="223235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8" name="그룹 1008"/>
            <p:cNvGrpSpPr/>
            <p:nvPr/>
          </p:nvGrpSpPr>
          <p:grpSpPr>
            <a:xfrm>
              <a:off x="6433195" y="5992337"/>
              <a:ext cx="2523497" cy="2692893"/>
              <a:chOff x="6433195" y="5992337"/>
              <a:chExt cx="2523497" cy="269289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376054" y="8106181"/>
                <a:ext cx="1998111" cy="614850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>
                <a:off x="6543431" y="5992337"/>
                <a:ext cx="2306115" cy="1795780"/>
                <a:chOff x="6543431" y="5992337"/>
                <a:chExt cx="2306115" cy="1795780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6543431" y="5992337"/>
                  <a:ext cx="2306115" cy="179578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0" name="그룹 1010"/>
          <p:cNvGrpSpPr/>
          <p:nvPr/>
        </p:nvGrpSpPr>
        <p:grpSpPr>
          <a:xfrm>
            <a:off x="4826051" y="2965176"/>
            <a:ext cx="8240231" cy="2775764"/>
            <a:chOff x="4826051" y="2965176"/>
            <a:chExt cx="8240231" cy="2775764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823268" y="2965176"/>
              <a:ext cx="2523497" cy="2765018"/>
              <a:chOff x="7823268" y="2965176"/>
              <a:chExt cx="2523497" cy="2765018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766127" y="5151145"/>
                <a:ext cx="1851448" cy="614850"/>
              </a:xfrm>
              <a:prstGeom prst="rect">
                <a:avLst/>
              </a:prstGeom>
            </p:spPr>
          </p:pic>
          <p:grpSp>
            <p:nvGrpSpPr>
              <p:cNvPr id="1012" name="그룹 1012"/>
              <p:cNvGrpSpPr/>
              <p:nvPr/>
            </p:nvGrpSpPr>
            <p:grpSpPr>
              <a:xfrm>
                <a:off x="8180512" y="2965176"/>
                <a:ext cx="1809009" cy="1974404"/>
                <a:chOff x="8180512" y="2965176"/>
                <a:chExt cx="1809009" cy="1974404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8180512" y="2965176"/>
                  <a:ext cx="1809009" cy="197440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3" name="그룹 1013"/>
            <p:cNvGrpSpPr/>
            <p:nvPr/>
          </p:nvGrpSpPr>
          <p:grpSpPr>
            <a:xfrm>
              <a:off x="10542785" y="2975923"/>
              <a:ext cx="2523497" cy="2765018"/>
              <a:chOff x="10542785" y="2975923"/>
              <a:chExt cx="2523497" cy="2765018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485644" y="5161892"/>
                <a:ext cx="2034681" cy="614850"/>
              </a:xfrm>
              <a:prstGeom prst="rect">
                <a:avLst/>
              </a:prstGeom>
            </p:spPr>
          </p:pic>
          <p:grpSp>
            <p:nvGrpSpPr>
              <p:cNvPr id="1014" name="그룹 1014"/>
              <p:cNvGrpSpPr/>
              <p:nvPr/>
            </p:nvGrpSpPr>
            <p:grpSpPr>
              <a:xfrm>
                <a:off x="10931380" y="2975923"/>
                <a:ext cx="1746308" cy="2078967"/>
                <a:chOff x="10931380" y="2975923"/>
                <a:chExt cx="1746308" cy="2078967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0931380" y="2975923"/>
                  <a:ext cx="1746308" cy="207896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5" name="그룹 1015"/>
            <p:cNvGrpSpPr/>
            <p:nvPr/>
          </p:nvGrpSpPr>
          <p:grpSpPr>
            <a:xfrm>
              <a:off x="4826051" y="3114395"/>
              <a:ext cx="2845551" cy="2608181"/>
              <a:chOff x="4826051" y="3114395"/>
              <a:chExt cx="2845551" cy="2608181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929936" y="5143526"/>
                <a:ext cx="1851448" cy="614850"/>
              </a:xfrm>
              <a:prstGeom prst="rect">
                <a:avLst/>
              </a:prstGeom>
            </p:spPr>
          </p:pic>
          <p:grpSp>
            <p:nvGrpSpPr>
              <p:cNvPr id="1016" name="그룹 1016"/>
              <p:cNvGrpSpPr/>
              <p:nvPr/>
            </p:nvGrpSpPr>
            <p:grpSpPr>
              <a:xfrm>
                <a:off x="4826051" y="3114395"/>
                <a:ext cx="2845551" cy="1694091"/>
                <a:chOff x="4826051" y="3114395"/>
                <a:chExt cx="2845551" cy="1694091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4826051" y="3114395"/>
                  <a:ext cx="2845551" cy="169409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7" name="그룹 1017"/>
          <p:cNvGrpSpPr/>
          <p:nvPr/>
        </p:nvGrpSpPr>
        <p:grpSpPr>
          <a:xfrm>
            <a:off x="11036101" y="5762117"/>
            <a:ext cx="4721586" cy="2939901"/>
            <a:chOff x="11036101" y="5762117"/>
            <a:chExt cx="4721586" cy="293990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78959" y="8115705"/>
              <a:ext cx="1823639" cy="614850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11142947" y="5762117"/>
              <a:ext cx="2297290" cy="2297290"/>
              <a:chOff x="11142947" y="5762117"/>
              <a:chExt cx="2297290" cy="2297290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1142947" y="5762117"/>
                <a:ext cx="2297290" cy="2297290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3581161" y="5886286"/>
              <a:ext cx="1774852" cy="2050137"/>
              <a:chOff x="13581161" y="5886286"/>
              <a:chExt cx="1774852" cy="2050137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3581161" y="5886286"/>
                <a:ext cx="1774852" cy="2050137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177049" y="8123687"/>
              <a:ext cx="2034680" cy="6144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057423" y="3519975"/>
            <a:ext cx="5897653" cy="5225789"/>
            <a:chOff x="12057423" y="3519975"/>
            <a:chExt cx="5897653" cy="5225789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3835471" y="3964394"/>
              <a:ext cx="1784346" cy="1765951"/>
              <a:chOff x="13835471" y="3964394"/>
              <a:chExt cx="1784346" cy="1765951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3835471" y="3964394"/>
                <a:ext cx="1784346" cy="1765951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3511661" y="7461896"/>
              <a:ext cx="2285142" cy="786285"/>
              <a:chOff x="13511661" y="7461896"/>
              <a:chExt cx="2285142" cy="786285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3511661" y="7461896"/>
                <a:ext cx="2285142" cy="786285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415337" y="5889594"/>
              <a:ext cx="464774" cy="1345306"/>
              <a:chOff x="14415337" y="5889594"/>
              <a:chExt cx="464774" cy="1345306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14210309" y="6565098"/>
                <a:ext cx="876735" cy="462869"/>
                <a:chOff x="14210309" y="6565098"/>
                <a:chExt cx="876735" cy="462869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16200000">
                  <a:off x="14210309" y="6565098"/>
                  <a:ext cx="876735" cy="462869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14208404" y="6096527"/>
                <a:ext cx="876735" cy="462869"/>
                <a:chOff x="14208404" y="6096527"/>
                <a:chExt cx="876735" cy="462869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14208404" y="6096527"/>
                  <a:ext cx="876735" cy="462869"/>
                </a:xfrm>
                <a:prstGeom prst="rect">
                  <a:avLst/>
                </a:prstGeom>
              </p:spPr>
            </p:pic>
          </p:grpSp>
        </p:grpSp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709709" y="6345096"/>
              <a:ext cx="3155146" cy="366372"/>
            </a:xfrm>
            <a:prstGeom prst="rect">
              <a:avLst/>
            </a:prstGeom>
          </p:spPr>
        </p:pic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049805" y="3481881"/>
              <a:ext cx="3747417" cy="413704"/>
            </a:xfrm>
            <a:prstGeom prst="rect">
              <a:avLst/>
            </a:prstGeom>
          </p:spPr>
        </p:pic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019329" y="8360210"/>
              <a:ext cx="3480121" cy="4096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84781" y="4327079"/>
            <a:ext cx="2600000" cy="2600000"/>
            <a:chOff x="8084781" y="4327079"/>
            <a:chExt cx="2600000" cy="260000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084781" y="4327079"/>
              <a:ext cx="2591023" cy="2591023"/>
              <a:chOff x="8084781" y="4327079"/>
              <a:chExt cx="2591023" cy="259102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084781" y="4327079"/>
                <a:ext cx="2591023" cy="2591023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0458" y="5325808"/>
              <a:ext cx="2391992" cy="6820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22278" y="3615367"/>
            <a:ext cx="4338988" cy="4338988"/>
            <a:chOff x="1922278" y="3615367"/>
            <a:chExt cx="4338988" cy="43389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2278" y="3615367"/>
              <a:ext cx="4338988" cy="43389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44706" y="4875900"/>
            <a:ext cx="3901753" cy="1858390"/>
            <a:chOff x="2144706" y="4875900"/>
            <a:chExt cx="3901753" cy="18583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9471" y="4780664"/>
              <a:ext cx="3504489" cy="1140606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7090" y="5750188"/>
              <a:ext cx="3445760" cy="11304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067480" y="4327079"/>
            <a:ext cx="2600000" cy="2600000"/>
            <a:chOff x="14067480" y="4327079"/>
            <a:chExt cx="2600000" cy="260000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067480" y="4327079"/>
              <a:ext cx="2591023" cy="2591023"/>
              <a:chOff x="14067480" y="4327079"/>
              <a:chExt cx="2591023" cy="259102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067480" y="4327079"/>
                <a:ext cx="2591023" cy="2591023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43240" y="5070287"/>
              <a:ext cx="2132950" cy="678218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50814" y="5554056"/>
              <a:ext cx="1914290" cy="6782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105354" y="4368263"/>
            <a:ext cx="2600000" cy="2600000"/>
            <a:chOff x="11105354" y="4368263"/>
            <a:chExt cx="2600000" cy="260000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105354" y="4368263"/>
              <a:ext cx="2591023" cy="2591023"/>
              <a:chOff x="11105354" y="4368263"/>
              <a:chExt cx="2591023" cy="259102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105354" y="4368263"/>
                <a:ext cx="2591023" cy="2591023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81070" y="5106240"/>
              <a:ext cx="2153139" cy="68346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88689" y="5590050"/>
              <a:ext cx="2335991" cy="68346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7648" y="1065648"/>
            <a:ext cx="3902855" cy="97987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0343" y="539572"/>
            <a:ext cx="856160" cy="72417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008604" y="4187665"/>
            <a:ext cx="2542187" cy="252409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71001" y="9379153"/>
            <a:ext cx="2188585" cy="42881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34719" y="1848983"/>
            <a:ext cx="11007898" cy="922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2022-10-27T09:49:26Z</dcterms:created>
  <dcterms:modified xsi:type="dcterms:W3CDTF">2022-10-27T09:49:26Z</dcterms:modified>
</cp:coreProperties>
</file>