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10" y="8016386"/>
            <a:ext cx="8650288" cy="17104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7041" y="569927"/>
            <a:ext cx="5044635" cy="19407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5436" y="5563115"/>
            <a:ext cx="3170844" cy="8370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11485" y="2847175"/>
            <a:ext cx="3062744" cy="3085714"/>
            <a:chOff x="7611485" y="2847175"/>
            <a:chExt cx="306274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485" y="2847175"/>
              <a:ext cx="3062744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33" y="-8044615"/>
            <a:ext cx="18439841" cy="11414262"/>
            <a:chOff x="-23733" y="-804461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3733" y="-804461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5176" y="691112"/>
            <a:ext cx="8899217" cy="964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719" y="757946"/>
            <a:ext cx="4260787" cy="8884107"/>
            <a:chOff x="1551719" y="757946"/>
            <a:chExt cx="4260787" cy="88841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7864" y="-3313297"/>
              <a:ext cx="8521574" cy="177682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719" y="757946"/>
              <a:ext cx="4260787" cy="88841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8629" y="3851563"/>
            <a:ext cx="9489897" cy="9146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25231" y="4762450"/>
            <a:ext cx="9522014" cy="10469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33267" y="6551652"/>
            <a:ext cx="8954788" cy="4505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3267" y="7172223"/>
            <a:ext cx="8973871" cy="4765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33" y="-8044615"/>
            <a:ext cx="18439841" cy="11414262"/>
            <a:chOff x="-23733" y="-804461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3733" y="-804461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176" y="691112"/>
            <a:ext cx="6289941" cy="9636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315" y="6458305"/>
            <a:ext cx="7917305" cy="516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34" y="3851563"/>
            <a:ext cx="4740928" cy="9673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136" y="4762450"/>
            <a:ext cx="7630920" cy="10342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13914" y="700803"/>
            <a:ext cx="4260787" cy="8884107"/>
            <a:chOff x="12113914" y="700803"/>
            <a:chExt cx="4260787" cy="8884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4330" y="-3370440"/>
              <a:ext cx="8521574" cy="1776821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13914" y="700803"/>
              <a:ext cx="4260787" cy="888410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315" y="7172218"/>
            <a:ext cx="6178524" cy="476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7" y="3946582"/>
            <a:ext cx="9764267" cy="25860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9133" y="180283"/>
            <a:ext cx="1205434" cy="1214475"/>
            <a:chOff x="16809133" y="180283"/>
            <a:chExt cx="1205434" cy="12144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133" y="180283"/>
              <a:ext cx="1205434" cy="121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4563" y="6212488"/>
            <a:ext cx="10322762" cy="11707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977" y="344313"/>
            <a:ext cx="10302574" cy="9613949"/>
            <a:chOff x="833697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36977" y="344313"/>
              <a:ext cx="10302574" cy="96139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73" y="1747200"/>
            <a:ext cx="7239811" cy="1558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978" y="1225244"/>
            <a:ext cx="3363659" cy="7214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7866" y="1482190"/>
            <a:ext cx="6596062" cy="9324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52200" y="4809527"/>
            <a:ext cx="6022425" cy="5056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36261" y="8151733"/>
            <a:ext cx="657139" cy="3588093"/>
            <a:chOff x="10236261" y="8151733"/>
            <a:chExt cx="657139" cy="35880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10236261" y="8151733"/>
              <a:ext cx="657139" cy="35880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0498" y="2284796"/>
            <a:ext cx="3983874" cy="8306719"/>
            <a:chOff x="2890498" y="2284796"/>
            <a:chExt cx="3983874" cy="83067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45272" y="-1521853"/>
              <a:ext cx="7967748" cy="1661343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890498" y="2284796"/>
              <a:ext cx="3983874" cy="8306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03991" y="5142857"/>
            <a:ext cx="3697340" cy="2569651"/>
            <a:chOff x="2803991" y="5142857"/>
            <a:chExt cx="3697340" cy="25696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3991" y="5142857"/>
              <a:ext cx="3697340" cy="25696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71248" y="6786038"/>
            <a:ext cx="6014473" cy="9547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78867" y="5716105"/>
            <a:ext cx="6022425" cy="5118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503" y="325265"/>
            <a:ext cx="10302574" cy="9613949"/>
            <a:chOff x="-420503" y="325265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20503" y="325265"/>
              <a:ext cx="10302574" cy="9613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88938" y="5372187"/>
            <a:ext cx="1376287" cy="1927359"/>
            <a:chOff x="3788938" y="5372187"/>
            <a:chExt cx="1376287" cy="1927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8938" y="5372187"/>
              <a:ext cx="1376287" cy="1927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974" y="2401136"/>
            <a:ext cx="6534675" cy="763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62972" y="1482190"/>
            <a:ext cx="5523030" cy="1440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64832" y="-1476838"/>
            <a:ext cx="657139" cy="3588093"/>
            <a:chOff x="7464832" y="-1476838"/>
            <a:chExt cx="657139" cy="35880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760000">
              <a:off x="7464832" y="-1476838"/>
              <a:ext cx="657139" cy="35880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294" y="2050656"/>
            <a:ext cx="6179636" cy="8186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4105" y="4809524"/>
            <a:ext cx="4838081" cy="5707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629" y="6690800"/>
            <a:ext cx="4541374" cy="10146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248" y="5716105"/>
            <a:ext cx="4148689" cy="5173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69705" y="1747200"/>
            <a:ext cx="8750857" cy="15587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54902" y="1225244"/>
            <a:ext cx="8541646" cy="7192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77343" y="4021581"/>
            <a:ext cx="6171429" cy="4628571"/>
            <a:chOff x="10677343" y="4021581"/>
            <a:chExt cx="6171429" cy="46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77343" y="4021581"/>
              <a:ext cx="6171429" cy="46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977" y="344313"/>
            <a:ext cx="10302574" cy="9613949"/>
            <a:chOff x="833697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36977" y="344313"/>
              <a:ext cx="10302574" cy="96139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73" y="1747200"/>
            <a:ext cx="7546972" cy="1558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978" y="1225244"/>
            <a:ext cx="4207785" cy="7214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7866" y="1482190"/>
            <a:ext cx="6531843" cy="14406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52200" y="4902074"/>
            <a:ext cx="6022425" cy="4469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36261" y="8151733"/>
            <a:ext cx="657139" cy="3588093"/>
            <a:chOff x="10236261" y="8151733"/>
            <a:chExt cx="657139" cy="35880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10236261" y="8151733"/>
              <a:ext cx="657139" cy="35880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0498" y="2284796"/>
            <a:ext cx="3983874" cy="8306719"/>
            <a:chOff x="2890498" y="2284796"/>
            <a:chExt cx="3983874" cy="83067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45272" y="-1521853"/>
              <a:ext cx="7967748" cy="1661343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890498" y="2284796"/>
              <a:ext cx="3983874" cy="83067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71248" y="6553246"/>
            <a:ext cx="6022425" cy="7065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78867" y="5903893"/>
            <a:ext cx="6033943" cy="4469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53696" y="4672682"/>
            <a:ext cx="3530948" cy="3530948"/>
            <a:chOff x="2953696" y="4672682"/>
            <a:chExt cx="3530948" cy="35309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53696" y="4672682"/>
              <a:ext cx="3530948" cy="3530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7" y="3946582"/>
            <a:ext cx="8037582" cy="25860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9133" y="180283"/>
            <a:ext cx="1205434" cy="1214475"/>
            <a:chOff x="16809133" y="180283"/>
            <a:chExt cx="1205434" cy="12144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133" y="180283"/>
              <a:ext cx="1205434" cy="121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4564" y="6212488"/>
            <a:ext cx="8840579" cy="10342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7" y="3946582"/>
            <a:ext cx="9020532" cy="2733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9133" y="180283"/>
            <a:ext cx="1205434" cy="1214475"/>
            <a:chOff x="16809133" y="180283"/>
            <a:chExt cx="1205434" cy="12144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133" y="180283"/>
              <a:ext cx="1205434" cy="121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4564" y="6212488"/>
            <a:ext cx="6795554" cy="10342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80348" y="1281823"/>
            <a:ext cx="12913892" cy="7722068"/>
            <a:chOff x="-2580348" y="1281823"/>
            <a:chExt cx="12913892" cy="7722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580348" y="1281823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2901" y="2057143"/>
            <a:ext cx="6125487" cy="6171429"/>
            <a:chOff x="432901" y="2057143"/>
            <a:chExt cx="6125487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901" y="2057143"/>
              <a:ext cx="6125487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1221" y="3946582"/>
            <a:ext cx="9198732" cy="2587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79810" y="415765"/>
            <a:ext cx="12440566" cy="11609037"/>
            <a:chOff x="7579810" y="415765"/>
            <a:chExt cx="12440566" cy="116090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579810" y="415765"/>
              <a:ext cx="12440566" cy="116090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78" y="2072864"/>
            <a:ext cx="1491171" cy="7130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24010" y="7203505"/>
            <a:ext cx="6587336" cy="1431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597" y="6175721"/>
            <a:ext cx="1471241" cy="7214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98711" y="6173816"/>
            <a:ext cx="1491171" cy="7303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6330" y="2067149"/>
            <a:ext cx="1477441" cy="7214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31629" y="2928095"/>
            <a:ext cx="6424175" cy="15144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8753" y="2937371"/>
            <a:ext cx="7091903" cy="14181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6372" y="7114765"/>
            <a:ext cx="2752904" cy="446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93480"/>
            <a:ext cx="18439841" cy="11414262"/>
            <a:chOff x="0" y="1793480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93480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2962011" cy="14417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900" y="5658022"/>
            <a:ext cx="2602869" cy="1893747"/>
            <a:chOff x="1665900" y="5658022"/>
            <a:chExt cx="2602869" cy="189374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65900" y="5658022"/>
              <a:ext cx="2602869" cy="1893747"/>
              <a:chOff x="1665900" y="5658022"/>
              <a:chExt cx="2602869" cy="18937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5900" y="5658022"/>
                <a:ext cx="2602869" cy="189374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262" y="6234166"/>
              <a:ext cx="2401130" cy="6974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8913" y="5677069"/>
            <a:ext cx="2602869" cy="1893747"/>
            <a:chOff x="7858913" y="5677069"/>
            <a:chExt cx="2602869" cy="1893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8913" y="5677069"/>
              <a:ext cx="2602869" cy="1893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30399" y="5673531"/>
            <a:ext cx="2602869" cy="1893747"/>
            <a:chOff x="4730399" y="5673531"/>
            <a:chExt cx="2602869" cy="189374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730399" y="5673531"/>
              <a:ext cx="2602869" cy="1893747"/>
              <a:chOff x="4730399" y="5673531"/>
              <a:chExt cx="2602869" cy="189374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30399" y="5673531"/>
                <a:ext cx="2602869" cy="189374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5223" y="6074429"/>
              <a:ext cx="2154160" cy="12250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22039" y="5658022"/>
            <a:ext cx="2602869" cy="1893747"/>
            <a:chOff x="10922039" y="5658022"/>
            <a:chExt cx="2602869" cy="18937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2039" y="5658022"/>
              <a:ext cx="2602869" cy="189374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01954" y="6208754"/>
            <a:ext cx="1103524" cy="7462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948209" y="5664007"/>
            <a:ext cx="2930931" cy="1893747"/>
            <a:chOff x="13948209" y="5664007"/>
            <a:chExt cx="2930931" cy="18937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948209" y="5664007"/>
              <a:ext cx="2602869" cy="1893747"/>
              <a:chOff x="13948209" y="5664007"/>
              <a:chExt cx="2602869" cy="18937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948209" y="5664007"/>
                <a:ext cx="2602869" cy="189374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42454" y="6214737"/>
              <a:ext cx="1641775" cy="78882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32061" y="6021852"/>
            <a:ext cx="2154162" cy="1225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7" y="3946582"/>
            <a:ext cx="10559728" cy="25748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9133" y="180283"/>
            <a:ext cx="1205434" cy="1214475"/>
            <a:chOff x="16809133" y="180283"/>
            <a:chExt cx="1205434" cy="12144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133" y="180283"/>
              <a:ext cx="1205434" cy="121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33" y="-8044615"/>
            <a:ext cx="18439841" cy="11414262"/>
            <a:chOff x="-23733" y="-804461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3733" y="-804461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176" y="691112"/>
            <a:ext cx="2690623" cy="963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33" y="-8044615"/>
            <a:ext cx="18439841" cy="11414262"/>
            <a:chOff x="-23733" y="-804461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3733" y="-804461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176" y="691112"/>
            <a:ext cx="2137611" cy="10936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48" y="3936314"/>
            <a:ext cx="16999245" cy="6061350"/>
            <a:chOff x="812848" y="3936314"/>
            <a:chExt cx="16999245" cy="60613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12848" y="3936314"/>
              <a:ext cx="8576626" cy="6061350"/>
              <a:chOff x="812848" y="3936314"/>
              <a:chExt cx="8576626" cy="606135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015446" y="3936314"/>
                <a:ext cx="6171429" cy="4358571"/>
                <a:chOff x="2015446" y="3936314"/>
                <a:chExt cx="6171429" cy="435857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015446" y="3936314"/>
                  <a:ext cx="6171429" cy="4358571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4224" y="8206262"/>
                <a:ext cx="7608759" cy="16844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235467" y="3941076"/>
              <a:ext cx="8576626" cy="5532778"/>
              <a:chOff x="9235467" y="3941076"/>
              <a:chExt cx="8576626" cy="553277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30667" y="3941076"/>
                <a:ext cx="6171429" cy="4744286"/>
                <a:chOff x="10430667" y="3941076"/>
                <a:chExt cx="6171429" cy="474428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430667" y="3941076"/>
                  <a:ext cx="6171429" cy="4744286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46843" y="8520547"/>
                <a:ext cx="7116009" cy="96482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008" y="936324"/>
            <a:ext cx="14950954" cy="8413066"/>
            <a:chOff x="7512008" y="936324"/>
            <a:chExt cx="14950954" cy="8413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512008" y="936324"/>
              <a:ext cx="14950954" cy="84130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966" y="810462"/>
            <a:ext cx="6401414" cy="28711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509" y="3714795"/>
            <a:ext cx="5465737" cy="9630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1978" y="5191407"/>
            <a:ext cx="6679301" cy="31939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9788" y="901778"/>
            <a:ext cx="5571000" cy="8709568"/>
            <a:chOff x="12149788" y="901778"/>
            <a:chExt cx="5571000" cy="87095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05486" y="1232759"/>
              <a:ext cx="3859604" cy="8047606"/>
              <a:chOff x="13005486" y="1232759"/>
              <a:chExt cx="3859604" cy="804760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780000">
                <a:off x="11411580" y="-2455148"/>
                <a:ext cx="7719208" cy="16095211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780000">
                <a:off x="13005486" y="1232759"/>
                <a:ext cx="3859604" cy="804760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403916" y="3600000"/>
              <a:ext cx="3062744" cy="3085714"/>
              <a:chOff x="13403916" y="3600000"/>
              <a:chExt cx="3062744" cy="308571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780000">
                <a:off x="13403916" y="3600000"/>
                <a:ext cx="3062744" cy="308571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278571" y="2308113"/>
            <a:ext cx="974244" cy="1039193"/>
            <a:chOff x="7278571" y="2308113"/>
            <a:chExt cx="974244" cy="10391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8571" y="2308113"/>
              <a:ext cx="974244" cy="10391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7" y="3946582"/>
            <a:ext cx="9764267" cy="25891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9133" y="180283"/>
            <a:ext cx="1205434" cy="1214475"/>
            <a:chOff x="16809133" y="180283"/>
            <a:chExt cx="1205434" cy="12144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133" y="180283"/>
              <a:ext cx="1205434" cy="121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4564" y="6212488"/>
            <a:ext cx="9933884" cy="1063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315" y="6458309"/>
            <a:ext cx="5434556" cy="456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176" y="691112"/>
            <a:ext cx="4490283" cy="964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13914" y="700803"/>
            <a:ext cx="4260787" cy="8884107"/>
            <a:chOff x="12113914" y="700803"/>
            <a:chExt cx="4260787" cy="88841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4330" y="-3370440"/>
              <a:ext cx="8521574" cy="1776821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3914" y="700803"/>
              <a:ext cx="4260787" cy="8884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752" y="3935781"/>
            <a:ext cx="9186149" cy="1683790"/>
            <a:chOff x="974752" y="3935781"/>
            <a:chExt cx="9186149" cy="16837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534" y="3851563"/>
              <a:ext cx="5310805" cy="91461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136" y="4762450"/>
              <a:ext cx="7615048" cy="10342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315" y="7116976"/>
            <a:ext cx="4105648" cy="4505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9934" y="7779837"/>
            <a:ext cx="5935421" cy="456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1719" y="757946"/>
            <a:ext cx="4260787" cy="8884107"/>
            <a:chOff x="1551719" y="757946"/>
            <a:chExt cx="4260787" cy="88841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7864" y="-3313297"/>
              <a:ext cx="8521574" cy="1776821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719" y="757946"/>
              <a:ext cx="4260787" cy="88841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176" y="691112"/>
            <a:ext cx="8866131" cy="9742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8629" y="3851563"/>
            <a:ext cx="9513478" cy="967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25231" y="4762450"/>
            <a:ext cx="9498522" cy="10469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33267" y="6484237"/>
            <a:ext cx="8985487" cy="476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3267" y="7104809"/>
            <a:ext cx="8973871" cy="4632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2022-10-27T09:51:17Z</dcterms:created>
  <dcterms:modified xsi:type="dcterms:W3CDTF">2022-10-27T09:51:17Z</dcterms:modified>
</cp:coreProperties>
</file>