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6" Type="http://schemas.openxmlformats.org/officeDocument/2006/relationships/image" Target="../media/image9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Relationship Id="rId12" Type="http://schemas.openxmlformats.org/officeDocument/2006/relationships/image" Target="../media/image109.png"/><Relationship Id="rId13" Type="http://schemas.openxmlformats.org/officeDocument/2006/relationships/image" Target="../media/image110.png"/><Relationship Id="rId14" Type="http://schemas.openxmlformats.org/officeDocument/2006/relationships/image" Target="../media/image111.png"/><Relationship Id="rId15" Type="http://schemas.openxmlformats.org/officeDocument/2006/relationships/image" Target="../media/image112.png"/><Relationship Id="rId16" Type="http://schemas.openxmlformats.org/officeDocument/2006/relationships/image" Target="../media/image113.png"/><Relationship Id="rId17" Type="http://schemas.openxmlformats.org/officeDocument/2006/relationships/image" Target="../media/image114.png"/><Relationship Id="rId18" Type="http://schemas.openxmlformats.org/officeDocument/2006/relationships/image" Target="../media/image115.png"/><Relationship Id="rId19" Type="http://schemas.openxmlformats.org/officeDocument/2006/relationships/image" Target="../media/image116.png"/><Relationship Id="rId20" Type="http://schemas.openxmlformats.org/officeDocument/2006/relationships/image" Target="../media/image117.png"/><Relationship Id="rId21" Type="http://schemas.openxmlformats.org/officeDocument/2006/relationships/image" Target="../media/image118.png"/><Relationship Id="rId22" Type="http://schemas.openxmlformats.org/officeDocument/2006/relationships/image" Target="../media/image11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Relationship Id="rId11" Type="http://schemas.openxmlformats.org/officeDocument/2006/relationships/image" Target="../media/image129.png"/><Relationship Id="rId12" Type="http://schemas.openxmlformats.org/officeDocument/2006/relationships/image" Target="../media/image130.png"/><Relationship Id="rId13" Type="http://schemas.openxmlformats.org/officeDocument/2006/relationships/image" Target="../media/image131.png"/><Relationship Id="rId14" Type="http://schemas.openxmlformats.org/officeDocument/2006/relationships/image" Target="../media/image132.png"/><Relationship Id="rId15" Type="http://schemas.openxmlformats.org/officeDocument/2006/relationships/image" Target="../media/image133.png"/><Relationship Id="rId16" Type="http://schemas.openxmlformats.org/officeDocument/2006/relationships/image" Target="../media/image134.png"/><Relationship Id="rId17" Type="http://schemas.openxmlformats.org/officeDocument/2006/relationships/image" Target="../media/image135.png"/><Relationship Id="rId18" Type="http://schemas.openxmlformats.org/officeDocument/2006/relationships/image" Target="../media/image136.png"/><Relationship Id="rId19" Type="http://schemas.openxmlformats.org/officeDocument/2006/relationships/image" Target="../media/image137.png"/><Relationship Id="rId20" Type="http://schemas.openxmlformats.org/officeDocument/2006/relationships/image" Target="../media/image138.png"/><Relationship Id="rId21" Type="http://schemas.openxmlformats.org/officeDocument/2006/relationships/image" Target="../media/image139.png"/><Relationship Id="rId22" Type="http://schemas.openxmlformats.org/officeDocument/2006/relationships/image" Target="../media/image140.png"/><Relationship Id="rId23" Type="http://schemas.openxmlformats.org/officeDocument/2006/relationships/image" Target="../media/image141.png"/><Relationship Id="rId24" Type="http://schemas.openxmlformats.org/officeDocument/2006/relationships/image" Target="../media/image142.png"/><Relationship Id="rId25" Type="http://schemas.openxmlformats.org/officeDocument/2006/relationships/image" Target="../media/image143.png"/><Relationship Id="rId26" Type="http://schemas.openxmlformats.org/officeDocument/2006/relationships/image" Target="../media/image144.png"/><Relationship Id="rId27" Type="http://schemas.openxmlformats.org/officeDocument/2006/relationships/image" Target="../media/image14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54.png"/><Relationship Id="rId7" Type="http://schemas.openxmlformats.org/officeDocument/2006/relationships/image" Target="../media/image155.png"/><Relationship Id="rId8" Type="http://schemas.openxmlformats.org/officeDocument/2006/relationships/image" Target="../media/image156.png"/><Relationship Id="rId9" Type="http://schemas.openxmlformats.org/officeDocument/2006/relationships/image" Target="../media/image157.png"/><Relationship Id="rId10" Type="http://schemas.openxmlformats.org/officeDocument/2006/relationships/image" Target="../media/image15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Relationship Id="rId9" Type="http://schemas.openxmlformats.org/officeDocument/2006/relationships/image" Target="../media/image166.png"/><Relationship Id="rId10" Type="http://schemas.openxmlformats.org/officeDocument/2006/relationships/image" Target="../media/image167.png"/><Relationship Id="rId11" Type="http://schemas.openxmlformats.org/officeDocument/2006/relationships/image" Target="../media/image16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Relationship Id="rId10" Type="http://schemas.openxmlformats.org/officeDocument/2006/relationships/image" Target="../media/image177.png"/><Relationship Id="rId11" Type="http://schemas.openxmlformats.org/officeDocument/2006/relationships/image" Target="../media/image17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9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Relationship Id="rId16" Type="http://schemas.openxmlformats.org/officeDocument/2006/relationships/image" Target="../media/image75.png"/><Relationship Id="rId17" Type="http://schemas.openxmlformats.org/officeDocument/2006/relationships/image" Target="../media/image76.png"/><Relationship Id="rId18" Type="http://schemas.openxmlformats.org/officeDocument/2006/relationships/image" Target="../media/image77.png"/><Relationship Id="rId19" Type="http://schemas.openxmlformats.org/officeDocument/2006/relationships/image" Target="../media/image7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949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9310" y="8016386"/>
            <a:ext cx="8631979" cy="17104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0246" y="8007289"/>
            <a:ext cx="6846019" cy="19277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30289" y="3259533"/>
            <a:ext cx="5425137" cy="3830138"/>
            <a:chOff x="6430289" y="3259533"/>
            <a:chExt cx="5425137" cy="383013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827480" y="3259533"/>
              <a:ext cx="2630754" cy="2892051"/>
              <a:chOff x="7827480" y="3259533"/>
              <a:chExt cx="2630754" cy="2892051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827480" y="3259533"/>
                <a:ext cx="2630754" cy="2892051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6327" y="5946843"/>
              <a:ext cx="4656964" cy="16494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5022" y="712453"/>
            <a:ext cx="3186834" cy="145334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5022" y="712453"/>
            <a:ext cx="3186835" cy="145334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3279" y="405203"/>
            <a:ext cx="4058484" cy="14711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52808" y="92486"/>
            <a:ext cx="737668" cy="810936"/>
            <a:chOff x="17452808" y="92486"/>
            <a:chExt cx="737668" cy="8109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52808" y="92486"/>
              <a:ext cx="737668" cy="8109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81763" y="9010696"/>
            <a:ext cx="3362609" cy="4129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26008" y="3341505"/>
            <a:ext cx="11433698" cy="3615435"/>
            <a:chOff x="3426008" y="3341505"/>
            <a:chExt cx="11433698" cy="361543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832909" y="3341505"/>
              <a:ext cx="2619905" cy="2619905"/>
              <a:chOff x="7832909" y="3341505"/>
              <a:chExt cx="2619905" cy="261990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32909" y="3341505"/>
                <a:ext cx="2619905" cy="2619905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59343" y="6268067"/>
              <a:ext cx="6743927" cy="72264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571046" y="6252944"/>
            <a:ext cx="7684645" cy="7226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645940" y="3002568"/>
            <a:ext cx="3133065" cy="3133065"/>
            <a:chOff x="2645940" y="3002568"/>
            <a:chExt cx="3133065" cy="313306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45940" y="3002568"/>
              <a:ext cx="3133065" cy="313306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23602" y="6252944"/>
            <a:ext cx="6862100" cy="72087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38078" y="3226129"/>
            <a:ext cx="2938075" cy="2938075"/>
            <a:chOff x="12638078" y="3226129"/>
            <a:chExt cx="2938075" cy="29380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638078" y="3226129"/>
              <a:ext cx="2938075" cy="293807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342649" y="6896592"/>
            <a:ext cx="7201745" cy="96473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378392" y="6896592"/>
            <a:ext cx="7814454" cy="9456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1578170" y="6902049"/>
            <a:ext cx="7492915" cy="9399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52216" y="2688211"/>
            <a:ext cx="5381282" cy="7223780"/>
            <a:chOff x="6452216" y="2688211"/>
            <a:chExt cx="5381282" cy="722378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52216" y="2937456"/>
              <a:ext cx="5381282" cy="6974534"/>
              <a:chOff x="6452216" y="2937456"/>
              <a:chExt cx="5381282" cy="6974534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7775549" y="2937456"/>
                <a:ext cx="2780439" cy="4333190"/>
                <a:chOff x="7775549" y="2937456"/>
                <a:chExt cx="2780439" cy="4333190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7775549" y="2937456"/>
                  <a:ext cx="2780439" cy="4333190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6452216" y="5882749"/>
                <a:ext cx="5381282" cy="4029242"/>
                <a:chOff x="6452216" y="5882749"/>
                <a:chExt cx="5381282" cy="4029242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452216" y="5882749"/>
                  <a:ext cx="5381282" cy="402924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5" name="그룹 1005"/>
            <p:cNvGrpSpPr/>
            <p:nvPr/>
          </p:nvGrpSpPr>
          <p:grpSpPr>
            <a:xfrm>
              <a:off x="8037511" y="2688211"/>
              <a:ext cx="2210685" cy="2210663"/>
              <a:chOff x="8037511" y="2688211"/>
              <a:chExt cx="2210685" cy="221066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037511" y="2688211"/>
                <a:ext cx="2210685" cy="2210663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5022" y="712453"/>
            <a:ext cx="3186834" cy="145334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5022" y="712453"/>
            <a:ext cx="3186835" cy="145334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3279" y="405203"/>
            <a:ext cx="4058484" cy="145334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452808" y="92486"/>
            <a:ext cx="737668" cy="810936"/>
            <a:chOff x="17452808" y="92486"/>
            <a:chExt cx="737668" cy="81093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52808" y="92486"/>
              <a:ext cx="737668" cy="8109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81763" y="9010696"/>
            <a:ext cx="3358419" cy="40811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571046" y="6252944"/>
            <a:ext cx="7884817" cy="82886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23602" y="6252944"/>
            <a:ext cx="6935700" cy="71953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42649" y="6896592"/>
            <a:ext cx="7532563" cy="9393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78392" y="6896592"/>
            <a:ext cx="7810585" cy="93997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200494" y="6902049"/>
            <a:ext cx="4049788" cy="9456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00579" y="3270971"/>
            <a:ext cx="6171429" cy="2118857"/>
            <a:chOff x="1100579" y="3270971"/>
            <a:chExt cx="6171429" cy="211885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0579" y="3270971"/>
              <a:ext cx="6171429" cy="211885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350859" y="6260563"/>
            <a:ext cx="7319598" cy="72398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283698" y="2660981"/>
            <a:ext cx="3646835" cy="3338836"/>
            <a:chOff x="12283698" y="2660981"/>
            <a:chExt cx="3646835" cy="333883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728905" y="2848078"/>
              <a:ext cx="1434413" cy="1154951"/>
              <a:chOff x="12728905" y="2848078"/>
              <a:chExt cx="1434413" cy="115495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12728905" y="2848078"/>
                <a:ext cx="1434413" cy="115495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254343" y="2660981"/>
              <a:ext cx="1672349" cy="1672349"/>
              <a:chOff x="14254343" y="2660981"/>
              <a:chExt cx="1672349" cy="1672349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254343" y="2660981"/>
                <a:ext cx="1672349" cy="167234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2283698" y="4097173"/>
              <a:ext cx="2324828" cy="1902644"/>
              <a:chOff x="12283698" y="4097173"/>
              <a:chExt cx="2324828" cy="1902644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2283698" y="4097173"/>
                <a:ext cx="2324828" cy="190264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2543737" y="4341758"/>
              <a:ext cx="1804749" cy="909232"/>
              <a:chOff x="12543737" y="4341758"/>
              <a:chExt cx="1804749" cy="909232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2543737" y="4341758"/>
                <a:ext cx="1804749" cy="909232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3978026" y="4301259"/>
              <a:ext cx="1434413" cy="1154951"/>
              <a:chOff x="13978026" y="4301259"/>
              <a:chExt cx="1434413" cy="1154951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3978026" y="4301259"/>
                <a:ext cx="1434413" cy="115495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74987" y="2132543"/>
            <a:ext cx="3752381" cy="3744234"/>
            <a:chOff x="8874987" y="2132543"/>
            <a:chExt cx="3752381" cy="374423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874987" y="2132543"/>
              <a:ext cx="3748181" cy="2829087"/>
              <a:chOff x="8874987" y="2132543"/>
              <a:chExt cx="3748181" cy="282908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874987" y="2132543"/>
                <a:ext cx="3748181" cy="282908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758916" y="2798798"/>
              <a:ext cx="1980323" cy="3077979"/>
              <a:chOff x="9758916" y="2798798"/>
              <a:chExt cx="1980323" cy="307797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758916" y="2798798"/>
                <a:ext cx="1980323" cy="3077979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590692" y="4697875"/>
            <a:ext cx="4359067" cy="2586377"/>
            <a:chOff x="8590692" y="4697875"/>
            <a:chExt cx="4359067" cy="258637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90692" y="4697875"/>
              <a:ext cx="4359067" cy="258637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5022" y="712453"/>
            <a:ext cx="3186834" cy="145334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5022" y="712453"/>
            <a:ext cx="3186835" cy="145334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3279" y="405203"/>
            <a:ext cx="4058484" cy="145334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452808" y="92486"/>
            <a:ext cx="737668" cy="810936"/>
            <a:chOff x="17452808" y="92486"/>
            <a:chExt cx="737668" cy="8109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52808" y="92486"/>
              <a:ext cx="737668" cy="81093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81763" y="9010696"/>
            <a:ext cx="3404005" cy="4129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23645" y="2937456"/>
            <a:ext cx="5381282" cy="6974534"/>
            <a:chOff x="1023645" y="2937456"/>
            <a:chExt cx="5381282" cy="697453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346978" y="2937456"/>
              <a:ext cx="2780439" cy="4333190"/>
              <a:chOff x="2346978" y="2937456"/>
              <a:chExt cx="2780439" cy="433319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346978" y="2937456"/>
                <a:ext cx="2780439" cy="433319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23645" y="5882749"/>
              <a:ext cx="5381282" cy="4029242"/>
              <a:chOff x="1023645" y="5882749"/>
              <a:chExt cx="5381282" cy="4029242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23645" y="5882749"/>
                <a:ext cx="5381282" cy="4029242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608939" y="2688211"/>
            <a:ext cx="2210685" cy="2210663"/>
            <a:chOff x="2608939" y="2688211"/>
            <a:chExt cx="2210685" cy="221066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08939" y="2688211"/>
              <a:ext cx="2210685" cy="221066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2050180" y="6896592"/>
            <a:ext cx="7810585" cy="93997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2077713" y="6260563"/>
            <a:ext cx="7319598" cy="72398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47547" y="3670112"/>
            <a:ext cx="2380985" cy="265136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3902140" y="2613160"/>
            <a:ext cx="3342857" cy="2523810"/>
            <a:chOff x="13902140" y="2613160"/>
            <a:chExt cx="3342857" cy="252381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3902140" y="2613160"/>
              <a:ext cx="3340318" cy="2519784"/>
              <a:chOff x="13902140" y="2613160"/>
              <a:chExt cx="3340318" cy="2519784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902140" y="2613160"/>
                <a:ext cx="3340318" cy="251978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4638589" y="2745392"/>
              <a:ext cx="1880217" cy="2381153"/>
              <a:chOff x="14638589" y="2745392"/>
              <a:chExt cx="1880217" cy="2381153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638589" y="2745392"/>
                <a:ext cx="1880217" cy="2381153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4504152" y="867511"/>
            <a:ext cx="11433698" cy="2152381"/>
            <a:chOff x="4504152" y="867511"/>
            <a:chExt cx="11433698" cy="215238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8516582" y="867511"/>
              <a:ext cx="3427886" cy="2150848"/>
              <a:chOff x="8516582" y="867511"/>
              <a:chExt cx="3427886" cy="2150848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8516582" y="867511"/>
                <a:ext cx="3427886" cy="2150848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47011" y="1265925"/>
              <a:ext cx="6640516" cy="112721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900444" y="1208835"/>
            <a:ext cx="3428571" cy="2152381"/>
            <a:chOff x="13900444" y="1208835"/>
            <a:chExt cx="3428571" cy="2152381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3900444" y="1208835"/>
              <a:ext cx="3427886" cy="2150848"/>
              <a:chOff x="13900444" y="1208835"/>
              <a:chExt cx="3427886" cy="2150848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900444" y="1208835"/>
                <a:ext cx="3427886" cy="2150848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4730072" y="1526924"/>
              <a:ext cx="1082915" cy="1085574"/>
              <a:chOff x="14730072" y="1526924"/>
              <a:chExt cx="1082915" cy="1085574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4730072" y="1526924"/>
                <a:ext cx="1082915" cy="108557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6085750" y="1544715"/>
              <a:ext cx="312178" cy="1076589"/>
              <a:chOff x="16085750" y="1544715"/>
              <a:chExt cx="312178" cy="1076589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540000">
                <a:off x="16085750" y="1544715"/>
                <a:ext cx="312178" cy="1076589"/>
              </a:xfrm>
              <a:prstGeom prst="rect">
                <a:avLst/>
              </a:prstGeom>
            </p:spPr>
          </p:pic>
        </p:grpSp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006925" y="4774630"/>
            <a:ext cx="6200086" cy="418783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862191" y="5248915"/>
            <a:ext cx="6091162" cy="413704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100296" y="6904211"/>
            <a:ext cx="8022581" cy="939977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072763" y="6268182"/>
            <a:ext cx="7740562" cy="7248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D949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7888" y="3946583"/>
            <a:ext cx="10503854" cy="25860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56401" y="-1744272"/>
            <a:ext cx="1207703" cy="4605068"/>
            <a:chOff x="1056401" y="-1744272"/>
            <a:chExt cx="1207703" cy="460506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01" y="-1744272"/>
              <a:ext cx="1207703" cy="46050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52808" y="92486"/>
            <a:ext cx="737668" cy="810936"/>
            <a:chOff x="17452808" y="92486"/>
            <a:chExt cx="737668" cy="8109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52808" y="92486"/>
              <a:ext cx="737668" cy="8109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81763" y="9010696"/>
            <a:ext cx="3351816" cy="4083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5022" y="712453"/>
            <a:ext cx="3186834" cy="145334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5022" y="712453"/>
            <a:ext cx="3186835" cy="145334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3279" y="405203"/>
            <a:ext cx="4889987" cy="14533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52808" y="92486"/>
            <a:ext cx="737668" cy="810936"/>
            <a:chOff x="17452808" y="92486"/>
            <a:chExt cx="737668" cy="8109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52808" y="92486"/>
              <a:ext cx="737668" cy="8109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81763" y="9010696"/>
            <a:ext cx="3399561" cy="4083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50859" y="7784373"/>
            <a:ext cx="7715052" cy="7244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1080" y="2825841"/>
            <a:ext cx="16663554" cy="4352381"/>
            <a:chOff x="811080" y="2825841"/>
            <a:chExt cx="16663554" cy="435238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731777" y="2825841"/>
              <a:ext cx="7736665" cy="4351874"/>
              <a:chOff x="9731777" y="2825841"/>
              <a:chExt cx="7736665" cy="435187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731777" y="2825841"/>
                <a:ext cx="7736665" cy="435187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11080" y="2825841"/>
              <a:ext cx="7736665" cy="4351874"/>
              <a:chOff x="811080" y="2825841"/>
              <a:chExt cx="7736665" cy="435187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11080" y="2825841"/>
                <a:ext cx="7736665" cy="435187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5022" y="712453"/>
            <a:ext cx="3186834" cy="145334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5022" y="712453"/>
            <a:ext cx="3186835" cy="145334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3279" y="405203"/>
            <a:ext cx="4889987" cy="14533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52808" y="92486"/>
            <a:ext cx="737668" cy="810936"/>
            <a:chOff x="17452808" y="92486"/>
            <a:chExt cx="737668" cy="8109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52808" y="92486"/>
              <a:ext cx="737668" cy="8109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81763" y="9010696"/>
            <a:ext cx="3400069" cy="4129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50859" y="7784373"/>
            <a:ext cx="7074808" cy="7328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10159" y="2216804"/>
            <a:ext cx="12865396" cy="5277499"/>
            <a:chOff x="2710159" y="2216804"/>
            <a:chExt cx="12865396" cy="527749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710159" y="2227637"/>
              <a:ext cx="3948285" cy="5264380"/>
              <a:chOff x="2710159" y="2227637"/>
              <a:chExt cx="3948285" cy="526438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710159" y="2227637"/>
                <a:ext cx="3948285" cy="526438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185079" y="2216804"/>
              <a:ext cx="3948285" cy="5264380"/>
              <a:chOff x="7185079" y="2216804"/>
              <a:chExt cx="3948285" cy="526438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185079" y="2216804"/>
                <a:ext cx="3948285" cy="526438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623174" y="2219022"/>
              <a:ext cx="3948285" cy="5264380"/>
              <a:chOff x="11623174" y="2219022"/>
              <a:chExt cx="3948285" cy="526438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623174" y="2219022"/>
                <a:ext cx="3948285" cy="526438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5022" y="712453"/>
            <a:ext cx="3186834" cy="145334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5022" y="712453"/>
            <a:ext cx="3186835" cy="145334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3279" y="405203"/>
            <a:ext cx="4889987" cy="14533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52808" y="92486"/>
            <a:ext cx="737668" cy="810936"/>
            <a:chOff x="17452808" y="92486"/>
            <a:chExt cx="737668" cy="8109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52808" y="92486"/>
              <a:ext cx="737668" cy="8109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81763" y="9010696"/>
            <a:ext cx="3410354" cy="4083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50859" y="7308183"/>
            <a:ext cx="7660072" cy="7239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1141" y="2335965"/>
            <a:ext cx="16423433" cy="4780952"/>
            <a:chOff x="931141" y="2335965"/>
            <a:chExt cx="16423433" cy="478095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31141" y="2335965"/>
              <a:ext cx="8109869" cy="4780927"/>
              <a:chOff x="931141" y="2335965"/>
              <a:chExt cx="8109869" cy="4780927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31141" y="2335965"/>
                <a:ext cx="8109869" cy="478092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192669" y="2335965"/>
              <a:ext cx="8158292" cy="4716200"/>
              <a:chOff x="9192669" y="2335965"/>
              <a:chExt cx="8158292" cy="471620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192669" y="2335965"/>
                <a:ext cx="8158292" cy="4716200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378392" y="7938011"/>
            <a:ext cx="9178431" cy="5920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D949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52808" y="92486"/>
            <a:ext cx="737668" cy="810936"/>
            <a:chOff x="17452808" y="92486"/>
            <a:chExt cx="737668" cy="8109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52808" y="92486"/>
              <a:ext cx="737668" cy="8109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1202" y="1310416"/>
            <a:ext cx="14481741" cy="10669906"/>
            <a:chOff x="1291202" y="1310416"/>
            <a:chExt cx="14481741" cy="1066990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91202" y="5808893"/>
              <a:ext cx="6171429" cy="6171429"/>
              <a:chOff x="1291202" y="5808893"/>
              <a:chExt cx="6171429" cy="617142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91202" y="5808893"/>
                <a:ext cx="6171429" cy="617142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983349" y="1310416"/>
              <a:ext cx="11789593" cy="5212659"/>
              <a:chOff x="3983349" y="1310416"/>
              <a:chExt cx="11789593" cy="521265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983349" y="1310416"/>
                <a:ext cx="11789593" cy="521265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519079" y="2033207"/>
              <a:ext cx="8891517" cy="2586377"/>
              <a:chOff x="5519079" y="2033207"/>
              <a:chExt cx="8891517" cy="258637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519079" y="2033207"/>
                <a:ext cx="8891517" cy="2586377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4611" y="2138011"/>
            <a:ext cx="10812930" cy="2587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D949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5022" y="712453"/>
            <a:ext cx="2962007" cy="14417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52808" y="92486"/>
            <a:ext cx="737668" cy="810936"/>
            <a:chOff x="17452808" y="92486"/>
            <a:chExt cx="737668" cy="81093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52808" y="92486"/>
              <a:ext cx="737668" cy="81093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3612" y="3008755"/>
            <a:ext cx="2278911" cy="103426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231" y="4159231"/>
            <a:ext cx="4053708" cy="103426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98850" y="5309707"/>
            <a:ext cx="2890827" cy="10355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6469" y="6460183"/>
            <a:ext cx="3482426" cy="103426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15040" y="3159230"/>
            <a:ext cx="4201357" cy="72398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27421" y="4319230"/>
            <a:ext cx="5475714" cy="72398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96945" y="5469706"/>
            <a:ext cx="4629698" cy="73287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75992" y="6610659"/>
            <a:ext cx="5314922" cy="7244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949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7888" y="3946583"/>
            <a:ext cx="8973857" cy="25860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56401" y="-1744272"/>
            <a:ext cx="1207703" cy="4605068"/>
            <a:chOff x="1056401" y="-1744272"/>
            <a:chExt cx="1207703" cy="460506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01" y="-1744272"/>
              <a:ext cx="1207703" cy="46050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52808" y="92486"/>
            <a:ext cx="737668" cy="810936"/>
            <a:chOff x="17452808" y="92486"/>
            <a:chExt cx="737668" cy="8109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52808" y="92486"/>
              <a:ext cx="737668" cy="8109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81763" y="9010696"/>
            <a:ext cx="3336578" cy="4083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38393" y="6287564"/>
            <a:ext cx="8618904" cy="10342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3279" y="405203"/>
            <a:ext cx="3186834" cy="14533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52808" y="92486"/>
            <a:ext cx="737668" cy="810936"/>
            <a:chOff x="17452808" y="92486"/>
            <a:chExt cx="737668" cy="81093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52808" y="92486"/>
              <a:ext cx="737668" cy="8109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81763" y="9010696"/>
            <a:ext cx="3361213" cy="4083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8470" y="2821048"/>
            <a:ext cx="6191490" cy="4643617"/>
            <a:chOff x="1588470" y="2821048"/>
            <a:chExt cx="6191490" cy="464361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8470" y="2821048"/>
              <a:ext cx="6191490" cy="464361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7011" y="4028268"/>
            <a:ext cx="9703778" cy="62817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57011" y="4645858"/>
            <a:ext cx="8223812" cy="6510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016876" y="5336352"/>
            <a:ext cx="9810287" cy="997950"/>
            <a:chOff x="8016876" y="5336352"/>
            <a:chExt cx="9810287" cy="99795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9811" y="5279287"/>
              <a:ext cx="9795421" cy="1044292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86125" y="5743839"/>
              <a:ext cx="5135883" cy="620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6912" y="7315116"/>
            <a:ext cx="4896784" cy="9160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3279" y="405203"/>
            <a:ext cx="4018337" cy="14533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52808" y="92486"/>
            <a:ext cx="737668" cy="810936"/>
            <a:chOff x="17452808" y="92486"/>
            <a:chExt cx="737668" cy="81093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52808" y="92486"/>
              <a:ext cx="737668" cy="8109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7111" y="6720271"/>
            <a:ext cx="1637012" cy="59124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27986" y="7329264"/>
            <a:ext cx="4720553" cy="9160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66524" y="2857143"/>
            <a:ext cx="3429858" cy="3538042"/>
            <a:chOff x="5766524" y="2857143"/>
            <a:chExt cx="3429858" cy="353804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6524" y="2857143"/>
              <a:ext cx="3429858" cy="35380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14761" y="2865231"/>
            <a:ext cx="3550293" cy="3528487"/>
            <a:chOff x="1914761" y="2865231"/>
            <a:chExt cx="3550293" cy="352848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14761" y="2865231"/>
              <a:ext cx="3550293" cy="352848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18499" y="6720271"/>
            <a:ext cx="1638108" cy="59490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69366" y="7324639"/>
            <a:ext cx="5093187" cy="9160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552047" y="2789996"/>
            <a:ext cx="2908276" cy="3539534"/>
            <a:chOff x="9552047" y="2789996"/>
            <a:chExt cx="2908276" cy="353953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52047" y="2789996"/>
              <a:ext cx="2908276" cy="353953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608137" y="6702472"/>
            <a:ext cx="1648333" cy="59124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858988" y="7306840"/>
            <a:ext cx="4837988" cy="91602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896241" y="2780285"/>
            <a:ext cx="3399131" cy="3531445"/>
            <a:chOff x="12896241" y="2780285"/>
            <a:chExt cx="3399131" cy="353144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896241" y="2780285"/>
              <a:ext cx="3399131" cy="353144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702213" y="6720271"/>
            <a:ext cx="1636282" cy="5949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981763" y="9010696"/>
            <a:ext cx="3362228" cy="4129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949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7888" y="3946583"/>
            <a:ext cx="11192654" cy="25860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56401" y="-1744272"/>
            <a:ext cx="1207703" cy="4605068"/>
            <a:chOff x="1056401" y="-1744272"/>
            <a:chExt cx="1207703" cy="460506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01" y="-1744272"/>
              <a:ext cx="1207703" cy="46050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52808" y="92486"/>
            <a:ext cx="737668" cy="810936"/>
            <a:chOff x="17452808" y="92486"/>
            <a:chExt cx="737668" cy="8109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52808" y="92486"/>
              <a:ext cx="737668" cy="8109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81763" y="9010696"/>
            <a:ext cx="3360832" cy="4083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38393" y="6287564"/>
            <a:ext cx="9552015" cy="10342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3276" y="405203"/>
            <a:ext cx="5681343" cy="14533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52808" y="92486"/>
            <a:ext cx="737668" cy="810936"/>
            <a:chOff x="17452808" y="92486"/>
            <a:chExt cx="737668" cy="81093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52808" y="92486"/>
              <a:ext cx="737668" cy="8109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2806" y="2639135"/>
            <a:ext cx="4555023" cy="5007445"/>
            <a:chOff x="1662806" y="2639135"/>
            <a:chExt cx="4555023" cy="500744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2806" y="2639135"/>
              <a:ext cx="4555023" cy="500744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66230" y="3724296"/>
            <a:ext cx="6434907" cy="62817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66230" y="4341887"/>
            <a:ext cx="9411222" cy="65103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54802" y="2570011"/>
            <a:ext cx="7240531" cy="94321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81763" y="9010696"/>
            <a:ext cx="3362228" cy="4129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73849" y="6303344"/>
            <a:ext cx="8258105" cy="65103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73849" y="6920935"/>
            <a:ext cx="5761398" cy="6281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581135" y="5301701"/>
            <a:ext cx="707874" cy="606842"/>
            <a:chOff x="11581135" y="5301701"/>
            <a:chExt cx="707874" cy="60684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11581135" y="5301701"/>
              <a:ext cx="707874" cy="6068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40235" y="2280043"/>
            <a:ext cx="5911367" cy="7935361"/>
            <a:chOff x="10140235" y="2280043"/>
            <a:chExt cx="5911367" cy="793536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140235" y="2553841"/>
              <a:ext cx="5911367" cy="7661563"/>
              <a:chOff x="10140235" y="2553841"/>
              <a:chExt cx="5911367" cy="7661563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1593923" y="2553841"/>
                <a:ext cx="3054327" cy="4760032"/>
                <a:chOff x="11593923" y="2553841"/>
                <a:chExt cx="3054327" cy="4760032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1593923" y="2553841"/>
                  <a:ext cx="3054327" cy="4760032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0140235" y="5789260"/>
                <a:ext cx="5911367" cy="4426144"/>
                <a:chOff x="10140235" y="5789260"/>
                <a:chExt cx="5911367" cy="4426144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140235" y="5789260"/>
                  <a:ext cx="5911367" cy="442614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5" name="그룹 1005"/>
            <p:cNvGrpSpPr/>
            <p:nvPr/>
          </p:nvGrpSpPr>
          <p:grpSpPr>
            <a:xfrm>
              <a:off x="11881689" y="2280043"/>
              <a:ext cx="2428449" cy="2428425"/>
              <a:chOff x="11881689" y="2280043"/>
              <a:chExt cx="2428449" cy="242842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881689" y="2280043"/>
                <a:ext cx="2428449" cy="2428425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3279" y="405203"/>
            <a:ext cx="4095956" cy="145334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452808" y="92486"/>
            <a:ext cx="737668" cy="810936"/>
            <a:chOff x="17452808" y="92486"/>
            <a:chExt cx="737668" cy="8109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52808" y="92486"/>
              <a:ext cx="737668" cy="8109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81763" y="9010696"/>
            <a:ext cx="3361721" cy="4129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5171" y="6200106"/>
            <a:ext cx="6714328" cy="62132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020076" y="6879544"/>
            <a:ext cx="707874" cy="606842"/>
            <a:chOff x="5020076" y="6879544"/>
            <a:chExt cx="707874" cy="60684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5020076" y="6879544"/>
              <a:ext cx="707874" cy="60684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259351" y="2244446"/>
            <a:ext cx="4229324" cy="3873929"/>
            <a:chOff x="3259351" y="2244446"/>
            <a:chExt cx="4229324" cy="387392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3775909" y="2461528"/>
              <a:ext cx="1664297" cy="1340047"/>
              <a:chOff x="3775909" y="2461528"/>
              <a:chExt cx="1664297" cy="134004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3775909" y="2461528"/>
                <a:ext cx="1664297" cy="134004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5545818" y="2244446"/>
              <a:ext cx="1940365" cy="1940365"/>
              <a:chOff x="5545818" y="2244446"/>
              <a:chExt cx="1940365" cy="194036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545818" y="2244446"/>
                <a:ext cx="1940365" cy="194036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3259351" y="3910807"/>
              <a:ext cx="2697412" cy="2207569"/>
              <a:chOff x="3259351" y="3910807"/>
              <a:chExt cx="2697412" cy="2207569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259351" y="3910807"/>
                <a:ext cx="2697412" cy="2207569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561065" y="4194589"/>
              <a:ext cx="2093985" cy="1054948"/>
              <a:chOff x="3561065" y="4194589"/>
              <a:chExt cx="2093985" cy="105494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561065" y="4194589"/>
                <a:ext cx="2093985" cy="105494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5225218" y="4147600"/>
              <a:ext cx="1664297" cy="1340047"/>
              <a:chOff x="5225218" y="4147600"/>
              <a:chExt cx="1664297" cy="1340047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225218" y="4147600"/>
                <a:ext cx="1664297" cy="1340047"/>
              </a:xfrm>
              <a:prstGeom prst="rect">
                <a:avLst/>
              </a:prstGeom>
            </p:spPr>
          </p:pic>
        </p:grpSp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12790" y="7636296"/>
            <a:ext cx="7896398" cy="108607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127077" y="6198201"/>
            <a:ext cx="6444239" cy="620558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2741981" y="6877640"/>
            <a:ext cx="707874" cy="606842"/>
            <a:chOff x="12741981" y="6877640"/>
            <a:chExt cx="707874" cy="60684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200000">
              <a:off x="12741981" y="6877640"/>
              <a:ext cx="707874" cy="606842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134696" y="7643916"/>
            <a:ext cx="8266675" cy="10929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D949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7888" y="3946583"/>
            <a:ext cx="9764255" cy="25891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56401" y="-1744272"/>
            <a:ext cx="1207703" cy="4605068"/>
            <a:chOff x="1056401" y="-1744272"/>
            <a:chExt cx="1207703" cy="460506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01" y="-1744272"/>
              <a:ext cx="1207703" cy="46050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52808" y="92486"/>
            <a:ext cx="737668" cy="810936"/>
            <a:chOff x="17452808" y="92486"/>
            <a:chExt cx="737668" cy="8109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52808" y="92486"/>
              <a:ext cx="737668" cy="8109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81763" y="9010696"/>
            <a:ext cx="3354229" cy="4083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38393" y="6287564"/>
            <a:ext cx="8935020" cy="10469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2022-10-27T09:50:27Z</dcterms:created>
  <dcterms:modified xsi:type="dcterms:W3CDTF">2022-10-27T09:50:27Z</dcterms:modified>
</cp:coreProperties>
</file>