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8" Type="http://schemas.openxmlformats.org/officeDocument/2006/relationships/image" Target="../media/image44.png"/><Relationship Id="rId29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image" Target="../media/image67.png"/><Relationship Id="rId24" Type="http://schemas.openxmlformats.org/officeDocument/2006/relationships/image" Target="../media/image68.png"/><Relationship Id="rId25" Type="http://schemas.openxmlformats.org/officeDocument/2006/relationships/image" Target="../media/image69.png"/><Relationship Id="rId26" Type="http://schemas.openxmlformats.org/officeDocument/2006/relationships/image" Target="../media/image70.png"/><Relationship Id="rId27" Type="http://schemas.openxmlformats.org/officeDocument/2006/relationships/image" Target="../media/image71.png"/><Relationship Id="rId28" Type="http://schemas.openxmlformats.org/officeDocument/2006/relationships/image" Target="../media/image72.png"/><Relationship Id="rId29" Type="http://schemas.openxmlformats.org/officeDocument/2006/relationships/image" Target="../media/image73.png"/><Relationship Id="rId30" Type="http://schemas.openxmlformats.org/officeDocument/2006/relationships/image" Target="../media/image74.png"/><Relationship Id="rId31" Type="http://schemas.openxmlformats.org/officeDocument/2006/relationships/image" Target="../media/image75.png"/><Relationship Id="rId32" Type="http://schemas.openxmlformats.org/officeDocument/2006/relationships/image" Target="../media/image76.png"/><Relationship Id="rId33" Type="http://schemas.openxmlformats.org/officeDocument/2006/relationships/image" Target="../media/image77.png"/><Relationship Id="rId34" Type="http://schemas.openxmlformats.org/officeDocument/2006/relationships/image" Target="../media/image7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Relationship Id="rId17" Type="http://schemas.openxmlformats.org/officeDocument/2006/relationships/image" Target="../media/image94.png"/><Relationship Id="rId18" Type="http://schemas.openxmlformats.org/officeDocument/2006/relationships/image" Target="../media/image95.png"/><Relationship Id="rId19" Type="http://schemas.openxmlformats.org/officeDocument/2006/relationships/image" Target="../media/image96.png"/><Relationship Id="rId20" Type="http://schemas.openxmlformats.org/officeDocument/2006/relationships/image" Target="../media/image97.png"/><Relationship Id="rId21" Type="http://schemas.openxmlformats.org/officeDocument/2006/relationships/image" Target="../media/image9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Relationship Id="rId14" Type="http://schemas.openxmlformats.org/officeDocument/2006/relationships/image" Target="../media/image111.png"/><Relationship Id="rId15" Type="http://schemas.openxmlformats.org/officeDocument/2006/relationships/image" Target="../media/image112.png"/><Relationship Id="rId16" Type="http://schemas.openxmlformats.org/officeDocument/2006/relationships/image" Target="../media/image1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1" Type="http://schemas.openxmlformats.org/officeDocument/2006/relationships/image" Target="../media/image123.png"/><Relationship Id="rId12" Type="http://schemas.openxmlformats.org/officeDocument/2006/relationships/image" Target="../media/image124.png"/><Relationship Id="rId13" Type="http://schemas.openxmlformats.org/officeDocument/2006/relationships/image" Target="../media/image125.png"/><Relationship Id="rId14" Type="http://schemas.openxmlformats.org/officeDocument/2006/relationships/image" Target="../media/image12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2028" y="6800022"/>
            <a:ext cx="7052035" cy="1074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96295" y="2584989"/>
            <a:ext cx="3293124" cy="3293124"/>
            <a:chOff x="7496295" y="2584989"/>
            <a:chExt cx="3293124" cy="329312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6295" y="2584989"/>
              <a:ext cx="3293124" cy="329312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6660" y="7760022"/>
            <a:ext cx="4483292" cy="10912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60132" y="-3316391"/>
            <a:ext cx="23531586" cy="5108972"/>
            <a:chOff x="-2760132" y="-3316391"/>
            <a:chExt cx="23531586" cy="51089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60132" y="-3316391"/>
              <a:ext cx="23531586" cy="51089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403" y="141025"/>
            <a:ext cx="7022275" cy="14711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19947" y="2724917"/>
            <a:ext cx="6171429" cy="5420849"/>
            <a:chOff x="5919947" y="2724917"/>
            <a:chExt cx="6171429" cy="54208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9947" y="2724917"/>
              <a:ext cx="6171429" cy="54208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48426" y="3626407"/>
            <a:ext cx="1135208" cy="4828527"/>
            <a:chOff x="4648426" y="3626407"/>
            <a:chExt cx="1135208" cy="48285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8426" y="3626407"/>
              <a:ext cx="1135208" cy="482852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665015" y="5404411"/>
            <a:ext cx="6089422" cy="11043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928884" y="4430839"/>
            <a:ext cx="517832" cy="1424037"/>
            <a:chOff x="11928884" y="4430839"/>
            <a:chExt cx="517832" cy="142403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28884" y="4430839"/>
              <a:ext cx="517832" cy="142403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53051" y="4692398"/>
            <a:ext cx="6146564" cy="11043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936503" y="5933696"/>
            <a:ext cx="517832" cy="1424037"/>
            <a:chOff x="11936503" y="5933696"/>
            <a:chExt cx="517832" cy="142403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36503" y="5933696"/>
              <a:ext cx="517832" cy="142403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60670" y="6195255"/>
            <a:ext cx="6154183" cy="11253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60132" y="-3316391"/>
            <a:ext cx="23531586" cy="5108972"/>
            <a:chOff x="-2760132" y="-3316391"/>
            <a:chExt cx="23531586" cy="51089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60132" y="-3316391"/>
              <a:ext cx="23531586" cy="51089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403" y="141025"/>
            <a:ext cx="7022275" cy="147118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6623" y="3219789"/>
            <a:ext cx="9790235" cy="11043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6623" y="4275027"/>
            <a:ext cx="10499170" cy="110435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53830" y="4905992"/>
            <a:ext cx="6560981" cy="7276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9480" y="5833912"/>
            <a:ext cx="9463005" cy="11253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52487" y="6447649"/>
            <a:ext cx="5858522" cy="7276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2335" y="7680823"/>
            <a:ext cx="11901969" cy="13432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81797" y="-3316391"/>
            <a:ext cx="23531586" cy="5108972"/>
            <a:chOff x="-2781797" y="-3316391"/>
            <a:chExt cx="23531586" cy="51089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2781797" y="-3316391"/>
              <a:ext cx="23531586" cy="5108972"/>
              <a:chOff x="-2781797" y="-3316391"/>
              <a:chExt cx="23531586" cy="510897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2781797" y="-3316391"/>
                <a:ext cx="23531586" cy="5108972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403" y="141025"/>
              <a:ext cx="3266237" cy="14444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8738" y="3812590"/>
            <a:ext cx="6171429" cy="4358571"/>
            <a:chOff x="1288738" y="3812590"/>
            <a:chExt cx="6171429" cy="435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8738" y="3812590"/>
              <a:ext cx="6171429" cy="4358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33307" y="3979561"/>
            <a:ext cx="4196982" cy="8802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40926" y="4628116"/>
            <a:ext cx="8341140" cy="179043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8545" y="6495409"/>
            <a:ext cx="9412353" cy="17899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81797" y="-3316391"/>
            <a:ext cx="23531586" cy="5108972"/>
            <a:chOff x="-2781797" y="-3316391"/>
            <a:chExt cx="23531586" cy="51089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2781797" y="-3316391"/>
              <a:ext cx="23531586" cy="5108972"/>
              <a:chOff x="-2781797" y="-3316391"/>
              <a:chExt cx="23531586" cy="510897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2781797" y="-3316391"/>
                <a:ext cx="23531586" cy="5108972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403" y="141025"/>
              <a:ext cx="4492971" cy="144710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5592" y="1959346"/>
            <a:ext cx="15714175" cy="97013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3211" y="3132677"/>
            <a:ext cx="3371096" cy="9122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7019" y="3955534"/>
            <a:ext cx="16183419" cy="1486034"/>
            <a:chOff x="717019" y="3955534"/>
            <a:chExt cx="16183419" cy="14860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830" y="3879345"/>
              <a:ext cx="9075091" cy="91223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8449" y="4654285"/>
              <a:ext cx="9075091" cy="9122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0830" y="5498395"/>
            <a:ext cx="15922932" cy="9701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57143" y="6523832"/>
            <a:ext cx="6171429" cy="3240000"/>
            <a:chOff x="6057143" y="6523832"/>
            <a:chExt cx="6171429" cy="324000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7143" y="6523832"/>
              <a:ext cx="6171429" cy="324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81797" y="-3316391"/>
            <a:ext cx="23531586" cy="5108972"/>
            <a:chOff x="-2781797" y="-3316391"/>
            <a:chExt cx="23531586" cy="51089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2781797" y="-3316391"/>
              <a:ext cx="23531586" cy="5108972"/>
              <a:chOff x="-2781797" y="-3316391"/>
              <a:chExt cx="23531586" cy="510897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2781797" y="-3316391"/>
                <a:ext cx="23531586" cy="5108972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403" y="141025"/>
              <a:ext cx="3996925" cy="14488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0259" y="2331524"/>
            <a:ext cx="4478563" cy="12103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4433" y="3573925"/>
            <a:ext cx="7793130" cy="4967731"/>
            <a:chOff x="504433" y="3573925"/>
            <a:chExt cx="7793130" cy="49677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433" y="3573925"/>
              <a:ext cx="7793130" cy="49677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1878" y="4763517"/>
            <a:ext cx="2226016" cy="2236456"/>
            <a:chOff x="981878" y="4763517"/>
            <a:chExt cx="2226016" cy="22364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1878" y="4763517"/>
              <a:ext cx="2226016" cy="223645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093805" y="7065656"/>
            <a:ext cx="4103462" cy="9112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739804" y="5142857"/>
            <a:ext cx="1382157" cy="606842"/>
            <a:chOff x="3739804" y="5142857"/>
            <a:chExt cx="1382157" cy="6068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39804" y="5142857"/>
              <a:ext cx="1382157" cy="6068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80757" y="6293333"/>
            <a:ext cx="1382157" cy="606842"/>
            <a:chOff x="3680757" y="6293333"/>
            <a:chExt cx="1382157" cy="60684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3680757" y="6293333"/>
              <a:ext cx="1382157" cy="60684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049" y="4368700"/>
            <a:ext cx="3819024" cy="91172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2669" y="6757273"/>
            <a:ext cx="3819024" cy="91172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536946" y="4747753"/>
            <a:ext cx="2240420" cy="2240420"/>
            <a:chOff x="5536946" y="4747753"/>
            <a:chExt cx="2240420" cy="224042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36946" y="4747753"/>
              <a:ext cx="2240420" cy="224042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75716" y="7073282"/>
            <a:ext cx="4591576" cy="91172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05112" y="4987977"/>
            <a:ext cx="1382157" cy="606842"/>
            <a:chOff x="8505112" y="4987977"/>
            <a:chExt cx="1382157" cy="60684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05112" y="4987977"/>
              <a:ext cx="1382157" cy="6068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46064" y="6138453"/>
            <a:ext cx="1382157" cy="606842"/>
            <a:chOff x="8446064" y="6138453"/>
            <a:chExt cx="1382157" cy="60684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8446064" y="6138453"/>
              <a:ext cx="1382157" cy="606842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950354" y="4213816"/>
            <a:ext cx="3821056" cy="91070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957973" y="6602396"/>
            <a:ext cx="3865245" cy="91121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701717" y="2339142"/>
            <a:ext cx="4581227" cy="121031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035862" y="3581544"/>
            <a:ext cx="7793130" cy="4967731"/>
            <a:chOff x="10035862" y="3581544"/>
            <a:chExt cx="7793130" cy="496773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035862" y="3581544"/>
              <a:ext cx="7793130" cy="496773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738674" y="5094530"/>
            <a:ext cx="1617760" cy="1617760"/>
            <a:chOff x="15738674" y="5094530"/>
            <a:chExt cx="1617760" cy="16177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738674" y="5094530"/>
              <a:ext cx="1617760" cy="161776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163972" y="4988537"/>
            <a:ext cx="1786414" cy="1786414"/>
            <a:chOff x="13163972" y="4988537"/>
            <a:chExt cx="1786414" cy="178641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163972" y="4988537"/>
              <a:ext cx="1786414" cy="17864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502418" y="5442415"/>
            <a:ext cx="691078" cy="303421"/>
            <a:chOff x="12502418" y="5442415"/>
            <a:chExt cx="691078" cy="30342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502418" y="5442415"/>
              <a:ext cx="691078" cy="30342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472894" y="6017653"/>
            <a:ext cx="691078" cy="303421"/>
            <a:chOff x="12472894" y="6017653"/>
            <a:chExt cx="691078" cy="30342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12472894" y="6017653"/>
              <a:ext cx="691078" cy="30342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848566" y="5142857"/>
            <a:ext cx="1452981" cy="1452981"/>
            <a:chOff x="10848566" y="5142857"/>
            <a:chExt cx="1452981" cy="145298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848566" y="5142857"/>
              <a:ext cx="1452981" cy="14529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795751" y="5450034"/>
            <a:ext cx="691078" cy="303421"/>
            <a:chOff x="14795751" y="5450034"/>
            <a:chExt cx="691078" cy="303421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795751" y="5450034"/>
              <a:ext cx="691078" cy="30342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766227" y="6025272"/>
            <a:ext cx="691078" cy="303421"/>
            <a:chOff x="14766227" y="6025272"/>
            <a:chExt cx="691078" cy="30342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0800000">
              <a:off x="14766227" y="6025272"/>
              <a:ext cx="691078" cy="303421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447970" y="6840779"/>
            <a:ext cx="3871341" cy="684173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889240" y="6862016"/>
            <a:ext cx="4747509" cy="684173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3377911" y="6955911"/>
            <a:ext cx="3579919" cy="6552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81797" y="-3316391"/>
            <a:ext cx="23531586" cy="5108972"/>
            <a:chOff x="-2781797" y="-3316391"/>
            <a:chExt cx="23531586" cy="51089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2781797" y="-3316391"/>
              <a:ext cx="23531586" cy="5108972"/>
              <a:chOff x="-2781797" y="-3316391"/>
              <a:chExt cx="23531586" cy="510897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2781797" y="-3316391"/>
                <a:ext cx="23531586" cy="5108972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403" y="141025"/>
              <a:ext cx="3996925" cy="14488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4659" y="5870097"/>
            <a:ext cx="9828830" cy="9117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6800" y="6783400"/>
            <a:ext cx="15805894" cy="1342048"/>
            <a:chOff x="1176800" y="6783400"/>
            <a:chExt cx="15805894" cy="1342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0611" y="6707211"/>
              <a:ext cx="15886835" cy="97013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8231" y="7338166"/>
              <a:ext cx="6895571" cy="9117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2278" y="8140573"/>
            <a:ext cx="15167615" cy="97013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9897" y="8719623"/>
            <a:ext cx="5907660" cy="91223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19359" y="1963185"/>
            <a:ext cx="2485446" cy="6716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49849" y="2652674"/>
            <a:ext cx="4324914" cy="2756917"/>
            <a:chOff x="4249849" y="2652674"/>
            <a:chExt cx="4324914" cy="27569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49849" y="2652674"/>
              <a:ext cx="4324914" cy="27569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4814" y="3312856"/>
            <a:ext cx="1235361" cy="1241155"/>
            <a:chOff x="4514814" y="3312856"/>
            <a:chExt cx="1235361" cy="12411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14814" y="3312856"/>
              <a:ext cx="1235361" cy="124115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62883" y="4590462"/>
            <a:ext cx="2277278" cy="50569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669849" y="3136028"/>
            <a:ext cx="3454660" cy="724124"/>
            <a:chOff x="4669849" y="3136028"/>
            <a:chExt cx="3454660" cy="72412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045367" y="3523377"/>
              <a:ext cx="767049" cy="336776"/>
              <a:chOff x="6045367" y="3523377"/>
              <a:chExt cx="767049" cy="33677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045367" y="3523377"/>
                <a:ext cx="767049" cy="336776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27567" y="3093746"/>
              <a:ext cx="2119425" cy="50597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674078" y="4161851"/>
            <a:ext cx="3454660" cy="694384"/>
            <a:chOff x="4674078" y="4161851"/>
            <a:chExt cx="3454660" cy="69438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012597" y="4161851"/>
              <a:ext cx="767049" cy="336776"/>
              <a:chOff x="6012597" y="4161851"/>
              <a:chExt cx="767049" cy="33677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6012597" y="4161851"/>
                <a:ext cx="767049" cy="336776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31796" y="4419321"/>
              <a:ext cx="2119425" cy="50597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042717" y="3304108"/>
            <a:ext cx="1243355" cy="1243355"/>
            <a:chOff x="7042717" y="3304108"/>
            <a:chExt cx="1243355" cy="124335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42717" y="3304108"/>
              <a:ext cx="1243355" cy="1243355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98807" y="4594695"/>
            <a:ext cx="2548164" cy="50597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314426" y="3050073"/>
            <a:ext cx="3454660" cy="724126"/>
            <a:chOff x="7314426" y="3050073"/>
            <a:chExt cx="3454660" cy="72412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689945" y="3437423"/>
              <a:ext cx="767049" cy="336776"/>
              <a:chOff x="8689945" y="3437423"/>
              <a:chExt cx="767049" cy="336776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8689945" y="3437423"/>
                <a:ext cx="767049" cy="336776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72144" y="3007791"/>
              <a:ext cx="2120552" cy="50541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18655" y="4031133"/>
            <a:ext cx="3454660" cy="739151"/>
            <a:chOff x="7318655" y="4031133"/>
            <a:chExt cx="3454660" cy="739151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657176" y="4031133"/>
              <a:ext cx="767049" cy="336776"/>
              <a:chOff x="8657176" y="4031133"/>
              <a:chExt cx="767049" cy="336776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10800000">
                <a:off x="8657176" y="4031133"/>
                <a:ext cx="767049" cy="336776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76373" y="4333370"/>
              <a:ext cx="2145076" cy="505692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908984" y="1967413"/>
            <a:ext cx="2542421" cy="67168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539458" y="2656903"/>
            <a:ext cx="4324914" cy="2756917"/>
            <a:chOff x="9539458" y="2656903"/>
            <a:chExt cx="4324914" cy="275691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539458" y="2656903"/>
              <a:ext cx="4324914" cy="275691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704319" y="3496557"/>
            <a:ext cx="897800" cy="897800"/>
            <a:chOff x="12704319" y="3496557"/>
            <a:chExt cx="897800" cy="89780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704319" y="3496557"/>
              <a:ext cx="897800" cy="89780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275450" y="3437734"/>
            <a:ext cx="991397" cy="991397"/>
            <a:chOff x="11275450" y="3437734"/>
            <a:chExt cx="991397" cy="991397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275450" y="3437734"/>
              <a:ext cx="991397" cy="99139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908310" y="3689621"/>
            <a:ext cx="383524" cy="168388"/>
            <a:chOff x="10908310" y="3689621"/>
            <a:chExt cx="383524" cy="16838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908310" y="3689621"/>
              <a:ext cx="383524" cy="16838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891926" y="4008858"/>
            <a:ext cx="383524" cy="168388"/>
            <a:chOff x="10891926" y="4008858"/>
            <a:chExt cx="383524" cy="16838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0800000">
              <a:off x="10891926" y="4008858"/>
              <a:ext cx="383524" cy="16838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990480" y="3523377"/>
            <a:ext cx="806354" cy="806354"/>
            <a:chOff x="9990480" y="3523377"/>
            <a:chExt cx="806354" cy="806354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990480" y="3523377"/>
              <a:ext cx="806354" cy="80635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181030" y="3693849"/>
            <a:ext cx="383524" cy="168388"/>
            <a:chOff x="12181030" y="3693849"/>
            <a:chExt cx="383524" cy="168388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181030" y="3693849"/>
              <a:ext cx="383524" cy="16838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2164645" y="4013086"/>
            <a:ext cx="383524" cy="168388"/>
            <a:chOff x="12164645" y="4013086"/>
            <a:chExt cx="383524" cy="168388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10800000">
              <a:off x="12164645" y="4013086"/>
              <a:ext cx="383524" cy="168388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8658234" y="4465664"/>
            <a:ext cx="2148458" cy="379692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0013053" y="4477450"/>
            <a:ext cx="2634701" cy="379692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394178" y="4529558"/>
            <a:ext cx="1986730" cy="363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81797" y="-3316391"/>
            <a:ext cx="23531586" cy="5108972"/>
            <a:chOff x="-2781797" y="-3316391"/>
            <a:chExt cx="23531586" cy="51089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2781797" y="-3316391"/>
              <a:ext cx="23531586" cy="5108972"/>
              <a:chOff x="-2781797" y="-3316391"/>
              <a:chExt cx="23531586" cy="510897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2781797" y="-3316391"/>
                <a:ext cx="23531586" cy="5108972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403" y="141025"/>
              <a:ext cx="4058483" cy="14711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74619" y="3948801"/>
            <a:ext cx="5973455" cy="4245983"/>
            <a:chOff x="-74619" y="3948801"/>
            <a:chExt cx="5973455" cy="424598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825348" y="3948801"/>
              <a:ext cx="2144402" cy="2144402"/>
              <a:chOff x="1825348" y="3948801"/>
              <a:chExt cx="2144402" cy="214440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25348" y="3948801"/>
                <a:ext cx="2144402" cy="214440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50808" y="6155065"/>
              <a:ext cx="4458183" cy="911723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-67000" y="7177656"/>
              <a:ext cx="5965836" cy="1017129"/>
              <a:chOff x="-67000" y="7177656"/>
              <a:chExt cx="5965836" cy="101712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124141" y="7120515"/>
                <a:ext cx="5243433" cy="684173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116522" y="7604324"/>
                <a:ext cx="5045343" cy="684173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4196493" y="3948801"/>
            <a:ext cx="5995676" cy="4270532"/>
            <a:chOff x="4196493" y="3948801"/>
            <a:chExt cx="5995676" cy="427053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184048" y="3948801"/>
              <a:ext cx="1965158" cy="1965158"/>
              <a:chOff x="6184048" y="3948801"/>
              <a:chExt cx="1965158" cy="1965158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184048" y="3948801"/>
                <a:ext cx="1965158" cy="1965158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20305" y="6130208"/>
              <a:ext cx="3990893" cy="912231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4226333" y="7202208"/>
              <a:ext cx="5965836" cy="1017125"/>
              <a:chOff x="4226333" y="7202208"/>
              <a:chExt cx="5965836" cy="101712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69192" y="7145066"/>
                <a:ext cx="5274670" cy="683411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76811" y="7628872"/>
                <a:ext cx="4701732" cy="683792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8592543" y="3737161"/>
            <a:ext cx="5965836" cy="4482172"/>
            <a:chOff x="8592543" y="3737161"/>
            <a:chExt cx="5965836" cy="448217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0402116" y="3737161"/>
              <a:ext cx="2346688" cy="2346688"/>
              <a:chOff x="10402116" y="3737161"/>
              <a:chExt cx="2346688" cy="234668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402116" y="3737161"/>
                <a:ext cx="2346688" cy="2346688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20163" y="6129684"/>
              <a:ext cx="5159117" cy="912231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8592543" y="7202208"/>
              <a:ext cx="5965836" cy="1017125"/>
              <a:chOff x="8592543" y="7202208"/>
              <a:chExt cx="5965836" cy="101712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535401" y="7145066"/>
                <a:ext cx="5229338" cy="684173"/>
              </a:xfrm>
              <a:prstGeom prst="rect">
                <a:avLst/>
              </a:prstGeom>
            </p:spPr>
          </p:pic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543020" y="7628872"/>
                <a:ext cx="4571831" cy="684173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4649807" y="3895891"/>
            <a:ext cx="2081560" cy="2081560"/>
            <a:chOff x="14649807" y="3895891"/>
            <a:chExt cx="2081560" cy="208156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649807" y="3895891"/>
              <a:ext cx="2081560" cy="2081560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632669" y="6137829"/>
            <a:ext cx="3602331" cy="87362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638287" y="7371729"/>
            <a:ext cx="4526498" cy="684173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158401" y="8245941"/>
            <a:ext cx="4156349" cy="49497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66020" y="8253560"/>
            <a:ext cx="5108833" cy="50030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-100647" y="8253560"/>
            <a:ext cx="4334122" cy="5003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81797" y="-3316391"/>
            <a:ext cx="23531586" cy="5108972"/>
            <a:chOff x="-2781797" y="-3316391"/>
            <a:chExt cx="23531586" cy="51089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81797" y="-3316391"/>
              <a:ext cx="23531586" cy="51089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403" y="141025"/>
            <a:ext cx="5944533" cy="147118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521370" y="7323409"/>
            <a:ext cx="10064398" cy="90410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485180" y="8186420"/>
            <a:ext cx="11253956" cy="11679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933479" y="4511677"/>
            <a:ext cx="707874" cy="606842"/>
            <a:chOff x="8933479" y="4511677"/>
            <a:chExt cx="707874" cy="6068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8933479" y="4511677"/>
              <a:ext cx="707874" cy="606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33231" y="6603046"/>
            <a:ext cx="707874" cy="606842"/>
            <a:chOff x="4033231" y="6603046"/>
            <a:chExt cx="707874" cy="6068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4033231" y="6603046"/>
              <a:ext cx="707874" cy="60684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55544" y="4986821"/>
            <a:ext cx="2148224" cy="165620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1525" y="5036471"/>
            <a:ext cx="6487161" cy="165620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43621" y="5043474"/>
            <a:ext cx="2670834" cy="147265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97651" y="4955602"/>
            <a:ext cx="1421669" cy="161371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979872" y="4955602"/>
            <a:ext cx="852322" cy="161371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7212" y="2416316"/>
            <a:ext cx="10179696" cy="9112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85783" y="3235562"/>
            <a:ext cx="11104275" cy="111870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33869" y="7331021"/>
            <a:ext cx="11159989" cy="8802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088469" y="6610665"/>
            <a:ext cx="707874" cy="606842"/>
            <a:chOff x="13088469" y="6610665"/>
            <a:chExt cx="707874" cy="60684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13088469" y="6610665"/>
              <a:ext cx="707874" cy="6068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60132" y="-3316391"/>
            <a:ext cx="23531586" cy="5108972"/>
            <a:chOff x="-2760132" y="-3316391"/>
            <a:chExt cx="23531586" cy="51089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60132" y="-3316391"/>
              <a:ext cx="23531586" cy="51089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403" y="141025"/>
            <a:ext cx="8728998" cy="14462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124823" y="2678946"/>
            <a:ext cx="10939424" cy="12466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6945" y="4209312"/>
            <a:ext cx="7740756" cy="9736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002684" y="5637279"/>
            <a:ext cx="12742679" cy="9736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291806" y="4521497"/>
            <a:ext cx="10191791" cy="181862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284187" y="5957687"/>
            <a:ext cx="10191791" cy="18186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995065" y="7082993"/>
            <a:ext cx="11956159" cy="9736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84385" y="2511976"/>
            <a:ext cx="10995295" cy="19513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919048" y="4303440"/>
            <a:ext cx="19403269" cy="1526817"/>
            <a:chOff x="9919048" y="4303440"/>
            <a:chExt cx="19403269" cy="152681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38097" y="4227252"/>
              <a:ext cx="3982121" cy="970134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42859" y="5042976"/>
              <a:ext cx="7396384" cy="9117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30286" y="6800980"/>
            <a:ext cx="20054674" cy="1379839"/>
            <a:chOff x="10030286" y="6800980"/>
            <a:chExt cx="20054674" cy="137983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54097" y="7393538"/>
              <a:ext cx="7422288" cy="992483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00740" y="6724791"/>
              <a:ext cx="2860626" cy="9122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60132" y="-3316391"/>
            <a:ext cx="23531586" cy="5108972"/>
            <a:chOff x="-2760132" y="-3316391"/>
            <a:chExt cx="23531586" cy="51089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60132" y="-3316391"/>
              <a:ext cx="23531586" cy="51089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403" y="141025"/>
            <a:ext cx="8728998" cy="1446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4069" y="4582638"/>
            <a:ext cx="6171429" cy="4550463"/>
            <a:chOff x="1004069" y="4582638"/>
            <a:chExt cx="6171429" cy="455046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4069" y="4582638"/>
              <a:ext cx="6171429" cy="45504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05184" y="1925916"/>
            <a:ext cx="6696912" cy="3765512"/>
            <a:chOff x="4305184" y="1925916"/>
            <a:chExt cx="6696912" cy="376551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777980" y="568789"/>
              <a:ext cx="1751321" cy="6479764"/>
              <a:chOff x="6777980" y="568789"/>
              <a:chExt cx="1751321" cy="647976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4260000">
                <a:off x="6777980" y="568789"/>
                <a:ext cx="1751321" cy="647976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585376" y="2216313"/>
              <a:ext cx="2618584" cy="2685727"/>
              <a:chOff x="6585376" y="2216313"/>
              <a:chExt cx="2618584" cy="268572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85376" y="2216313"/>
                <a:ext cx="2618584" cy="2685727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2945682" y="3703830"/>
            <a:ext cx="21948679" cy="6096859"/>
            <a:chOff x="2945682" y="3703830"/>
            <a:chExt cx="21948679" cy="609685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801697" y="3703830"/>
              <a:ext cx="3996001" cy="6096859"/>
              <a:chOff x="9801697" y="3703830"/>
              <a:chExt cx="3996001" cy="609685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703427" y="8718176"/>
                <a:ext cx="4080164" cy="1246635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9801697" y="3703830"/>
                <a:ext cx="3992744" cy="4419604"/>
                <a:chOff x="9801697" y="3703830"/>
                <a:chExt cx="3992744" cy="4419604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9801697" y="3703830"/>
                  <a:ext cx="3992744" cy="441960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9" name="그룹 1009"/>
            <p:cNvGrpSpPr/>
            <p:nvPr/>
          </p:nvGrpSpPr>
          <p:grpSpPr>
            <a:xfrm>
              <a:off x="13880266" y="3924529"/>
              <a:ext cx="4257627" cy="5876159"/>
              <a:chOff x="13880266" y="3924529"/>
              <a:chExt cx="4257627" cy="587615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553824" y="8543577"/>
                <a:ext cx="3317177" cy="1951316"/>
              </a:xfrm>
              <a:prstGeom prst="rect">
                <a:avLst/>
              </a:prstGeom>
            </p:spPr>
          </p:pic>
          <p:grpSp>
            <p:nvGrpSpPr>
              <p:cNvPr id="1010" name="그룹 1010"/>
              <p:cNvGrpSpPr/>
              <p:nvPr/>
            </p:nvGrpSpPr>
            <p:grpSpPr>
              <a:xfrm>
                <a:off x="13880266" y="3924529"/>
                <a:ext cx="4257627" cy="4212171"/>
                <a:chOff x="13880266" y="3924529"/>
                <a:chExt cx="4257627" cy="4212171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3880266" y="3924529"/>
                  <a:ext cx="4257627" cy="4212171"/>
                </a:xfrm>
                <a:prstGeom prst="rect">
                  <a:avLst/>
                </a:prstGeom>
              </p:spPr>
            </p:pic>
          </p:grpSp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88541" y="8067874"/>
              <a:ext cx="10715683" cy="684173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29189" y="8071430"/>
              <a:ext cx="10454738" cy="68417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33713" y="2787027"/>
            <a:ext cx="5932283" cy="9122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2022-10-27T10:00:10Z</dcterms:created>
  <dcterms:modified xsi:type="dcterms:W3CDTF">2022-10-27T10:00:10Z</dcterms:modified>
</cp:coreProperties>
</file>