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68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5507" y="980764"/>
            <a:ext cx="10752178" cy="10469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8692" y="2400826"/>
            <a:ext cx="13112967" cy="29137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36933" y="6808456"/>
            <a:ext cx="9791262" cy="2546646"/>
            <a:chOff x="4436933" y="6808456"/>
            <a:chExt cx="9791262" cy="254664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5506" y="6751314"/>
              <a:ext cx="6890057" cy="621699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3601" y="7400201"/>
              <a:ext cx="6889295" cy="61941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1697" y="8096706"/>
              <a:ext cx="6798250" cy="61941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9792" y="8764640"/>
              <a:ext cx="6858058" cy="62055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07782" y="9826763"/>
            <a:ext cx="5305207" cy="408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68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882" y="1478298"/>
            <a:ext cx="18936776" cy="9396421"/>
            <a:chOff x="-186882" y="1478298"/>
            <a:chExt cx="18936776" cy="93964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882" y="1478298"/>
              <a:ext cx="18936776" cy="93964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888" y="323621"/>
            <a:ext cx="2673647" cy="9365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0637" y="9541087"/>
            <a:ext cx="5331112" cy="40837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0555" y="3938850"/>
            <a:ext cx="11829990" cy="9765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8174" y="5184564"/>
            <a:ext cx="15267047" cy="9765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3888" y="5954088"/>
            <a:ext cx="11339145" cy="9765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5793" y="1954088"/>
            <a:ext cx="12881933" cy="94226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9126" y="2731231"/>
            <a:ext cx="7331799" cy="10576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5793" y="7096945"/>
            <a:ext cx="15389901" cy="9765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3888" y="8152183"/>
            <a:ext cx="15678463" cy="9319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68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882" y="1478298"/>
            <a:ext cx="18936776" cy="9396421"/>
            <a:chOff x="-186882" y="1478298"/>
            <a:chExt cx="18936776" cy="93964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882" y="1478298"/>
              <a:ext cx="18936776" cy="93964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888" y="323621"/>
            <a:ext cx="2658790" cy="9365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0678" y="7582592"/>
            <a:ext cx="3235496" cy="62055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82106" y="7780687"/>
            <a:ext cx="2980457" cy="70512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50639" y="9541049"/>
            <a:ext cx="5331365" cy="41294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8297" y="8066402"/>
            <a:ext cx="2976836" cy="6281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7496" y="3042974"/>
            <a:ext cx="5039181" cy="4808707"/>
            <a:chOff x="397496" y="3042974"/>
            <a:chExt cx="5039181" cy="48087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214748" y="3042974"/>
              <a:ext cx="3082287" cy="3379242"/>
              <a:chOff x="2214748" y="3042974"/>
              <a:chExt cx="3082287" cy="337924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214748" y="3042974"/>
                <a:ext cx="3082287" cy="337924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97496" y="6338370"/>
              <a:ext cx="5039181" cy="1513311"/>
              <a:chOff x="397496" y="6338370"/>
              <a:chExt cx="5039181" cy="1513311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665249" y="6556313"/>
                <a:ext cx="4766003" cy="1042563"/>
                <a:chOff x="665249" y="6556313"/>
                <a:chExt cx="4766003" cy="1042563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665249" y="6556313"/>
                  <a:ext cx="4766003" cy="104256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397496" y="6338370"/>
                <a:ext cx="1513311" cy="1513311"/>
                <a:chOff x="397496" y="6338370"/>
                <a:chExt cx="1513311" cy="1513311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97496" y="6338370"/>
                  <a:ext cx="1513311" cy="1513311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63049" y="7590211"/>
            <a:ext cx="3167446" cy="7051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84954" y="8074021"/>
            <a:ext cx="4820796" cy="62131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60718" y="3350837"/>
            <a:ext cx="3164278" cy="3164278"/>
            <a:chOff x="7560718" y="3350837"/>
            <a:chExt cx="3164278" cy="316427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60718" y="3350837"/>
              <a:ext cx="3164278" cy="31642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118858" y="3519164"/>
            <a:ext cx="2920953" cy="2920953"/>
            <a:chOff x="13118858" y="3519164"/>
            <a:chExt cx="2920953" cy="29209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18858" y="3519164"/>
              <a:ext cx="2920953" cy="292095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70668" y="6550211"/>
            <a:ext cx="2680983" cy="6784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68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882" y="1478298"/>
            <a:ext cx="18936776" cy="9396421"/>
            <a:chOff x="-186882" y="1478298"/>
            <a:chExt cx="18936776" cy="93964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882" y="1478298"/>
              <a:ext cx="18936776" cy="93964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888" y="323621"/>
            <a:ext cx="4830735" cy="9365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0639" y="9541049"/>
            <a:ext cx="5334286" cy="40837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539" y="2624500"/>
            <a:ext cx="2399303" cy="77377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6843" y="3221167"/>
            <a:ext cx="11163557" cy="8696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6243" y="3817843"/>
            <a:ext cx="11331748" cy="86961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64186" y="3817843"/>
            <a:ext cx="5013777" cy="86961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5793" y="1668374"/>
            <a:ext cx="8893492" cy="105768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2935" y="4617881"/>
            <a:ext cx="8906125" cy="87618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0586" y="5471676"/>
            <a:ext cx="11510734" cy="86961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9982" y="6300069"/>
            <a:ext cx="7945840" cy="8696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9124" y="7666467"/>
            <a:ext cx="17056397" cy="1474266"/>
            <a:chOff x="699124" y="7666467"/>
            <a:chExt cx="17056397" cy="14742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3412" y="7580755"/>
              <a:ext cx="12701427" cy="93140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1031" y="8255040"/>
              <a:ext cx="14080822" cy="9765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68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882" y="1478298"/>
            <a:ext cx="18936776" cy="9396421"/>
            <a:chOff x="-186882" y="1478298"/>
            <a:chExt cx="18936776" cy="93964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882" y="1478298"/>
              <a:ext cx="18936776" cy="93964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888" y="323621"/>
            <a:ext cx="2695361" cy="9308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0639" y="9541049"/>
            <a:ext cx="5331365" cy="4129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793" y="1954088"/>
            <a:ext cx="15985886" cy="105768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0555" y="2731231"/>
            <a:ext cx="6889541" cy="9319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3412" y="3675993"/>
            <a:ext cx="16436729" cy="9765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8174" y="4453135"/>
            <a:ext cx="11927129" cy="9422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1031" y="5397897"/>
            <a:ext cx="15194475" cy="97654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5793" y="6175040"/>
            <a:ext cx="11927129" cy="9422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8650" y="7119802"/>
            <a:ext cx="16475014" cy="9422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2022-10-27T09:50:27Z</dcterms:created>
  <dcterms:modified xsi:type="dcterms:W3CDTF">2022-10-27T09:50:27Z</dcterms:modified>
</cp:coreProperties>
</file>