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r>
              <a:rPr lang="en-US" dirty="0" smtClean="0"/>
              <a:t>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6980" y="325975"/>
            <a:ext cx="10058400" cy="144938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Learndroid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6980" y="2147709"/>
            <a:ext cx="9890975" cy="3415964"/>
          </a:xfrm>
        </p:spPr>
        <p:txBody>
          <a:bodyPr>
            <a:norm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  </a:t>
            </a:r>
            <a:r>
              <a:rPr lang="en-US" sz="2400" dirty="0" smtClean="0"/>
              <a:t>An upgraded front end to the Moodle Learning Management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&gt;  Addresses some usability issues for students in Moodle: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Having to access each course individually to see recent updates.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No common place which displays grades received in all courses.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Difficulty in searching a another 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6625" y="235822"/>
            <a:ext cx="10058400" cy="1449387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2536" y="2090962"/>
            <a:ext cx="10058400" cy="4022725"/>
          </a:xfrm>
        </p:spPr>
        <p:txBody>
          <a:bodyPr>
            <a:normAutofit/>
          </a:bodyPr>
          <a:lstStyle/>
          <a:p>
            <a:r>
              <a:rPr lang="en-US" sz="2400" dirty="0"/>
              <a:t>&gt;</a:t>
            </a:r>
            <a:r>
              <a:rPr lang="en-US" sz="2400" dirty="0" smtClean="0"/>
              <a:t>  View Notice Board.</a:t>
            </a:r>
          </a:p>
          <a:p>
            <a:endParaRPr lang="en-US" sz="2400" dirty="0" smtClean="0"/>
          </a:p>
          <a:p>
            <a:r>
              <a:rPr lang="en-US" sz="2400" dirty="0"/>
              <a:t>&gt;</a:t>
            </a:r>
            <a:r>
              <a:rPr lang="en-US" sz="2400" dirty="0" smtClean="0"/>
              <a:t>  View Courses.</a:t>
            </a:r>
          </a:p>
          <a:p>
            <a:endParaRPr lang="en-US" sz="2400" dirty="0" smtClean="0"/>
          </a:p>
          <a:p>
            <a:r>
              <a:rPr lang="en-US" sz="2400" dirty="0"/>
              <a:t>&gt;</a:t>
            </a:r>
            <a:r>
              <a:rPr lang="en-US" sz="2400" dirty="0" smtClean="0"/>
              <a:t>  View Grades.</a:t>
            </a:r>
          </a:p>
          <a:p>
            <a:endParaRPr lang="en-US" sz="2400" dirty="0" smtClean="0"/>
          </a:p>
          <a:p>
            <a:r>
              <a:rPr lang="en-US" sz="2400" dirty="0" smtClean="0"/>
              <a:t>&gt;  Search 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1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3595" y="-179387"/>
            <a:ext cx="10058400" cy="1449387"/>
          </a:xfrm>
        </p:spPr>
        <p:txBody>
          <a:bodyPr/>
          <a:lstStyle/>
          <a:p>
            <a:r>
              <a:rPr lang="en-US" dirty="0" smtClean="0"/>
              <a:t>Use case 1: View Notice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3" y="1308637"/>
            <a:ext cx="9329738" cy="5130800"/>
          </a:xfrm>
        </p:spPr>
      </p:pic>
    </p:spTree>
    <p:extLst>
      <p:ext uri="{BB962C8B-B14F-4D97-AF65-F5344CB8AC3E}">
        <p14:creationId xmlns:p14="http://schemas.microsoft.com/office/powerpoint/2010/main" val="1924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6676" y="-224396"/>
            <a:ext cx="10058400" cy="1449387"/>
          </a:xfrm>
        </p:spPr>
        <p:txBody>
          <a:bodyPr/>
          <a:lstStyle/>
          <a:p>
            <a:r>
              <a:rPr lang="en-US" dirty="0" smtClean="0"/>
              <a:t>Use case 2: View Courses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8" y="1340900"/>
            <a:ext cx="9412288" cy="5127625"/>
          </a:xfrm>
        </p:spPr>
      </p:pic>
    </p:spTree>
    <p:extLst>
      <p:ext uri="{BB962C8B-B14F-4D97-AF65-F5344CB8AC3E}">
        <p14:creationId xmlns:p14="http://schemas.microsoft.com/office/powerpoint/2010/main" val="10480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9708" y="-218941"/>
            <a:ext cx="10058400" cy="1449387"/>
          </a:xfrm>
        </p:spPr>
        <p:txBody>
          <a:bodyPr/>
          <a:lstStyle/>
          <a:p>
            <a:r>
              <a:rPr lang="en-US" dirty="0" smtClean="0"/>
              <a:t>Use case 3: View Grades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40" y="1476061"/>
            <a:ext cx="9958388" cy="4765675"/>
          </a:xfrm>
        </p:spPr>
      </p:pic>
    </p:spTree>
    <p:extLst>
      <p:ext uri="{BB962C8B-B14F-4D97-AF65-F5344CB8AC3E}">
        <p14:creationId xmlns:p14="http://schemas.microsoft.com/office/powerpoint/2010/main" val="7142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9171" y="-311373"/>
            <a:ext cx="10058400" cy="1449387"/>
          </a:xfrm>
        </p:spPr>
        <p:txBody>
          <a:bodyPr/>
          <a:lstStyle/>
          <a:p>
            <a:r>
              <a:rPr lang="en-US" dirty="0" smtClean="0"/>
              <a:t>Use case 4: Search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2" y="1344075"/>
            <a:ext cx="9290050" cy="4851400"/>
          </a:xfrm>
        </p:spPr>
      </p:pic>
    </p:spTree>
    <p:extLst>
      <p:ext uri="{BB962C8B-B14F-4D97-AF65-F5344CB8AC3E}">
        <p14:creationId xmlns:p14="http://schemas.microsoft.com/office/powerpoint/2010/main" val="38793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7735" y="-138827"/>
            <a:ext cx="10058400" cy="1449387"/>
          </a:xfrm>
        </p:spPr>
        <p:txBody>
          <a:bodyPr/>
          <a:lstStyle/>
          <a:p>
            <a:r>
              <a:rPr lang="en-US" dirty="0" smtClean="0"/>
              <a:t>List of conceptual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735" y="1622739"/>
            <a:ext cx="2446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View Notice Board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Course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Forum-Post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Submission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Event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Quiz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URL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File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1745" y="1622739"/>
            <a:ext cx="2498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View Courses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Course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57622" y="1622739"/>
            <a:ext cx="25113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View Grades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Submissions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Quiz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Grade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06377" y="1622739"/>
            <a:ext cx="2485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Search 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Role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4952" y="197186"/>
            <a:ext cx="10058400" cy="1449387"/>
          </a:xfrm>
        </p:spPr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215567"/>
            <a:ext cx="7143482" cy="6642433"/>
          </a:xfrm>
        </p:spPr>
      </p:pic>
    </p:spTree>
    <p:extLst>
      <p:ext uri="{BB962C8B-B14F-4D97-AF65-F5344CB8AC3E}">
        <p14:creationId xmlns:p14="http://schemas.microsoft.com/office/powerpoint/2010/main" val="262607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16836 -0.0030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108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LEARNDROID</vt:lpstr>
      <vt:lpstr>What is Learndroid?</vt:lpstr>
      <vt:lpstr>Use cases</vt:lpstr>
      <vt:lpstr>Use case 1: View Notice Board</vt:lpstr>
      <vt:lpstr>Use case 2: View Courses</vt:lpstr>
      <vt:lpstr>Use case 3: View Grades</vt:lpstr>
      <vt:lpstr>Use case 4: Search User</vt:lpstr>
      <vt:lpstr>List of conceptual classes</vt:lpstr>
      <vt:lpstr>Domain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LEARNDROID</dc:title>
  <dc:creator>Buddhi Wickramasinghe</dc:creator>
  <cp:lastModifiedBy>Buddhi Wickramasinghe</cp:lastModifiedBy>
  <cp:revision>9</cp:revision>
  <dcterms:created xsi:type="dcterms:W3CDTF">2015-08-24T12:31:52Z</dcterms:created>
  <dcterms:modified xsi:type="dcterms:W3CDTF">2015-08-24T13:38:28Z</dcterms:modified>
</cp:coreProperties>
</file>