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D0EC1-583E-4F94-9865-F20B016ED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/>
              <a:t>Тетрис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53A687-D7B0-42B8-8794-285E9492B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1050" dirty="0"/>
              <a:t>Работу выполнил</a:t>
            </a:r>
            <a:r>
              <a:rPr lang="en-US" sz="1050" dirty="0"/>
              <a:t>:</a:t>
            </a:r>
            <a:r>
              <a:rPr lang="ru-RU" sz="1050" dirty="0"/>
              <a:t> Талалаев Кирилл (ББСО-02-22)</a:t>
            </a:r>
          </a:p>
        </p:txBody>
      </p:sp>
    </p:spTree>
    <p:extLst>
      <p:ext uri="{BB962C8B-B14F-4D97-AF65-F5344CB8AC3E}">
        <p14:creationId xmlns:p14="http://schemas.microsoft.com/office/powerpoint/2010/main" val="289380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D72082D-C8FA-4B62-8F89-E9D0584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тетрис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5C167C2-751E-454B-8CEE-02A7C86E72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Вся работа была выполнена на библиотеке </a:t>
            </a:r>
            <a:r>
              <a:rPr lang="en-US" dirty="0" err="1"/>
              <a:t>pygame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Игра содержит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1) Тетрис и его основные функции.</a:t>
            </a:r>
          </a:p>
          <a:p>
            <a:r>
              <a:rPr lang="ru-RU" dirty="0"/>
              <a:t>2) Главное меню игры с двумя кнопками.</a:t>
            </a:r>
          </a:p>
          <a:p>
            <a:r>
              <a:rPr lang="ru-RU" dirty="0"/>
              <a:t>3) Таблица прошлых результатов игры.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6D3AE5D-8D3A-449E-AE4B-9BA8FD512E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84771" y="2193925"/>
            <a:ext cx="3108858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1E99-2BE9-4F67-B20A-4D9E5BE8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32077-9762-4703-A5B8-23394609A4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Имеет две кнопки</a:t>
            </a:r>
            <a:r>
              <a:rPr lang="en-US" dirty="0"/>
              <a:t>:</a:t>
            </a:r>
          </a:p>
          <a:p>
            <a:r>
              <a:rPr lang="en-US" dirty="0"/>
              <a:t>1)</a:t>
            </a:r>
            <a:r>
              <a:rPr lang="ru-RU" dirty="0"/>
              <a:t>Начать игру – данная кнопка переводит нас непосредственно к игре</a:t>
            </a:r>
          </a:p>
          <a:p>
            <a:r>
              <a:rPr lang="ru-RU" dirty="0"/>
              <a:t>2) Выход из игры – выполняет функцию закрытия программы.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48DBAE0-D515-4285-B2A1-D36ADE5B4A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2534" y="2193925"/>
            <a:ext cx="3153331" cy="40243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22E166-F872-4F47-B263-49CE1651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832" y="5430625"/>
            <a:ext cx="3336966" cy="663002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C6A8A5A-F23D-4C39-95C0-71640C033341}"/>
              </a:ext>
            </a:extLst>
          </p:cNvPr>
          <p:cNvCxnSpPr/>
          <p:nvPr/>
        </p:nvCxnSpPr>
        <p:spPr>
          <a:xfrm flipH="1">
            <a:off x="6697683" y="4791694"/>
            <a:ext cx="1430977" cy="63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91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72180-8F7E-494D-9FC5-A2D8E257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C9D19A-151E-4462-B9DF-4F78F4D0B4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Основная игра – окно с игрой, тетрисом. Чтобы блоки начали падать, нужно нажать </a:t>
            </a:r>
            <a:r>
              <a:rPr lang="en-US" dirty="0"/>
              <a:t>“ “</a:t>
            </a:r>
            <a:r>
              <a:rPr lang="ru-RU" dirty="0"/>
              <a:t>. </a:t>
            </a:r>
          </a:p>
          <a:p>
            <a:r>
              <a:rPr lang="ru-RU" dirty="0"/>
              <a:t>В процессе игры выполняется накопление очков, полное заполнение окна приводит к окончанию игры сохранению счёта в таблице рекордов.</a:t>
            </a:r>
          </a:p>
          <a:p>
            <a:r>
              <a:rPr lang="ru-RU" dirty="0"/>
              <a:t>Чтобы начать игру заново, нужно прожать </a:t>
            </a:r>
            <a:r>
              <a:rPr lang="en-US" dirty="0"/>
              <a:t>“SPACE”</a:t>
            </a:r>
            <a:endParaRPr lang="ru-RU" dirty="0"/>
          </a:p>
          <a:p>
            <a:r>
              <a:rPr lang="ru-RU" dirty="0"/>
              <a:t>Отображение текущего счёта в игре в верхнем правом углу.</a:t>
            </a:r>
          </a:p>
          <a:p>
            <a:r>
              <a:rPr lang="ru-RU" dirty="0"/>
              <a:t>Музыкальное сопровождение игры, звуки при повороте</a:t>
            </a:r>
            <a:r>
              <a:rPr lang="en-US" dirty="0"/>
              <a:t>/</a:t>
            </a:r>
            <a:r>
              <a:rPr lang="ru-RU" dirty="0"/>
              <a:t>удалении ряда</a:t>
            </a:r>
            <a:r>
              <a:rPr lang="en-US" dirty="0"/>
              <a:t>/</a:t>
            </a:r>
            <a:r>
              <a:rPr lang="ru-RU" dirty="0"/>
              <a:t>конце игры.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A890161-BEAE-47F1-A619-EA34508A72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1" y="1855480"/>
            <a:ext cx="1752600" cy="2268898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76CA43A3-28C5-4138-977A-651E1668E9C0}"/>
              </a:ext>
            </a:extLst>
          </p:cNvPr>
          <p:cNvCxnSpPr/>
          <p:nvPr/>
        </p:nvCxnSpPr>
        <p:spPr>
          <a:xfrm>
            <a:off x="4031672" y="2648198"/>
            <a:ext cx="0" cy="23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913D84-BF02-4A37-AFF9-512D2A6B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407" y="2885704"/>
            <a:ext cx="2114811" cy="275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7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F8BB1-5372-47E0-B827-FA7F5168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рекордов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F4764A-A67B-4FA1-AC65-AC463FDEB7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Небольшое окно сбоку от основной игры, которое сохраняет до 6 записей о сыгранных уровней.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8AAA16-F846-436A-B896-17D133ED1F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3946" y="2193925"/>
            <a:ext cx="3010507" cy="4024313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CC32EAC-FDC1-4B41-9728-9E293B1DDF51}"/>
              </a:ext>
            </a:extLst>
          </p:cNvPr>
          <p:cNvCxnSpPr/>
          <p:nvPr/>
        </p:nvCxnSpPr>
        <p:spPr>
          <a:xfrm flipH="1" flipV="1">
            <a:off x="9605214" y="3063834"/>
            <a:ext cx="1478478" cy="11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9174128-9B3D-49E5-8F6D-0809AB650889}"/>
              </a:ext>
            </a:extLst>
          </p:cNvPr>
          <p:cNvCxnSpPr>
            <a:cxnSpLocks/>
          </p:cNvCxnSpPr>
          <p:nvPr/>
        </p:nvCxnSpPr>
        <p:spPr>
          <a:xfrm flipH="1" flipV="1">
            <a:off x="9660577" y="3319111"/>
            <a:ext cx="1000495" cy="73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Объект 6">
            <a:extLst>
              <a:ext uri="{FF2B5EF4-FFF2-40B4-BE49-F238E27FC236}">
                <a16:creationId xmlns:a16="http://schemas.microsoft.com/office/drawing/2014/main" id="{B9577A3C-3163-4915-99F9-A224CBBAC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072" y="2000991"/>
            <a:ext cx="1332903" cy="172556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D54D39F-54CA-4EC3-8EBB-1EEF6F86A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2737" y="3863078"/>
            <a:ext cx="1452005" cy="189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9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49EDE44D-63DF-4CDB-8717-28FBC357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Спасибо за внимание!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F9FFA9E4-0E8F-4078-8EE7-79C32A788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685311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{627C2292-2FE2-409D-8605-D1BE66FA552F}tf04033937</Template>
  <TotalTime>18</TotalTime>
  <Words>171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След самолета</vt:lpstr>
      <vt:lpstr>Тетрис</vt:lpstr>
      <vt:lpstr>тетрис</vt:lpstr>
      <vt:lpstr>Главное меню</vt:lpstr>
      <vt:lpstr>Основная игра</vt:lpstr>
      <vt:lpstr>Таблица рекордов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kirill.talalaev234@outlook.com</dc:creator>
  <cp:lastModifiedBy>kirill.talalaev234@outlook.com</cp:lastModifiedBy>
  <cp:revision>4</cp:revision>
  <dcterms:created xsi:type="dcterms:W3CDTF">2023-12-08T08:42:47Z</dcterms:created>
  <dcterms:modified xsi:type="dcterms:W3CDTF">2023-12-08T09:07:46Z</dcterms:modified>
</cp:coreProperties>
</file>