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47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C77F-BA3D-43CC-918E-6E2CD23280B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Februarie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5C3C8-A2E5-4973-BCB7-56935716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93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A7CA2-1B5D-4815-846F-D902E878B024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 smtClean="0"/>
              <a:t>Februarie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A8D5-22AE-4F01-AC3A-0B080E44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24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60D3-30F5-43BE-A598-BD8A41B70CC8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7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762-46E8-4263-9D93-660E23707903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7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C7D1-D0E6-4BFB-A547-7865E26585A3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B25-BBF7-4DEA-913A-320F19DBC6A6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EFE-FD11-4976-A959-23470D981094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9B5-2903-4092-A482-F0D204D9456F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6519-AA6E-4974-829E-4B71E4D78831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1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75ED-5DDB-4698-AD8C-634DA54F0F6E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BD8E-CB91-4B07-BBF7-367731AAE637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9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5609-5531-47FF-BE88-89F72CDDD0DE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5893-C088-4121-9054-3E1BF3C97BC5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3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2452-3BA5-4E87-9482-2C7F39BCD2F1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08BD-6966-4EC2-A40B-1EBB4BD33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Clasificare</a:t>
            </a:r>
            <a:r>
              <a:rPr lang="en-US" dirty="0" smtClean="0"/>
              <a:t> versus </a:t>
            </a:r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colaborativ</a:t>
            </a:r>
            <a:r>
              <a:rPr lang="ro-RO" dirty="0" smtClean="0"/>
              <a:t>ă în predicția clinică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Mălina Cătonoiu</a:t>
            </a:r>
          </a:p>
          <a:p>
            <a:r>
              <a:rPr lang="ro-RO" dirty="0" smtClean="0"/>
              <a:t>Coordonator: Conf. Dr. Liviu Ciortuz</a:t>
            </a:r>
          </a:p>
          <a:p>
            <a:r>
              <a:rPr lang="ro-RO" dirty="0" smtClean="0"/>
              <a:t>Februarie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7" y="261768"/>
            <a:ext cx="1049893" cy="10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5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inițiale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Breast Cancer Wisconsin</a:t>
            </a:r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Chronic Kidney Disease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09" y="1103685"/>
            <a:ext cx="3729104" cy="1778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26" y="3100876"/>
            <a:ext cx="3526242" cy="177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inițiale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Cleveland Heart Attack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r>
              <a:rPr lang="ro-RO" dirty="0" smtClean="0"/>
              <a:t>Dermatology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35" y="1690688"/>
            <a:ext cx="3968104" cy="1938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36" y="3629534"/>
            <a:ext cx="4031758" cy="1935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inițiale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HCV Egyptian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2" y="1825625"/>
            <a:ext cx="4910363" cy="2546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 smtClean="0"/>
              <a:t>Clasificarea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/>
              <a:t>Filtrarea colaborativă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/>
              <a:t>Comparație între cele două clase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 smtClean="0"/>
              <a:t>Regresia Logistică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0080"/>
            <a:ext cx="3372204" cy="1551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418" y="2450080"/>
            <a:ext cx="602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Model de clasificare binar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Folosește funcția sigmoidă pentru a aproxima P(Y</a:t>
            </a:r>
            <a:r>
              <a:rPr lang="en-US" dirty="0" smtClean="0"/>
              <a:t>|X)</a:t>
            </a:r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Obiectivul de optimizare este minimizarea funcției cost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2. Support Vector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2499"/>
            <a:ext cx="3174273" cy="3117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1559" y="2442499"/>
            <a:ext cx="5643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Model de clasificare binar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Urmărește să găsească hiperplanul care separă în mod optim cele două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Problema de optimizare este maximizarea marginii geometrice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1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2. Support Vector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72" y="2425859"/>
            <a:ext cx="4028228" cy="21461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43635" y="2425859"/>
            <a:ext cx="4676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Atunci când datele de intrare nu sunt separabile liniar se încearcă trecerea la o dimensiune mai mare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Această transformare se face cu ajutorul unei funcții nucleu (kernel)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Filtrarea colaborativă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28" y="1690688"/>
            <a:ext cx="3180450" cy="39437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32045" y="1690688"/>
            <a:ext cx="4763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Este foarte probabil ca utilizatorii care au avut interese/gusturi comune în trecut să aibă și în viitor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Filtrare item-based - se determină relații între obiecte.  Vor fi recomandate obiectele cele mai similare cu cele care au fost notate deja de utilizator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Filtrare user-based – se determină relații între utilizatori. Vor fi recomandate obiectele care au fost notate favorabil de cei mai similari utilizatori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Filtrarea colaborativă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 smtClean="0"/>
              <a:t>Filtrarea bazată pe memorie (kNN)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7641"/>
            <a:ext cx="3010989" cy="2572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603863"/>
            <a:ext cx="4484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Folosește toată baza de date pentru prezicerea unui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Caută cei mai asemănători n utilizatori cu utilizatorul curent, face predicții în funcție de aceștia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Filtrare colaborativă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2. Filtrare bazată pe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3821"/>
            <a:ext cx="6099798" cy="1967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5497" y="2923939"/>
            <a:ext cx="4241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Matricea inițială poate fi descompusă în două matrice de rang inferior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Predicția filmului X pentru utilizatorul Y este produsul scalar al acestor doi vectori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7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Comparație între cele două clase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Preprocesarea datelor</a:t>
            </a:r>
          </a:p>
          <a:p>
            <a:pPr lvl="1"/>
            <a:r>
              <a:rPr lang="ro-RO" dirty="0" smtClean="0"/>
              <a:t>Discretizare</a:t>
            </a:r>
          </a:p>
          <a:p>
            <a:pPr lvl="1"/>
            <a:r>
              <a:rPr lang="ro-RO" dirty="0" smtClean="0"/>
              <a:t>Imputarea valorilor lipsă</a:t>
            </a:r>
          </a:p>
          <a:p>
            <a:pPr lvl="1"/>
            <a:r>
              <a:rPr lang="ro-RO" dirty="0" smtClean="0"/>
              <a:t>Standardizarea atributelor</a:t>
            </a:r>
          </a:p>
          <a:p>
            <a:r>
              <a:rPr lang="ro-RO" dirty="0" smtClean="0"/>
              <a:t>Metrica de acuratețe: RMSE</a:t>
            </a:r>
          </a:p>
          <a:p>
            <a:r>
              <a:rPr lang="ro-RO" dirty="0" smtClean="0"/>
              <a:t>Validarea încrucișată cu: 3, 5, 7, 10 niveluri</a:t>
            </a:r>
            <a:endParaRPr lang="ro-RO" dirty="0"/>
          </a:p>
          <a:p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08BD-6966-4EC2-A40B-1EBB4BD333C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" y="6000718"/>
            <a:ext cx="546973" cy="5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8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Clasificare versus filtrare colaborativă în predicția clinică</vt:lpstr>
      <vt:lpstr>Cuprins</vt:lpstr>
      <vt:lpstr>Clasificarea</vt:lpstr>
      <vt:lpstr>Clasificarea</vt:lpstr>
      <vt:lpstr>Clasificarea</vt:lpstr>
      <vt:lpstr>Filtrarea colaborativă</vt:lpstr>
      <vt:lpstr>Filtrarea colaborativă</vt:lpstr>
      <vt:lpstr>Filtrare colaborativă</vt:lpstr>
      <vt:lpstr>Comparație între cele două clase</vt:lpstr>
      <vt:lpstr>Rezultate inițiale </vt:lpstr>
      <vt:lpstr>Rezultate inițiale</vt:lpstr>
      <vt:lpstr>Rezultate inițiale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 versus filtrare colaborativă în predicția clinică</dc:title>
  <dc:creator>Malina</dc:creator>
  <cp:lastModifiedBy>Malina</cp:lastModifiedBy>
  <cp:revision>5</cp:revision>
  <dcterms:created xsi:type="dcterms:W3CDTF">2020-02-07T04:32:25Z</dcterms:created>
  <dcterms:modified xsi:type="dcterms:W3CDTF">2020-02-07T05:19:21Z</dcterms:modified>
</cp:coreProperties>
</file>