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345a92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345a92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50" y="1679575"/>
            <a:ext cx="3305934" cy="88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000" y="4197900"/>
            <a:ext cx="3250723" cy="9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9650" y="2679100"/>
            <a:ext cx="4601650" cy="7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9425" y="150775"/>
            <a:ext cx="4197874" cy="40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