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1813" cy="100028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A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9F8D4B-E84A-47A9-88BB-A308A9F92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AD32292-0807-4CD9-A0C7-BEF64F029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D0C5FAB-91F3-4706-A9BA-3B975A3EA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2019-02-10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28D10BB-85B8-4348-82B3-F9632F37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E56932A-09E3-4BAA-A4D8-97FF4F0F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9567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0317EB-68D6-46CA-9ABD-37AAF7A5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FB76989-0D2E-40F8-AB94-C35D132D5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CB306BE-FA55-4EB4-83DF-18A3739E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2019-02-10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AA27440-AABE-45A7-A947-7BC84280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88E787A-0AD0-48F0-9416-0CB6743CC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3518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6F23A42-8F8F-42C2-BEB5-CA80E6BF9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58F97F7-7B13-4236-A21B-AB277973A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BFF86C6-A481-40B0-B315-DBEB9E74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2019-02-10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59FF2F6-4EF0-461F-A302-A57FAF7E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1678D0B-B12B-401A-B7BB-853F8BE3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95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755101F-7B19-4732-8E4D-1A6E8A7A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5D07B3-D725-41EF-8E6A-15368984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E66804A-1104-4C69-B889-CF6CC94F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2019-02-10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2DD348D-B48F-4867-909D-8382527E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116CAE-0479-47A5-9A7F-5B67845FF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575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1A7777-3F57-4482-A5D7-637BE5A70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A393C67-0829-4AD6-B4D3-0CCA56C6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AF13F1-1146-49D4-A2F6-68E14C62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2019-02-10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A92F19-CD72-47E7-A102-3A46195F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42366E5-ECDC-48F0-9E5C-7C6E6B09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655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D0B1B2-F6F1-41F0-9F91-39F4EF1E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4AD6AD6-62CC-401E-986B-3D28311D0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3E27689-AEF1-464F-A360-AC83FD85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8DE3A8C-0B34-4D6D-BFD7-E3B958B0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2019-02-10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F685F0-434E-4531-A6BA-14C9332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07A69E6-B067-4B2B-AEA1-38FF2DAE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233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EE7734-084A-4041-91ED-79E5A1B8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E8DF80E-6D31-431E-A645-24FB065B2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A1D302C-FF9A-4BA5-B5A0-BB8D9F95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A5BE2D5-16A7-4547-AB83-619989570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A9F0508-6A1F-41B4-B861-9F08FD4CB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13AF780-27A7-4F60-97C9-93579D62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2019-02-10</a:t>
            </a:fld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0F7B9CE-88CD-431B-B21F-DAC26389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C92452C-ADA5-474E-8E14-A5B2D79D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6570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4073DA-639C-4464-8DDE-14CF592D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A79CEF7-503C-443D-B9A8-11B0E570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2019-02-10</a:t>
            </a:fld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CDDDD53-DE86-4B81-88AF-E13F2D36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43275E6-32B4-45A8-851E-CF6AF61E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9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733B81B-81BA-4CD9-BCF3-EE11E87E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2019-02-10</a:t>
            </a:fld>
            <a:endParaRPr lang="sv-SE" dirty="0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A7B7471-2152-4853-B0C7-0801D337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182420E-6A55-46E8-A36D-1637CA3D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307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B0F1A3-4367-4023-B905-149ABA92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CBD990-8D53-4600-8D66-3AF07F8CC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F1EBF1C-68E9-4A04-B8C1-B091B90B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C84EF02-9226-4A9C-B0FA-FE4ACCD8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2019-02-10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A977817-26E9-4152-96C0-726CB230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EC1B95F-E130-4340-938A-C49A9789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25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D00099-06DF-4DD8-A0B7-4ED7D359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C3EDECD0-F9BC-4858-A73B-A6484ACD5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4BC6C55-7B46-43D2-9B8C-217AE7264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68E3DE-71EF-45AA-895C-14638D5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B78D-0446-4C0A-A6D0-290179F8A98E}" type="datetimeFigureOut">
              <a:rPr lang="sv-SE" smtClean="0"/>
              <a:t>2019-02-10</a:t>
            </a:fld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9017F2B-DC83-40B8-B5F9-E2ECF952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07CC097-DC51-41A1-A273-1574AFAF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8122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8D6F5AB-90F1-4126-A4CE-810BD207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43C0D29-128B-429F-BAF2-65F2D6900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8A4121A-81AD-4351-9445-1DE98C502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B78D-0446-4C0A-A6D0-290179F8A98E}" type="datetimeFigureOut">
              <a:rPr lang="sv-SE" smtClean="0"/>
              <a:t>2019-02-10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75E5F8C-E9B7-4284-A12E-B14244BAC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CD4E74F-DC18-428E-A9C0-A2F0AFCA2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A17F4-69E2-4565-A7EB-2809666B1EFF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0232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ktangel 67">
            <a:extLst>
              <a:ext uri="{FF2B5EF4-FFF2-40B4-BE49-F238E27FC236}">
                <a16:creationId xmlns:a16="http://schemas.microsoft.com/office/drawing/2014/main" id="{E0E88CBF-2FA7-413D-91B4-1211CF8B2783}"/>
              </a:ext>
            </a:extLst>
          </p:cNvPr>
          <p:cNvSpPr/>
          <p:nvPr/>
        </p:nvSpPr>
        <p:spPr>
          <a:xfrm>
            <a:off x="83597" y="1394396"/>
            <a:ext cx="7155402" cy="48380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7C9FC181-6A50-46C7-ABCA-AAF255F95A02}"/>
              </a:ext>
            </a:extLst>
          </p:cNvPr>
          <p:cNvSpPr/>
          <p:nvPr/>
        </p:nvSpPr>
        <p:spPr>
          <a:xfrm>
            <a:off x="248575" y="1571349"/>
            <a:ext cx="2157274" cy="4255268"/>
          </a:xfrm>
          <a:prstGeom prst="roundRect">
            <a:avLst/>
          </a:prstGeom>
          <a:solidFill>
            <a:srgbClr val="5CAC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01" name="Rektangel 100">
            <a:extLst>
              <a:ext uri="{FF2B5EF4-FFF2-40B4-BE49-F238E27FC236}">
                <a16:creationId xmlns:a16="http://schemas.microsoft.com/office/drawing/2014/main" id="{1623F669-93E9-4A29-957C-D6D96BE404AF}"/>
              </a:ext>
            </a:extLst>
          </p:cNvPr>
          <p:cNvSpPr/>
          <p:nvPr/>
        </p:nvSpPr>
        <p:spPr>
          <a:xfrm>
            <a:off x="327924" y="2094206"/>
            <a:ext cx="2019299" cy="34720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1A049FE-3130-4E0C-96C8-8C1CD5AB2F26}"/>
              </a:ext>
            </a:extLst>
          </p:cNvPr>
          <p:cNvSpPr/>
          <p:nvPr/>
        </p:nvSpPr>
        <p:spPr>
          <a:xfrm>
            <a:off x="0" y="0"/>
            <a:ext cx="12192000" cy="12961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5E75FF2A-8C94-494F-9840-316569FA886B}"/>
              </a:ext>
            </a:extLst>
          </p:cNvPr>
          <p:cNvSpPr/>
          <p:nvPr/>
        </p:nvSpPr>
        <p:spPr>
          <a:xfrm>
            <a:off x="0" y="6347534"/>
            <a:ext cx="12192000" cy="510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BD71768F-1305-44BE-A2D4-8B75AF98D128}"/>
              </a:ext>
            </a:extLst>
          </p:cNvPr>
          <p:cNvSpPr/>
          <p:nvPr/>
        </p:nvSpPr>
        <p:spPr>
          <a:xfrm>
            <a:off x="2620393" y="1571349"/>
            <a:ext cx="2157274" cy="3439190"/>
          </a:xfrm>
          <a:prstGeom prst="roundRect">
            <a:avLst/>
          </a:prstGeom>
          <a:solidFill>
            <a:srgbClr val="5CAC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15D6C26B-818C-40FD-A4CB-0B97CD3508E0}"/>
              </a:ext>
            </a:extLst>
          </p:cNvPr>
          <p:cNvSpPr/>
          <p:nvPr/>
        </p:nvSpPr>
        <p:spPr>
          <a:xfrm>
            <a:off x="4992211" y="1571347"/>
            <a:ext cx="2157274" cy="2787589"/>
          </a:xfrm>
          <a:prstGeom prst="roundRect">
            <a:avLst/>
          </a:prstGeom>
          <a:solidFill>
            <a:srgbClr val="5CAC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D81617F7-5B25-4215-A91F-A0C1616A8C09}"/>
              </a:ext>
            </a:extLst>
          </p:cNvPr>
          <p:cNvSpPr/>
          <p:nvPr/>
        </p:nvSpPr>
        <p:spPr>
          <a:xfrm>
            <a:off x="7364029" y="1784412"/>
            <a:ext cx="1909438" cy="26633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AE39FA2-9BBB-413A-920C-64C7A45B461D}"/>
              </a:ext>
            </a:extLst>
          </p:cNvPr>
          <p:cNvSpPr txBox="1"/>
          <p:nvPr/>
        </p:nvSpPr>
        <p:spPr>
          <a:xfrm>
            <a:off x="7364029" y="1748300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chemeClr val="bg1">
                    <a:lumMod val="50000"/>
                  </a:schemeClr>
                </a:solidFill>
              </a:rPr>
              <a:t>New list                    </a:t>
            </a:r>
            <a:r>
              <a:rPr lang="sv-SE" sz="16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155DCEDA-1DE8-4448-8644-70EF99B1C65A}"/>
              </a:ext>
            </a:extLst>
          </p:cNvPr>
          <p:cNvSpPr/>
          <p:nvPr/>
        </p:nvSpPr>
        <p:spPr>
          <a:xfrm>
            <a:off x="372493" y="1786932"/>
            <a:ext cx="1909438" cy="2663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FBBFFD7C-92C7-49E4-8AA6-C75FA2CD3588}"/>
              </a:ext>
            </a:extLst>
          </p:cNvPr>
          <p:cNvSpPr txBox="1"/>
          <p:nvPr/>
        </p:nvSpPr>
        <p:spPr>
          <a:xfrm>
            <a:off x="372493" y="1748300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List title                    -</a:t>
            </a: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3A48F496-061F-42D5-9777-7873E66DF8A4}"/>
              </a:ext>
            </a:extLst>
          </p:cNvPr>
          <p:cNvSpPr/>
          <p:nvPr/>
        </p:nvSpPr>
        <p:spPr>
          <a:xfrm>
            <a:off x="2744311" y="1820524"/>
            <a:ext cx="1909438" cy="2663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3053E598-DEE5-4384-949C-560864AB420F}"/>
              </a:ext>
            </a:extLst>
          </p:cNvPr>
          <p:cNvSpPr txBox="1"/>
          <p:nvPr/>
        </p:nvSpPr>
        <p:spPr>
          <a:xfrm>
            <a:off x="2744311" y="1781892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List title                    -</a:t>
            </a: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17DF504B-DE6D-4998-B411-B299A84A8737}"/>
              </a:ext>
            </a:extLst>
          </p:cNvPr>
          <p:cNvSpPr/>
          <p:nvPr/>
        </p:nvSpPr>
        <p:spPr>
          <a:xfrm>
            <a:off x="5141281" y="1820524"/>
            <a:ext cx="1909438" cy="2663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CB74C34F-E1B9-4F4C-8CA6-CB33CB4E4A3D}"/>
              </a:ext>
            </a:extLst>
          </p:cNvPr>
          <p:cNvSpPr txBox="1"/>
          <p:nvPr/>
        </p:nvSpPr>
        <p:spPr>
          <a:xfrm>
            <a:off x="5141281" y="1781892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List title                    -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23067281-52D2-4487-8170-22FD414ADE52}"/>
              </a:ext>
            </a:extLst>
          </p:cNvPr>
          <p:cNvSpPr/>
          <p:nvPr/>
        </p:nvSpPr>
        <p:spPr>
          <a:xfrm>
            <a:off x="372493" y="2246050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1DD5DC2E-528C-4D4C-AA30-C31A1E50CD64}"/>
              </a:ext>
            </a:extLst>
          </p:cNvPr>
          <p:cNvSpPr txBox="1"/>
          <p:nvPr/>
        </p:nvSpPr>
        <p:spPr>
          <a:xfrm>
            <a:off x="386550" y="2264408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23" name="Bild 22" descr="Blyertspenna">
            <a:extLst>
              <a:ext uri="{FF2B5EF4-FFF2-40B4-BE49-F238E27FC236}">
                <a16:creationId xmlns:a16="http://schemas.microsoft.com/office/drawing/2014/main" id="{3F7E45B3-96E3-470F-A290-3E7F340B3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294" y="2602962"/>
            <a:ext cx="159196" cy="159196"/>
          </a:xfrm>
          <a:prstGeom prst="rect">
            <a:avLst/>
          </a:prstGeom>
        </p:spPr>
      </p:pic>
      <p:sp>
        <p:nvSpPr>
          <p:cNvPr id="24" name="Rektangel: rundade hörn 23">
            <a:extLst>
              <a:ext uri="{FF2B5EF4-FFF2-40B4-BE49-F238E27FC236}">
                <a16:creationId xmlns:a16="http://schemas.microsoft.com/office/drawing/2014/main" id="{95DEDBC7-601B-4FEF-A117-143200FD0511}"/>
              </a:ext>
            </a:extLst>
          </p:cNvPr>
          <p:cNvSpPr/>
          <p:nvPr/>
        </p:nvSpPr>
        <p:spPr>
          <a:xfrm>
            <a:off x="386550" y="2892967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ABDBDD8F-A678-4159-B5DE-DCF8B51930A7}"/>
              </a:ext>
            </a:extLst>
          </p:cNvPr>
          <p:cNvSpPr txBox="1"/>
          <p:nvPr/>
        </p:nvSpPr>
        <p:spPr>
          <a:xfrm>
            <a:off x="400607" y="2911325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26" name="Bild 25" descr="Blyertspenna">
            <a:extLst>
              <a:ext uri="{FF2B5EF4-FFF2-40B4-BE49-F238E27FC236}">
                <a16:creationId xmlns:a16="http://schemas.microsoft.com/office/drawing/2014/main" id="{D768CB0B-957E-473E-BF05-5E8CC9A19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1" y="3249879"/>
            <a:ext cx="159196" cy="159196"/>
          </a:xfrm>
          <a:prstGeom prst="rect">
            <a:avLst/>
          </a:prstGeom>
        </p:spPr>
      </p:pic>
      <p:sp>
        <p:nvSpPr>
          <p:cNvPr id="27" name="Rektangel: rundade hörn 26">
            <a:extLst>
              <a:ext uri="{FF2B5EF4-FFF2-40B4-BE49-F238E27FC236}">
                <a16:creationId xmlns:a16="http://schemas.microsoft.com/office/drawing/2014/main" id="{0D84503E-4873-4D5B-8D6B-E782882564F6}"/>
              </a:ext>
            </a:extLst>
          </p:cNvPr>
          <p:cNvSpPr/>
          <p:nvPr/>
        </p:nvSpPr>
        <p:spPr>
          <a:xfrm>
            <a:off x="400607" y="3539884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BEA50FB-0A87-4E03-B677-E19EEBB58F6F}"/>
              </a:ext>
            </a:extLst>
          </p:cNvPr>
          <p:cNvSpPr txBox="1"/>
          <p:nvPr/>
        </p:nvSpPr>
        <p:spPr>
          <a:xfrm>
            <a:off x="414664" y="3558242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29" name="Bild 28" descr="Blyertspenna">
            <a:extLst>
              <a:ext uri="{FF2B5EF4-FFF2-40B4-BE49-F238E27FC236}">
                <a16:creationId xmlns:a16="http://schemas.microsoft.com/office/drawing/2014/main" id="{A62C7E1A-0B12-4D20-9ADF-764B64F18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4408" y="3896796"/>
            <a:ext cx="159196" cy="159196"/>
          </a:xfrm>
          <a:prstGeom prst="rect">
            <a:avLst/>
          </a:prstGeom>
        </p:spPr>
      </p:pic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C10EF066-37B6-4329-B3CC-E1A62ECD1F3A}"/>
              </a:ext>
            </a:extLst>
          </p:cNvPr>
          <p:cNvSpPr/>
          <p:nvPr/>
        </p:nvSpPr>
        <p:spPr>
          <a:xfrm>
            <a:off x="2730254" y="2248926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8CB4D30A-4B59-497E-9BA9-32B6A0535060}"/>
              </a:ext>
            </a:extLst>
          </p:cNvPr>
          <p:cNvSpPr txBox="1"/>
          <p:nvPr/>
        </p:nvSpPr>
        <p:spPr>
          <a:xfrm>
            <a:off x="2744311" y="2267284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32" name="Bild 31" descr="Blyertspenna">
            <a:extLst>
              <a:ext uri="{FF2B5EF4-FFF2-40B4-BE49-F238E27FC236}">
                <a16:creationId xmlns:a16="http://schemas.microsoft.com/office/drawing/2014/main" id="{9D833181-2603-44A5-82AD-267EEE913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4055" y="2605838"/>
            <a:ext cx="159196" cy="159196"/>
          </a:xfrm>
          <a:prstGeom prst="rect">
            <a:avLst/>
          </a:prstGeom>
        </p:spPr>
      </p:pic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724ABFEA-17F8-4E81-95AC-F726F007BBE9}"/>
              </a:ext>
            </a:extLst>
          </p:cNvPr>
          <p:cNvSpPr/>
          <p:nvPr/>
        </p:nvSpPr>
        <p:spPr>
          <a:xfrm>
            <a:off x="5127224" y="2264408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D5C1FA45-7146-47B2-A114-19737E80453E}"/>
              </a:ext>
            </a:extLst>
          </p:cNvPr>
          <p:cNvSpPr txBox="1"/>
          <p:nvPr/>
        </p:nvSpPr>
        <p:spPr>
          <a:xfrm>
            <a:off x="5141281" y="2282766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38" name="Bild 37" descr="Blyertspenna">
            <a:extLst>
              <a:ext uri="{FF2B5EF4-FFF2-40B4-BE49-F238E27FC236}">
                <a16:creationId xmlns:a16="http://schemas.microsoft.com/office/drawing/2014/main" id="{7D1B28E1-14B0-4FA9-A497-CBCB2539F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1025" y="2621320"/>
            <a:ext cx="159196" cy="159196"/>
          </a:xfrm>
          <a:prstGeom prst="rect">
            <a:avLst/>
          </a:prstGeom>
        </p:spPr>
      </p:pic>
      <p:sp>
        <p:nvSpPr>
          <p:cNvPr id="39" name="Rektangel: rundade hörn 38">
            <a:extLst>
              <a:ext uri="{FF2B5EF4-FFF2-40B4-BE49-F238E27FC236}">
                <a16:creationId xmlns:a16="http://schemas.microsoft.com/office/drawing/2014/main" id="{70707A62-B2EF-45D4-930A-4FCAF4A37E93}"/>
              </a:ext>
            </a:extLst>
          </p:cNvPr>
          <p:cNvSpPr/>
          <p:nvPr/>
        </p:nvSpPr>
        <p:spPr>
          <a:xfrm>
            <a:off x="5127224" y="2916915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0" name="textruta 39">
            <a:extLst>
              <a:ext uri="{FF2B5EF4-FFF2-40B4-BE49-F238E27FC236}">
                <a16:creationId xmlns:a16="http://schemas.microsoft.com/office/drawing/2014/main" id="{275DB4F1-AB2F-4602-9AB1-D926BA519563}"/>
              </a:ext>
            </a:extLst>
          </p:cNvPr>
          <p:cNvSpPr txBox="1"/>
          <p:nvPr/>
        </p:nvSpPr>
        <p:spPr>
          <a:xfrm>
            <a:off x="5141281" y="2935273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41" name="Bild 40" descr="Blyertspenna">
            <a:extLst>
              <a:ext uri="{FF2B5EF4-FFF2-40B4-BE49-F238E27FC236}">
                <a16:creationId xmlns:a16="http://schemas.microsoft.com/office/drawing/2014/main" id="{6087306F-163B-4ECD-BF45-9CAE74F30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1025" y="3273827"/>
            <a:ext cx="159196" cy="159196"/>
          </a:xfrm>
          <a:prstGeom prst="rect">
            <a:avLst/>
          </a:prstGeom>
        </p:spPr>
      </p:pic>
      <p:sp>
        <p:nvSpPr>
          <p:cNvPr id="42" name="Rektangel: rundade hörn 41">
            <a:extLst>
              <a:ext uri="{FF2B5EF4-FFF2-40B4-BE49-F238E27FC236}">
                <a16:creationId xmlns:a16="http://schemas.microsoft.com/office/drawing/2014/main" id="{BE27EB72-0D90-4363-AA76-5A449F7DB989}"/>
              </a:ext>
            </a:extLst>
          </p:cNvPr>
          <p:cNvSpPr/>
          <p:nvPr/>
        </p:nvSpPr>
        <p:spPr>
          <a:xfrm>
            <a:off x="5127224" y="3566188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3" name="textruta 42">
            <a:extLst>
              <a:ext uri="{FF2B5EF4-FFF2-40B4-BE49-F238E27FC236}">
                <a16:creationId xmlns:a16="http://schemas.microsoft.com/office/drawing/2014/main" id="{A6FE6D93-C478-4298-8ACA-FA2EBF10C695}"/>
              </a:ext>
            </a:extLst>
          </p:cNvPr>
          <p:cNvSpPr txBox="1"/>
          <p:nvPr/>
        </p:nvSpPr>
        <p:spPr>
          <a:xfrm>
            <a:off x="5141281" y="3584546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44" name="Bild 43" descr="Blyertspenna">
            <a:extLst>
              <a:ext uri="{FF2B5EF4-FFF2-40B4-BE49-F238E27FC236}">
                <a16:creationId xmlns:a16="http://schemas.microsoft.com/office/drawing/2014/main" id="{B8F72C60-AB05-4C1D-A09A-40F79FF18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1025" y="3923100"/>
            <a:ext cx="159196" cy="159196"/>
          </a:xfrm>
          <a:prstGeom prst="rect">
            <a:avLst/>
          </a:prstGeom>
        </p:spPr>
      </p:pic>
      <p:sp>
        <p:nvSpPr>
          <p:cNvPr id="48" name="Rektangel: rundade hörn 47">
            <a:extLst>
              <a:ext uri="{FF2B5EF4-FFF2-40B4-BE49-F238E27FC236}">
                <a16:creationId xmlns:a16="http://schemas.microsoft.com/office/drawing/2014/main" id="{2899B9A1-3EDC-4966-8EE1-0F49D6B8C090}"/>
              </a:ext>
            </a:extLst>
          </p:cNvPr>
          <p:cNvSpPr/>
          <p:nvPr/>
        </p:nvSpPr>
        <p:spPr>
          <a:xfrm>
            <a:off x="2730950" y="2911325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9" name="textruta 48">
            <a:extLst>
              <a:ext uri="{FF2B5EF4-FFF2-40B4-BE49-F238E27FC236}">
                <a16:creationId xmlns:a16="http://schemas.microsoft.com/office/drawing/2014/main" id="{8B87263D-0E23-482C-9676-A34DB3D6BBB6}"/>
              </a:ext>
            </a:extLst>
          </p:cNvPr>
          <p:cNvSpPr txBox="1"/>
          <p:nvPr/>
        </p:nvSpPr>
        <p:spPr>
          <a:xfrm>
            <a:off x="2745007" y="2929683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50" name="Bild 49" descr="Blyertspenna">
            <a:extLst>
              <a:ext uri="{FF2B5EF4-FFF2-40B4-BE49-F238E27FC236}">
                <a16:creationId xmlns:a16="http://schemas.microsoft.com/office/drawing/2014/main" id="{1CC15542-82C3-450D-844E-1D2BF45FD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4751" y="3268237"/>
            <a:ext cx="159196" cy="159196"/>
          </a:xfrm>
          <a:prstGeom prst="rect">
            <a:avLst/>
          </a:prstGeom>
        </p:spPr>
      </p:pic>
      <p:sp>
        <p:nvSpPr>
          <p:cNvPr id="51" name="Rektangel: rundade hörn 50">
            <a:extLst>
              <a:ext uri="{FF2B5EF4-FFF2-40B4-BE49-F238E27FC236}">
                <a16:creationId xmlns:a16="http://schemas.microsoft.com/office/drawing/2014/main" id="{CCAC8673-ECE7-423A-982A-378C8229ACF7}"/>
              </a:ext>
            </a:extLst>
          </p:cNvPr>
          <p:cNvSpPr/>
          <p:nvPr/>
        </p:nvSpPr>
        <p:spPr>
          <a:xfrm>
            <a:off x="2744311" y="3575069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2" name="textruta 51">
            <a:extLst>
              <a:ext uri="{FF2B5EF4-FFF2-40B4-BE49-F238E27FC236}">
                <a16:creationId xmlns:a16="http://schemas.microsoft.com/office/drawing/2014/main" id="{07D8E945-9E9E-4065-9190-379BDE1FF9E1}"/>
              </a:ext>
            </a:extLst>
          </p:cNvPr>
          <p:cNvSpPr txBox="1"/>
          <p:nvPr/>
        </p:nvSpPr>
        <p:spPr>
          <a:xfrm>
            <a:off x="2758368" y="3593427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53" name="Bild 52" descr="Blyertspenna">
            <a:extLst>
              <a:ext uri="{FF2B5EF4-FFF2-40B4-BE49-F238E27FC236}">
                <a16:creationId xmlns:a16="http://schemas.microsoft.com/office/drawing/2014/main" id="{36D3B488-85B2-41A5-A93A-9383D3F8D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8112" y="3931981"/>
            <a:ext cx="159196" cy="159196"/>
          </a:xfrm>
          <a:prstGeom prst="rect">
            <a:avLst/>
          </a:prstGeom>
        </p:spPr>
      </p:pic>
      <p:sp>
        <p:nvSpPr>
          <p:cNvPr id="54" name="Rektangel: rundade hörn 53">
            <a:extLst>
              <a:ext uri="{FF2B5EF4-FFF2-40B4-BE49-F238E27FC236}">
                <a16:creationId xmlns:a16="http://schemas.microsoft.com/office/drawing/2014/main" id="{3A62803B-65CA-4E97-A0A3-2A9FF860AF1B}"/>
              </a:ext>
            </a:extLst>
          </p:cNvPr>
          <p:cNvSpPr/>
          <p:nvPr/>
        </p:nvSpPr>
        <p:spPr>
          <a:xfrm>
            <a:off x="2758368" y="4228194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9FEB42FC-2A49-4782-855F-B07D359EFC87}"/>
              </a:ext>
            </a:extLst>
          </p:cNvPr>
          <p:cNvSpPr txBox="1"/>
          <p:nvPr/>
        </p:nvSpPr>
        <p:spPr>
          <a:xfrm>
            <a:off x="2772425" y="4246552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56" name="Bild 55" descr="Blyertspenna">
            <a:extLst>
              <a:ext uri="{FF2B5EF4-FFF2-40B4-BE49-F238E27FC236}">
                <a16:creationId xmlns:a16="http://schemas.microsoft.com/office/drawing/2014/main" id="{B8EFB0FD-7695-4AED-A05E-B25E612EF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169" y="4585106"/>
            <a:ext cx="159196" cy="159196"/>
          </a:xfrm>
          <a:prstGeom prst="rect">
            <a:avLst/>
          </a:prstGeom>
        </p:spPr>
      </p:pic>
      <p:sp>
        <p:nvSpPr>
          <p:cNvPr id="57" name="Rektangel: rundade hörn 56">
            <a:extLst>
              <a:ext uri="{FF2B5EF4-FFF2-40B4-BE49-F238E27FC236}">
                <a16:creationId xmlns:a16="http://schemas.microsoft.com/office/drawing/2014/main" id="{3D697E8E-FBA8-481B-B039-CACCD344DE60}"/>
              </a:ext>
            </a:extLst>
          </p:cNvPr>
          <p:cNvSpPr/>
          <p:nvPr/>
        </p:nvSpPr>
        <p:spPr>
          <a:xfrm>
            <a:off x="395620" y="4189707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8" name="textruta 57">
            <a:extLst>
              <a:ext uri="{FF2B5EF4-FFF2-40B4-BE49-F238E27FC236}">
                <a16:creationId xmlns:a16="http://schemas.microsoft.com/office/drawing/2014/main" id="{205CF724-2A37-42F8-B0E6-CCE293B1C7EE}"/>
              </a:ext>
            </a:extLst>
          </p:cNvPr>
          <p:cNvSpPr txBox="1"/>
          <p:nvPr/>
        </p:nvSpPr>
        <p:spPr>
          <a:xfrm>
            <a:off x="409677" y="4208065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59" name="Bild 58" descr="Blyertspenna">
            <a:extLst>
              <a:ext uri="{FF2B5EF4-FFF2-40B4-BE49-F238E27FC236}">
                <a16:creationId xmlns:a16="http://schemas.microsoft.com/office/drawing/2014/main" id="{98738B93-1059-4473-B982-86547FB65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421" y="4546619"/>
            <a:ext cx="159196" cy="159196"/>
          </a:xfrm>
          <a:prstGeom prst="rect">
            <a:avLst/>
          </a:prstGeom>
        </p:spPr>
      </p:pic>
      <p:sp>
        <p:nvSpPr>
          <p:cNvPr id="60" name="Rektangel: rundade hörn 59">
            <a:extLst>
              <a:ext uri="{FF2B5EF4-FFF2-40B4-BE49-F238E27FC236}">
                <a16:creationId xmlns:a16="http://schemas.microsoft.com/office/drawing/2014/main" id="{F4B57F3E-B369-425C-BDB2-A87CD048FEC5}"/>
              </a:ext>
            </a:extLst>
          </p:cNvPr>
          <p:cNvSpPr/>
          <p:nvPr/>
        </p:nvSpPr>
        <p:spPr>
          <a:xfrm>
            <a:off x="411841" y="4845126"/>
            <a:ext cx="1895381" cy="5948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1" name="textruta 60">
            <a:extLst>
              <a:ext uri="{FF2B5EF4-FFF2-40B4-BE49-F238E27FC236}">
                <a16:creationId xmlns:a16="http://schemas.microsoft.com/office/drawing/2014/main" id="{819DF045-1E2E-4556-97E0-566ED1D9D75A}"/>
              </a:ext>
            </a:extLst>
          </p:cNvPr>
          <p:cNvSpPr txBox="1"/>
          <p:nvPr/>
        </p:nvSpPr>
        <p:spPr>
          <a:xfrm>
            <a:off x="425898" y="4863484"/>
            <a:ext cx="189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/>
              <a:t>Item title                   -</a:t>
            </a:r>
          </a:p>
        </p:txBody>
      </p:sp>
      <p:pic>
        <p:nvPicPr>
          <p:cNvPr id="62" name="Bild 61" descr="Blyertspenna">
            <a:extLst>
              <a:ext uri="{FF2B5EF4-FFF2-40B4-BE49-F238E27FC236}">
                <a16:creationId xmlns:a16="http://schemas.microsoft.com/office/drawing/2014/main" id="{385AF917-2E94-46D5-BF68-E03496F2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642" y="5202038"/>
            <a:ext cx="159196" cy="159196"/>
          </a:xfrm>
          <a:prstGeom prst="rect">
            <a:avLst/>
          </a:prstGeom>
        </p:spPr>
      </p:pic>
      <p:sp>
        <p:nvSpPr>
          <p:cNvPr id="66" name="textruta 65">
            <a:extLst>
              <a:ext uri="{FF2B5EF4-FFF2-40B4-BE49-F238E27FC236}">
                <a16:creationId xmlns:a16="http://schemas.microsoft.com/office/drawing/2014/main" id="{64DF6F6C-4486-406E-B610-CA3E7BB384C0}"/>
              </a:ext>
            </a:extLst>
          </p:cNvPr>
          <p:cNvSpPr txBox="1"/>
          <p:nvPr/>
        </p:nvSpPr>
        <p:spPr>
          <a:xfrm>
            <a:off x="0" y="16636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6600" b="1" dirty="0"/>
              <a:t>Trollololol</a:t>
            </a:r>
          </a:p>
        </p:txBody>
      </p:sp>
      <p:sp>
        <p:nvSpPr>
          <p:cNvPr id="67" name="textruta 66">
            <a:extLst>
              <a:ext uri="{FF2B5EF4-FFF2-40B4-BE49-F238E27FC236}">
                <a16:creationId xmlns:a16="http://schemas.microsoft.com/office/drawing/2014/main" id="{AA428277-476D-414D-8283-DE193E5877E6}"/>
              </a:ext>
            </a:extLst>
          </p:cNvPr>
          <p:cNvSpPr txBox="1"/>
          <p:nvPr/>
        </p:nvSpPr>
        <p:spPr>
          <a:xfrm>
            <a:off x="-7029" y="646269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Grupparbete, by Malin &amp; Rickard 2019</a:t>
            </a:r>
          </a:p>
        </p:txBody>
      </p:sp>
      <p:sp>
        <p:nvSpPr>
          <p:cNvPr id="71" name="textruta 70">
            <a:extLst>
              <a:ext uri="{FF2B5EF4-FFF2-40B4-BE49-F238E27FC236}">
                <a16:creationId xmlns:a16="http://schemas.microsoft.com/office/drawing/2014/main" id="{8D293CA1-4601-4E54-BC7B-2CE9384A87A6}"/>
              </a:ext>
            </a:extLst>
          </p:cNvPr>
          <p:cNvSpPr txBox="1"/>
          <p:nvPr/>
        </p:nvSpPr>
        <p:spPr>
          <a:xfrm>
            <a:off x="5185299" y="5682584"/>
            <a:ext cx="1632751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&lt;div .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list-container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80" name="textruta 79">
            <a:extLst>
              <a:ext uri="{FF2B5EF4-FFF2-40B4-BE49-F238E27FC236}">
                <a16:creationId xmlns:a16="http://schemas.microsoft.com/office/drawing/2014/main" id="{35E8C09D-F38F-470B-B501-A98359F695E5}"/>
              </a:ext>
            </a:extLst>
          </p:cNvPr>
          <p:cNvSpPr txBox="1"/>
          <p:nvPr/>
        </p:nvSpPr>
        <p:spPr>
          <a:xfrm>
            <a:off x="10018449" y="5812754"/>
            <a:ext cx="1895381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.list-form--new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81" name="Rak pilkoppling 80">
            <a:extLst>
              <a:ext uri="{FF2B5EF4-FFF2-40B4-BE49-F238E27FC236}">
                <a16:creationId xmlns:a16="http://schemas.microsoft.com/office/drawing/2014/main" id="{0CA43B59-7FFF-4D63-8E2C-A82E4887DC2F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9730665" y="5951254"/>
            <a:ext cx="2877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ruta 81">
            <a:extLst>
              <a:ext uri="{FF2B5EF4-FFF2-40B4-BE49-F238E27FC236}">
                <a16:creationId xmlns:a16="http://schemas.microsoft.com/office/drawing/2014/main" id="{75C713CA-5C5F-44A0-9DD4-F63462C81BBC}"/>
              </a:ext>
            </a:extLst>
          </p:cNvPr>
          <p:cNvSpPr txBox="1"/>
          <p:nvPr/>
        </p:nvSpPr>
        <p:spPr>
          <a:xfrm>
            <a:off x="9686281" y="1758052"/>
            <a:ext cx="2371818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&lt;form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.list-form--new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.list-form__input--new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.list-icon__add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Rak pilkoppling 82">
            <a:extLst>
              <a:ext uri="{FF2B5EF4-FFF2-40B4-BE49-F238E27FC236}">
                <a16:creationId xmlns:a16="http://schemas.microsoft.com/office/drawing/2014/main" id="{ED73E298-B2AF-4D5F-AE45-696B81133760}"/>
              </a:ext>
            </a:extLst>
          </p:cNvPr>
          <p:cNvCxnSpPr>
            <a:cxnSpLocks/>
            <a:stCxn id="82" idx="1"/>
          </p:cNvCxnSpPr>
          <p:nvPr/>
        </p:nvCxnSpPr>
        <p:spPr>
          <a:xfrm flipH="1" flipV="1">
            <a:off x="9398497" y="1896559"/>
            <a:ext cx="287784" cy="36932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ruta 88">
            <a:extLst>
              <a:ext uri="{FF2B5EF4-FFF2-40B4-BE49-F238E27FC236}">
                <a16:creationId xmlns:a16="http://schemas.microsoft.com/office/drawing/2014/main" id="{A575798D-20F5-49BD-9CE8-3BFD76DA163C}"/>
              </a:ext>
            </a:extLst>
          </p:cNvPr>
          <p:cNvSpPr txBox="1"/>
          <p:nvPr/>
        </p:nvSpPr>
        <p:spPr>
          <a:xfrm>
            <a:off x="1926364" y="5907424"/>
            <a:ext cx="1895381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&lt;div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.list-background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90" name="Rak pilkoppling 89">
            <a:extLst>
              <a:ext uri="{FF2B5EF4-FFF2-40B4-BE49-F238E27FC236}">
                <a16:creationId xmlns:a16="http://schemas.microsoft.com/office/drawing/2014/main" id="{9221AD15-FE5A-43D4-B911-A8BDD88251C2}"/>
              </a:ext>
            </a:extLst>
          </p:cNvPr>
          <p:cNvCxnSpPr>
            <a:cxnSpLocks/>
            <a:stCxn id="89" idx="1"/>
          </p:cNvCxnSpPr>
          <p:nvPr/>
        </p:nvCxnSpPr>
        <p:spPr>
          <a:xfrm flipH="1" flipV="1">
            <a:off x="1447060" y="5682584"/>
            <a:ext cx="479304" cy="3633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ruta 91">
            <a:extLst>
              <a:ext uri="{FF2B5EF4-FFF2-40B4-BE49-F238E27FC236}">
                <a16:creationId xmlns:a16="http://schemas.microsoft.com/office/drawing/2014/main" id="{343C8E44-CA5F-421E-B03C-60011EDFC93A}"/>
              </a:ext>
            </a:extLst>
          </p:cNvPr>
          <p:cNvSpPr txBox="1"/>
          <p:nvPr/>
        </p:nvSpPr>
        <p:spPr>
          <a:xfrm>
            <a:off x="4907411" y="4535887"/>
            <a:ext cx="2157274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&lt;li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.item-li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.item-</a:t>
            </a:r>
            <a:r>
              <a:rPr lang="sv-S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icon__remove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.item-</a:t>
            </a:r>
            <a:r>
              <a:rPr lang="sv-S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icon__description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Rak pilkoppling 92">
            <a:extLst>
              <a:ext uri="{FF2B5EF4-FFF2-40B4-BE49-F238E27FC236}">
                <a16:creationId xmlns:a16="http://schemas.microsoft.com/office/drawing/2014/main" id="{6D17452F-2829-4AE2-B8F0-FDC1B01E6E06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4518731" y="4674398"/>
            <a:ext cx="388680" cy="1945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ruta 94">
            <a:extLst>
              <a:ext uri="{FF2B5EF4-FFF2-40B4-BE49-F238E27FC236}">
                <a16:creationId xmlns:a16="http://schemas.microsoft.com/office/drawing/2014/main" id="{E6A7366D-21B7-400C-928D-67E05C159BE4}"/>
              </a:ext>
            </a:extLst>
          </p:cNvPr>
          <p:cNvSpPr txBox="1"/>
          <p:nvPr/>
        </p:nvSpPr>
        <p:spPr>
          <a:xfrm>
            <a:off x="7364029" y="2291348"/>
            <a:ext cx="2097021" cy="10156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&lt;form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.list-form__title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&lt;input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.list-input__title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&lt;i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.list-icon__remove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v-S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Rak pilkoppling 95">
            <a:extLst>
              <a:ext uri="{FF2B5EF4-FFF2-40B4-BE49-F238E27FC236}">
                <a16:creationId xmlns:a16="http://schemas.microsoft.com/office/drawing/2014/main" id="{5EE33DDD-6C70-4C19-AB6F-D6A1991345D5}"/>
              </a:ext>
            </a:extLst>
          </p:cNvPr>
          <p:cNvCxnSpPr>
            <a:cxnSpLocks/>
            <a:stCxn id="95" idx="1"/>
          </p:cNvCxnSpPr>
          <p:nvPr/>
        </p:nvCxnSpPr>
        <p:spPr>
          <a:xfrm flipH="1" flipV="1">
            <a:off x="6429285" y="1966419"/>
            <a:ext cx="934744" cy="832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ruta 98">
            <a:extLst>
              <a:ext uri="{FF2B5EF4-FFF2-40B4-BE49-F238E27FC236}">
                <a16:creationId xmlns:a16="http://schemas.microsoft.com/office/drawing/2014/main" id="{9800444C-BA44-4FF6-ADD9-9B6A756EA460}"/>
              </a:ext>
            </a:extLst>
          </p:cNvPr>
          <p:cNvSpPr txBox="1"/>
          <p:nvPr/>
        </p:nvSpPr>
        <p:spPr>
          <a:xfrm>
            <a:off x="9259410" y="629747"/>
            <a:ext cx="1895381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525874FC-B12D-4859-871B-832897E3F70F}"/>
              </a:ext>
            </a:extLst>
          </p:cNvPr>
          <p:cNvSpPr txBox="1"/>
          <p:nvPr/>
        </p:nvSpPr>
        <p:spPr>
          <a:xfrm>
            <a:off x="9259409" y="6516198"/>
            <a:ext cx="1895381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&lt;footer&gt;</a:t>
            </a:r>
          </a:p>
        </p:txBody>
      </p:sp>
      <p:sp>
        <p:nvSpPr>
          <p:cNvPr id="103" name="textruta 102">
            <a:extLst>
              <a:ext uri="{FF2B5EF4-FFF2-40B4-BE49-F238E27FC236}">
                <a16:creationId xmlns:a16="http://schemas.microsoft.com/office/drawing/2014/main" id="{593AB7DE-78B1-486E-ABE1-2DC5CE803902}"/>
              </a:ext>
            </a:extLst>
          </p:cNvPr>
          <p:cNvSpPr txBox="1"/>
          <p:nvPr/>
        </p:nvSpPr>
        <p:spPr>
          <a:xfrm>
            <a:off x="2485199" y="5369476"/>
            <a:ext cx="1021482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&lt;ul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.todos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104" name="Rak pilkoppling 103">
            <a:extLst>
              <a:ext uri="{FF2B5EF4-FFF2-40B4-BE49-F238E27FC236}">
                <a16:creationId xmlns:a16="http://schemas.microsoft.com/office/drawing/2014/main" id="{F83212D7-1537-4D6B-9E4B-3E948EBD3D89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2197415" y="5507976"/>
            <a:ext cx="2877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ruta 69">
            <a:extLst>
              <a:ext uri="{FF2B5EF4-FFF2-40B4-BE49-F238E27FC236}">
                <a16:creationId xmlns:a16="http://schemas.microsoft.com/office/drawing/2014/main" id="{38DB9614-21CA-430E-9D84-B03891C14974}"/>
              </a:ext>
            </a:extLst>
          </p:cNvPr>
          <p:cNvSpPr txBox="1"/>
          <p:nvPr/>
        </p:nvSpPr>
        <p:spPr>
          <a:xfrm>
            <a:off x="7403977" y="5439930"/>
            <a:ext cx="1895381" cy="276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&lt;div </a:t>
            </a:r>
            <a:r>
              <a:rPr lang="sv-SE" sz="1200" b="1" dirty="0">
                <a:latin typeface="Arial" panose="020B0604020202020204" pitchFamily="34" charset="0"/>
                <a:cs typeface="Arial" panose="020B0604020202020204" pitchFamily="34" charset="0"/>
              </a:rPr>
              <a:t>.list-container</a:t>
            </a:r>
            <a:r>
              <a:rPr lang="sv-SE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cxnSp>
        <p:nvCxnSpPr>
          <p:cNvPr id="72" name="Rak pilkoppling 71">
            <a:extLst>
              <a:ext uri="{FF2B5EF4-FFF2-40B4-BE49-F238E27FC236}">
                <a16:creationId xmlns:a16="http://schemas.microsoft.com/office/drawing/2014/main" id="{EAC53388-A3A9-44A0-BD43-A2D6DC188F7D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7116193" y="5578430"/>
            <a:ext cx="28778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46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152</Words>
  <Application>Microsoft Office PowerPoint</Application>
  <PresentationFormat>Bredbild</PresentationFormat>
  <Paragraphs>34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Malin Larsson</dc:creator>
  <cp:lastModifiedBy>Malin Larsson</cp:lastModifiedBy>
  <cp:revision>24</cp:revision>
  <cp:lastPrinted>2019-02-10T09:39:28Z</cp:lastPrinted>
  <dcterms:created xsi:type="dcterms:W3CDTF">2019-02-10T08:31:26Z</dcterms:created>
  <dcterms:modified xsi:type="dcterms:W3CDTF">2019-02-10T14:30:31Z</dcterms:modified>
</cp:coreProperties>
</file>