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E78148-3A1A-4400-A5AD-7702576D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2496DC6-DF3E-48F0-ADCD-89F16F23E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9D2F9B-2B20-42C1-8536-B28ACB02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B7993-71E4-450C-BE35-D5916544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11B112-FE77-4EC2-82B1-16EDEE90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724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04E62E-0C90-4367-AF1F-99ECD9BC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C15E664-D45B-443C-A082-CC1145ADB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6E0D428-1659-4D5E-B347-320F2450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5FE0E5-AF95-411E-A4F2-E3BE3223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4D3645-9CCB-47D4-9903-94A7CF07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511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9419C67-0FFC-4414-B2ED-7662AC0CE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EDC8446-503F-4D29-AEDE-28AE954E7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98802-1B74-48EE-92E8-C0DB44AE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F6C388-5DF8-4B78-B0BC-E1255899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AA05D0D-2E33-4755-BE45-2447A7C4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9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154AB2-AFA9-4A1D-81B7-32715AC1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74AC18-F3E7-4EB8-88B5-DDCA7080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BFCA0CF-C18C-4541-8CA5-44641E6B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A3493C9-76C6-47A2-86BD-55515F5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E2ADB0C-1DE2-4953-8016-12F62F8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65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4DE051-D028-4124-BB5D-F4C4A5BE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B1B7F28-7835-43B2-BEE0-F4BB8983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8696F6-CC56-4CF2-9B5D-995C80B1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04F51D4-2966-4ECD-B1EF-A581A581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2FBBFB3-EA64-4C1F-8169-F6C6FB14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789DC5-1E12-4EC5-958D-27FCD3F6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F9F1AD-90A1-42A2-972F-DFEB42D0C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6A4145F-9E0C-468D-87DE-1B0FF154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96BBC37-05D4-4F43-9415-FA22F57D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CEAFE48-CF72-4AAC-8621-C816A6AC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7DA0A6-5B9C-417E-9E9C-2E136A2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9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8AF41A-F1AD-4F0C-A0BF-A1895857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4B248E-9183-4087-B75D-65351F7D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3035DEE-DC9D-4D74-A3A9-5E2D92937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7883844-E410-4727-B240-618005119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4EAB7B5-AF5C-478C-9448-4D10B0D76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46AB64D-DF0F-4941-B9D0-FDA77959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2107028-7A08-4244-BE0D-0F4A797F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F09DE89-7A6E-4987-9CDC-368DDAFF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29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88392C-F9D0-4D10-A360-0A66B0B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568E3AF-D54B-4F9A-896D-BD14F10F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B3A3FC5-5A5F-496A-AF3E-C4556E8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DDBD5D9-86BA-44CF-A3FF-828F1575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18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CFE4057-32A5-4E1D-9EEB-4F6EEC77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DBD1DED-D9E8-4E00-8919-E2B260AD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BC845DB-DE24-4F3B-BB7E-50765AFF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871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13AD63-3867-4D8F-A271-C575496D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5C105A-74CA-4F03-BC35-506B5A00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AAD39F9-BD69-4C9F-9605-C5673DB6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7C0C90D-DEDB-40F9-89C5-8BCD04DF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322AD1B-E0D1-4598-8655-4FC6FAB2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C760489-2AC4-4F03-B7B2-81E0BA43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20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DE1B8D-B92C-4BB7-B248-CC29B171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76FDB43-330A-499C-BC3D-BCCF49F29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F2EF29-DC20-4B23-B038-0A2061C7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AE98F06-1676-4ED7-8BB2-0BC7D5FA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C77B66-B344-4DF1-9028-CEB69D39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8246C9-792B-4C99-94C8-0939313B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6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F177E2C-24CE-4E95-99DB-AC61681A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9FCBCE7-0D90-41B0-AA09-1F1D5C74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44C6FB-C459-4A1C-9C28-148D6A6D8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AF52-5158-4CFD-B1A0-5BB6A136BDF9}" type="datetimeFigureOut">
              <a:rPr lang="sv-SE" smtClean="0"/>
              <a:t>2019-01-16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83F5F5-6330-47F7-830E-DEE07B269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997266-3D0D-433B-9FF7-35BE8B328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4A8C8-59C3-4AB9-88D4-949272DB88F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7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276EF736-70A5-444B-8B6E-39416FD8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" y="62144"/>
            <a:ext cx="11860567" cy="6720395"/>
          </a:xfrm>
          <a:prstGeom prst="rect">
            <a:avLst/>
          </a:prstGeom>
        </p:spPr>
      </p:pic>
      <p:sp>
        <p:nvSpPr>
          <p:cNvPr id="14" name="Rektangel: vikt hörn 13">
            <a:extLst>
              <a:ext uri="{FF2B5EF4-FFF2-40B4-BE49-F238E27FC236}">
                <a16:creationId xmlns:a16="http://schemas.microsoft.com/office/drawing/2014/main" id="{7D1440C1-BE57-4A14-BC8B-25996A76C0B3}"/>
              </a:ext>
            </a:extLst>
          </p:cNvPr>
          <p:cNvSpPr/>
          <p:nvPr/>
        </p:nvSpPr>
        <p:spPr>
          <a:xfrm>
            <a:off x="810435" y="733943"/>
            <a:ext cx="1452977" cy="1384916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0249A0F-A814-401F-AF2A-F4419EB3CDFB}"/>
              </a:ext>
            </a:extLst>
          </p:cNvPr>
          <p:cNvSpPr txBox="1"/>
          <p:nvPr/>
        </p:nvSpPr>
        <p:spPr>
          <a:xfrm>
            <a:off x="931761" y="733943"/>
            <a:ext cx="133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Ink Free" panose="03080402000500000000" pitchFamily="66" charset="0"/>
              </a:rPr>
              <a:t>Titel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625ADA2-FFAD-4976-88E5-31C783731217}"/>
              </a:ext>
            </a:extLst>
          </p:cNvPr>
          <p:cNvSpPr txBox="1"/>
          <p:nvPr/>
        </p:nvSpPr>
        <p:spPr>
          <a:xfrm>
            <a:off x="810435" y="1888027"/>
            <a:ext cx="118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900" dirty="0"/>
              <a:t>2019-01-16   13.46</a:t>
            </a:r>
          </a:p>
        </p:txBody>
      </p:sp>
      <p:sp>
        <p:nvSpPr>
          <p:cNvPr id="16" name="Rektangel: vikt hörn 15">
            <a:extLst>
              <a:ext uri="{FF2B5EF4-FFF2-40B4-BE49-F238E27FC236}">
                <a16:creationId xmlns:a16="http://schemas.microsoft.com/office/drawing/2014/main" id="{D4F4B75B-84D1-4BC4-A503-1F63270AD89B}"/>
              </a:ext>
            </a:extLst>
          </p:cNvPr>
          <p:cNvSpPr/>
          <p:nvPr/>
        </p:nvSpPr>
        <p:spPr>
          <a:xfrm>
            <a:off x="810435" y="2180373"/>
            <a:ext cx="1452977" cy="1384916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7A9ED9F-02A8-4EF7-BF45-5462E126B0D2}"/>
              </a:ext>
            </a:extLst>
          </p:cNvPr>
          <p:cNvSpPr txBox="1"/>
          <p:nvPr/>
        </p:nvSpPr>
        <p:spPr>
          <a:xfrm>
            <a:off x="931761" y="2180373"/>
            <a:ext cx="133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Ink Free" panose="03080402000500000000" pitchFamily="66" charset="0"/>
              </a:rPr>
              <a:t>Titel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9597FA5-F6C1-4A91-B9E0-D40F559290D2}"/>
              </a:ext>
            </a:extLst>
          </p:cNvPr>
          <p:cNvSpPr txBox="1"/>
          <p:nvPr/>
        </p:nvSpPr>
        <p:spPr>
          <a:xfrm>
            <a:off x="810435" y="3356428"/>
            <a:ext cx="118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900" dirty="0"/>
              <a:t>2019-01-16   13.46</a:t>
            </a:r>
          </a:p>
        </p:txBody>
      </p:sp>
      <p:sp>
        <p:nvSpPr>
          <p:cNvPr id="19" name="Rektangel: vikt hörn 18">
            <a:extLst>
              <a:ext uri="{FF2B5EF4-FFF2-40B4-BE49-F238E27FC236}">
                <a16:creationId xmlns:a16="http://schemas.microsoft.com/office/drawing/2014/main" id="{EFD7B603-F2DD-4B21-9CFD-98A86681DBA4}"/>
              </a:ext>
            </a:extLst>
          </p:cNvPr>
          <p:cNvSpPr/>
          <p:nvPr/>
        </p:nvSpPr>
        <p:spPr>
          <a:xfrm>
            <a:off x="810435" y="3626803"/>
            <a:ext cx="1452977" cy="1384916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B2739B11-1FB3-4409-9EC7-7AE6729747DC}"/>
              </a:ext>
            </a:extLst>
          </p:cNvPr>
          <p:cNvSpPr txBox="1"/>
          <p:nvPr/>
        </p:nvSpPr>
        <p:spPr>
          <a:xfrm>
            <a:off x="931761" y="3626803"/>
            <a:ext cx="133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Ink Free" panose="03080402000500000000" pitchFamily="66" charset="0"/>
              </a:rPr>
              <a:t>Titel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FA45CEE-EB5A-4D08-BBCD-9DE0F4AF34A8}"/>
              </a:ext>
            </a:extLst>
          </p:cNvPr>
          <p:cNvSpPr txBox="1"/>
          <p:nvPr/>
        </p:nvSpPr>
        <p:spPr>
          <a:xfrm>
            <a:off x="810435" y="4763315"/>
            <a:ext cx="118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900" dirty="0"/>
              <a:t>2019-01-16   13.46</a:t>
            </a:r>
          </a:p>
        </p:txBody>
      </p:sp>
      <p:sp>
        <p:nvSpPr>
          <p:cNvPr id="22" name="Rektangel: vikt hörn 21">
            <a:extLst>
              <a:ext uri="{FF2B5EF4-FFF2-40B4-BE49-F238E27FC236}">
                <a16:creationId xmlns:a16="http://schemas.microsoft.com/office/drawing/2014/main" id="{9F49388D-D201-48DB-9522-7F161639B8B2}"/>
              </a:ext>
            </a:extLst>
          </p:cNvPr>
          <p:cNvSpPr/>
          <p:nvPr/>
        </p:nvSpPr>
        <p:spPr>
          <a:xfrm>
            <a:off x="810435" y="5090806"/>
            <a:ext cx="1452977" cy="1384916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B1BE61D-5908-4D5A-AD88-ECED98F7A4C1}"/>
              </a:ext>
            </a:extLst>
          </p:cNvPr>
          <p:cNvSpPr txBox="1"/>
          <p:nvPr/>
        </p:nvSpPr>
        <p:spPr>
          <a:xfrm>
            <a:off x="931761" y="5090806"/>
            <a:ext cx="133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Ink Free" panose="03080402000500000000" pitchFamily="66" charset="0"/>
              </a:rPr>
              <a:t>Titel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B6F690D2-1D14-44A1-9C2A-EFCA7093B1D8}"/>
              </a:ext>
            </a:extLst>
          </p:cNvPr>
          <p:cNvSpPr txBox="1"/>
          <p:nvPr/>
        </p:nvSpPr>
        <p:spPr>
          <a:xfrm>
            <a:off x="810435" y="6244890"/>
            <a:ext cx="118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900" dirty="0"/>
              <a:t>2019-01-16   13.46</a:t>
            </a:r>
          </a:p>
        </p:txBody>
      </p:sp>
      <p:sp>
        <p:nvSpPr>
          <p:cNvPr id="25" name="Rektangel: vikt hörn 24">
            <a:extLst>
              <a:ext uri="{FF2B5EF4-FFF2-40B4-BE49-F238E27FC236}">
                <a16:creationId xmlns:a16="http://schemas.microsoft.com/office/drawing/2014/main" id="{7C52FD20-49E6-462A-A957-A126AD048AEE}"/>
              </a:ext>
            </a:extLst>
          </p:cNvPr>
          <p:cNvSpPr/>
          <p:nvPr/>
        </p:nvSpPr>
        <p:spPr>
          <a:xfrm>
            <a:off x="3495045" y="830917"/>
            <a:ext cx="1452977" cy="1384916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96833DDC-5F36-4A6C-B8D5-AB4E89E26AA8}"/>
              </a:ext>
            </a:extLst>
          </p:cNvPr>
          <p:cNvSpPr txBox="1"/>
          <p:nvPr/>
        </p:nvSpPr>
        <p:spPr>
          <a:xfrm>
            <a:off x="3616371" y="830917"/>
            <a:ext cx="133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Ink Free" panose="03080402000500000000" pitchFamily="66" charset="0"/>
              </a:rPr>
              <a:t>Titel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F08E37DC-850E-4A79-BB0E-E248C6BEE377}"/>
              </a:ext>
            </a:extLst>
          </p:cNvPr>
          <p:cNvSpPr txBox="1"/>
          <p:nvPr/>
        </p:nvSpPr>
        <p:spPr>
          <a:xfrm>
            <a:off x="3509849" y="1968803"/>
            <a:ext cx="118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900" dirty="0"/>
              <a:t>2019-01-16   13.46</a:t>
            </a:r>
          </a:p>
        </p:txBody>
      </p:sp>
      <p:sp>
        <p:nvSpPr>
          <p:cNvPr id="28" name="Rektangel: vikt hörn 27">
            <a:extLst>
              <a:ext uri="{FF2B5EF4-FFF2-40B4-BE49-F238E27FC236}">
                <a16:creationId xmlns:a16="http://schemas.microsoft.com/office/drawing/2014/main" id="{6DFFCE63-AA7B-438A-8FE7-DFF78A743FAA}"/>
              </a:ext>
            </a:extLst>
          </p:cNvPr>
          <p:cNvSpPr/>
          <p:nvPr/>
        </p:nvSpPr>
        <p:spPr>
          <a:xfrm>
            <a:off x="3526114" y="2385109"/>
            <a:ext cx="1452977" cy="1384916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A2460B82-A9BD-4705-BE46-9092FA23B110}"/>
              </a:ext>
            </a:extLst>
          </p:cNvPr>
          <p:cNvSpPr txBox="1"/>
          <p:nvPr/>
        </p:nvSpPr>
        <p:spPr>
          <a:xfrm>
            <a:off x="3647440" y="2385109"/>
            <a:ext cx="133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Ink Free" panose="03080402000500000000" pitchFamily="66" charset="0"/>
              </a:rPr>
              <a:t>Titel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3CA0E195-D0A6-4FA5-A2A8-04264D44B00F}"/>
              </a:ext>
            </a:extLst>
          </p:cNvPr>
          <p:cNvSpPr txBox="1"/>
          <p:nvPr/>
        </p:nvSpPr>
        <p:spPr>
          <a:xfrm>
            <a:off x="3526114" y="3531700"/>
            <a:ext cx="118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900" dirty="0"/>
              <a:t>2019-01-16   13.46</a:t>
            </a:r>
          </a:p>
        </p:txBody>
      </p:sp>
      <p:sp>
        <p:nvSpPr>
          <p:cNvPr id="31" name="Rektangel: vikt hörn 30">
            <a:extLst>
              <a:ext uri="{FF2B5EF4-FFF2-40B4-BE49-F238E27FC236}">
                <a16:creationId xmlns:a16="http://schemas.microsoft.com/office/drawing/2014/main" id="{BC0D8C8C-9F41-4061-B0E8-5A7D100BB188}"/>
              </a:ext>
            </a:extLst>
          </p:cNvPr>
          <p:cNvSpPr/>
          <p:nvPr/>
        </p:nvSpPr>
        <p:spPr>
          <a:xfrm>
            <a:off x="425263" y="183074"/>
            <a:ext cx="2157274" cy="4480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01036742-63E5-4E9E-BD98-0A420B73D19B}"/>
              </a:ext>
            </a:extLst>
          </p:cNvPr>
          <p:cNvSpPr txBox="1"/>
          <p:nvPr/>
        </p:nvSpPr>
        <p:spPr>
          <a:xfrm>
            <a:off x="425263" y="115196"/>
            <a:ext cx="215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latin typeface="Ink Free" panose="03080402000500000000" pitchFamily="66" charset="0"/>
              </a:rPr>
              <a:t>TO DO</a:t>
            </a:r>
          </a:p>
        </p:txBody>
      </p:sp>
      <p:sp>
        <p:nvSpPr>
          <p:cNvPr id="35" name="Rektangel: vikt hörn 34">
            <a:extLst>
              <a:ext uri="{FF2B5EF4-FFF2-40B4-BE49-F238E27FC236}">
                <a16:creationId xmlns:a16="http://schemas.microsoft.com/office/drawing/2014/main" id="{518845B6-B814-4E89-987A-130F5E6F0380}"/>
              </a:ext>
            </a:extLst>
          </p:cNvPr>
          <p:cNvSpPr/>
          <p:nvPr/>
        </p:nvSpPr>
        <p:spPr>
          <a:xfrm>
            <a:off x="3200138" y="193780"/>
            <a:ext cx="2157274" cy="4480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0CD33447-A719-4B84-B9E0-FAF099288AEF}"/>
              </a:ext>
            </a:extLst>
          </p:cNvPr>
          <p:cNvSpPr txBox="1"/>
          <p:nvPr/>
        </p:nvSpPr>
        <p:spPr>
          <a:xfrm>
            <a:off x="3206988" y="159808"/>
            <a:ext cx="215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latin typeface="Ink Free" panose="03080402000500000000" pitchFamily="66" charset="0"/>
              </a:rPr>
              <a:t>BACKLOG</a:t>
            </a:r>
          </a:p>
        </p:txBody>
      </p:sp>
      <p:sp>
        <p:nvSpPr>
          <p:cNvPr id="37" name="Rektangel: vikt hörn 36">
            <a:extLst>
              <a:ext uri="{FF2B5EF4-FFF2-40B4-BE49-F238E27FC236}">
                <a16:creationId xmlns:a16="http://schemas.microsoft.com/office/drawing/2014/main" id="{DE9789D4-847B-49DF-ABB0-84512C8D5A82}"/>
              </a:ext>
            </a:extLst>
          </p:cNvPr>
          <p:cNvSpPr/>
          <p:nvPr/>
        </p:nvSpPr>
        <p:spPr>
          <a:xfrm>
            <a:off x="6230992" y="854183"/>
            <a:ext cx="1452977" cy="1384916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4A8018C3-84CF-49F7-8276-74BF8671235F}"/>
              </a:ext>
            </a:extLst>
          </p:cNvPr>
          <p:cNvSpPr txBox="1"/>
          <p:nvPr/>
        </p:nvSpPr>
        <p:spPr>
          <a:xfrm>
            <a:off x="6352318" y="854183"/>
            <a:ext cx="133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Ink Free" panose="03080402000500000000" pitchFamily="66" charset="0"/>
              </a:rPr>
              <a:t>Titel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AA65F27D-9BD6-456D-A546-110E7A7B21A2}"/>
              </a:ext>
            </a:extLst>
          </p:cNvPr>
          <p:cNvSpPr txBox="1"/>
          <p:nvPr/>
        </p:nvSpPr>
        <p:spPr>
          <a:xfrm>
            <a:off x="6251190" y="2008267"/>
            <a:ext cx="118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900" dirty="0"/>
              <a:t>2019-01-16   13.46</a:t>
            </a:r>
          </a:p>
        </p:txBody>
      </p:sp>
      <p:sp>
        <p:nvSpPr>
          <p:cNvPr id="40" name="Rektangel: vikt hörn 39">
            <a:extLst>
              <a:ext uri="{FF2B5EF4-FFF2-40B4-BE49-F238E27FC236}">
                <a16:creationId xmlns:a16="http://schemas.microsoft.com/office/drawing/2014/main" id="{B8DE9428-C3BE-4E14-9118-C3F1E4CCB4F7}"/>
              </a:ext>
            </a:extLst>
          </p:cNvPr>
          <p:cNvSpPr/>
          <p:nvPr/>
        </p:nvSpPr>
        <p:spPr>
          <a:xfrm>
            <a:off x="6262061" y="2408375"/>
            <a:ext cx="1452977" cy="1384916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FE7E7C57-08B4-4DBA-A8E6-14E9764620B8}"/>
              </a:ext>
            </a:extLst>
          </p:cNvPr>
          <p:cNvSpPr txBox="1"/>
          <p:nvPr/>
        </p:nvSpPr>
        <p:spPr>
          <a:xfrm>
            <a:off x="6383387" y="2408375"/>
            <a:ext cx="133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latin typeface="Ink Free" panose="03080402000500000000" pitchFamily="66" charset="0"/>
              </a:rPr>
              <a:t>Titel</a:t>
            </a: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B3B7BACC-C604-4CE0-ADD3-8CE3FFBACF72}"/>
              </a:ext>
            </a:extLst>
          </p:cNvPr>
          <p:cNvSpPr txBox="1"/>
          <p:nvPr/>
        </p:nvSpPr>
        <p:spPr>
          <a:xfrm>
            <a:off x="6230992" y="3565289"/>
            <a:ext cx="118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900" dirty="0"/>
              <a:t>2019-01-16   13.46</a:t>
            </a:r>
          </a:p>
        </p:txBody>
      </p:sp>
      <p:sp>
        <p:nvSpPr>
          <p:cNvPr id="43" name="Rektangel: vikt hörn 42">
            <a:extLst>
              <a:ext uri="{FF2B5EF4-FFF2-40B4-BE49-F238E27FC236}">
                <a16:creationId xmlns:a16="http://schemas.microsoft.com/office/drawing/2014/main" id="{77183BF0-F44C-4DAB-A104-7DBDC8CC55FB}"/>
              </a:ext>
            </a:extLst>
          </p:cNvPr>
          <p:cNvSpPr/>
          <p:nvPr/>
        </p:nvSpPr>
        <p:spPr>
          <a:xfrm>
            <a:off x="5936085" y="217046"/>
            <a:ext cx="2157274" cy="4480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5D7B6960-4742-49DB-BDC0-FB9E730DF255}"/>
              </a:ext>
            </a:extLst>
          </p:cNvPr>
          <p:cNvSpPr txBox="1"/>
          <p:nvPr/>
        </p:nvSpPr>
        <p:spPr>
          <a:xfrm>
            <a:off x="5942935" y="183074"/>
            <a:ext cx="215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latin typeface="Ink Free" panose="03080402000500000000" pitchFamily="66" charset="0"/>
              </a:rPr>
              <a:t>DONE</a:t>
            </a:r>
          </a:p>
        </p:txBody>
      </p:sp>
      <p:sp>
        <p:nvSpPr>
          <p:cNvPr id="46" name="Rektangel: vikt hörn 45">
            <a:extLst>
              <a:ext uri="{FF2B5EF4-FFF2-40B4-BE49-F238E27FC236}">
                <a16:creationId xmlns:a16="http://schemas.microsoft.com/office/drawing/2014/main" id="{D3BC0BB5-5239-4366-AB6F-A0053FE4F063}"/>
              </a:ext>
            </a:extLst>
          </p:cNvPr>
          <p:cNvSpPr/>
          <p:nvPr/>
        </p:nvSpPr>
        <p:spPr>
          <a:xfrm>
            <a:off x="8678882" y="227752"/>
            <a:ext cx="2157274" cy="448016"/>
          </a:xfrm>
          <a:prstGeom prst="foldedCorne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A0FD2380-C325-4C81-A751-9DEE176113B7}"/>
              </a:ext>
            </a:extLst>
          </p:cNvPr>
          <p:cNvSpPr txBox="1"/>
          <p:nvPr/>
        </p:nvSpPr>
        <p:spPr>
          <a:xfrm>
            <a:off x="8685732" y="193780"/>
            <a:ext cx="2150424" cy="461665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latin typeface="Ink Free" panose="03080402000500000000" pitchFamily="66" charset="0"/>
              </a:rPr>
              <a:t>New list +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2A50BAE4-6529-47B2-A200-57BF96B81790}"/>
              </a:ext>
            </a:extLst>
          </p:cNvPr>
          <p:cNvSpPr txBox="1"/>
          <p:nvPr/>
        </p:nvSpPr>
        <p:spPr>
          <a:xfrm>
            <a:off x="896766" y="1199793"/>
            <a:ext cx="1280314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err="1">
                <a:latin typeface="Ink Free" panose="03080402000500000000" pitchFamily="66" charset="0"/>
              </a:rPr>
              <a:t>Description</a:t>
            </a:r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F4B57382-138D-4B4D-9CBD-5F89A7E7F7A4}"/>
              </a:ext>
            </a:extLst>
          </p:cNvPr>
          <p:cNvSpPr txBox="1"/>
          <p:nvPr/>
        </p:nvSpPr>
        <p:spPr>
          <a:xfrm>
            <a:off x="896766" y="2595830"/>
            <a:ext cx="1280314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err="1">
                <a:latin typeface="Ink Free" panose="03080402000500000000" pitchFamily="66" charset="0"/>
              </a:rPr>
              <a:t>Description</a:t>
            </a:r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2084F962-8B08-4CF7-A677-F018FDB5C3FF}"/>
              </a:ext>
            </a:extLst>
          </p:cNvPr>
          <p:cNvSpPr txBox="1"/>
          <p:nvPr/>
        </p:nvSpPr>
        <p:spPr>
          <a:xfrm>
            <a:off x="3578551" y="1199793"/>
            <a:ext cx="1280314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err="1">
                <a:latin typeface="Ink Free" panose="03080402000500000000" pitchFamily="66" charset="0"/>
              </a:rPr>
              <a:t>Description</a:t>
            </a:r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789B8E4F-9849-4FD1-B669-C465A43CCCB5}"/>
              </a:ext>
            </a:extLst>
          </p:cNvPr>
          <p:cNvSpPr txBox="1"/>
          <p:nvPr/>
        </p:nvSpPr>
        <p:spPr>
          <a:xfrm>
            <a:off x="6262061" y="1199793"/>
            <a:ext cx="1280314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err="1">
                <a:latin typeface="Ink Free" panose="03080402000500000000" pitchFamily="66" charset="0"/>
              </a:rPr>
              <a:t>Description</a:t>
            </a:r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1817173-C9FA-4E0B-862C-1FC44AC359D8}"/>
              </a:ext>
            </a:extLst>
          </p:cNvPr>
          <p:cNvSpPr txBox="1"/>
          <p:nvPr/>
        </p:nvSpPr>
        <p:spPr>
          <a:xfrm>
            <a:off x="3607045" y="2706050"/>
            <a:ext cx="1280314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err="1">
                <a:latin typeface="Ink Free" panose="03080402000500000000" pitchFamily="66" charset="0"/>
              </a:rPr>
              <a:t>Description</a:t>
            </a:r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</p:txBody>
      </p:sp>
      <p:sp>
        <p:nvSpPr>
          <p:cNvPr id="53" name="textruta 52">
            <a:extLst>
              <a:ext uri="{FF2B5EF4-FFF2-40B4-BE49-F238E27FC236}">
                <a16:creationId xmlns:a16="http://schemas.microsoft.com/office/drawing/2014/main" id="{7499E692-7FFB-437C-AC2E-4B235F751050}"/>
              </a:ext>
            </a:extLst>
          </p:cNvPr>
          <p:cNvSpPr txBox="1"/>
          <p:nvPr/>
        </p:nvSpPr>
        <p:spPr>
          <a:xfrm>
            <a:off x="6348392" y="2738713"/>
            <a:ext cx="1280314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err="1">
                <a:latin typeface="Ink Free" panose="03080402000500000000" pitchFamily="66" charset="0"/>
              </a:rPr>
              <a:t>Description</a:t>
            </a:r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748A3814-C6FE-4ED0-9B80-D5FE4F8FBE58}"/>
              </a:ext>
            </a:extLst>
          </p:cNvPr>
          <p:cNvSpPr txBox="1"/>
          <p:nvPr/>
        </p:nvSpPr>
        <p:spPr>
          <a:xfrm>
            <a:off x="896766" y="4011353"/>
            <a:ext cx="1280314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err="1">
                <a:latin typeface="Ink Free" panose="03080402000500000000" pitchFamily="66" charset="0"/>
              </a:rPr>
              <a:t>Description</a:t>
            </a:r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F4DAC9D9-119E-4605-91CE-C10F9B259765}"/>
              </a:ext>
            </a:extLst>
          </p:cNvPr>
          <p:cNvSpPr txBox="1"/>
          <p:nvPr/>
        </p:nvSpPr>
        <p:spPr>
          <a:xfrm>
            <a:off x="896131" y="5488694"/>
            <a:ext cx="1280314" cy="5539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err="1">
                <a:latin typeface="Ink Free" panose="03080402000500000000" pitchFamily="66" charset="0"/>
              </a:rPr>
              <a:t>Description</a:t>
            </a:r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  <a:p>
            <a:endParaRPr lang="sv-SE" sz="10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</Words>
  <Application>Microsoft Office PowerPoint</Application>
  <PresentationFormat>Bredbild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Malin Larsson</dc:creator>
  <cp:lastModifiedBy>Malin Larsson</cp:lastModifiedBy>
  <cp:revision>5</cp:revision>
  <dcterms:created xsi:type="dcterms:W3CDTF">2019-01-16T12:40:08Z</dcterms:created>
  <dcterms:modified xsi:type="dcterms:W3CDTF">2019-01-16T13:11:07Z</dcterms:modified>
</cp:coreProperties>
</file>