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E953D5-E10E-4538-8C63-1F874F1B9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7A756C3-AA4B-4718-B13B-D64BAB376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8E67235-15CF-4630-8CC4-0FF7CA33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F33-F19B-4E57-A9E7-9281160B34A9}" type="datetimeFigureOut">
              <a:rPr lang="sv-SE" smtClean="0"/>
              <a:t>2019-01-31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AD1192C-F00E-49ED-BB42-447686FE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8012355-F661-4A04-8A0E-16BDFC98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C905-B8D2-4C38-A2CE-F95279C7B2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674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C67DE6-FFDF-429D-8030-8BC6F7B8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F249E0C-A3D3-4A08-AF58-10C942AE0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167481-552B-4858-AF72-EA8107A8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F33-F19B-4E57-A9E7-9281160B34A9}" type="datetimeFigureOut">
              <a:rPr lang="sv-SE" smtClean="0"/>
              <a:t>2019-01-31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F996F7-C3AF-4704-BBED-BA08AB75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36B56B2-0AD7-4F46-A77A-6C9AAD23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C905-B8D2-4C38-A2CE-F95279C7B2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514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C735F5F-8DB0-44DE-A856-88D17B5DE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00E31F4-2392-4C53-9D7C-3B9F86120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061FBB4-78AA-48A8-A6E0-39E96987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F33-F19B-4E57-A9E7-9281160B34A9}" type="datetimeFigureOut">
              <a:rPr lang="sv-SE" smtClean="0"/>
              <a:t>2019-01-31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0827032-4294-49F4-8791-227A5C35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982282-C888-481F-8D22-275448FB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C905-B8D2-4C38-A2CE-F95279C7B2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2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13AFCC-75E6-4DB1-871C-494ABE4D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C51C99-980B-4AB5-B00A-5163944A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BDB4C64-6F59-42CB-92F6-69F199FD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F33-F19B-4E57-A9E7-9281160B34A9}" type="datetimeFigureOut">
              <a:rPr lang="sv-SE" smtClean="0"/>
              <a:t>2019-01-31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A985F6-507E-4617-9191-CC36BFA4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1C201E3-73F3-4C65-80AE-B8B502BE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C905-B8D2-4C38-A2CE-F95279C7B2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59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7B542E-6BD3-446A-A234-49E4A6D8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B1B3125-7B56-4A41-978A-605A8744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CD44814-5997-4FD6-AF16-C20EF163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F33-F19B-4E57-A9E7-9281160B34A9}" type="datetimeFigureOut">
              <a:rPr lang="sv-SE" smtClean="0"/>
              <a:t>2019-01-31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06BE59-2392-4AE7-A46B-28B7D1CA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34625C7-C00A-4B1E-9054-95AB5426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C905-B8D2-4C38-A2CE-F95279C7B2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107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B95B1C-EDF0-4B05-BA7E-344E2A11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04507F-3EC7-4039-9CF6-208069120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E1F345F-4327-44A5-BCF2-6D5AB16D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2618D7A-2015-4F4B-8700-6C1318A5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F33-F19B-4E57-A9E7-9281160B34A9}" type="datetimeFigureOut">
              <a:rPr lang="sv-SE" smtClean="0"/>
              <a:t>2019-01-31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1E49E2F-8811-4EEA-A6C1-D46A0EF3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E0B3410-674E-491F-A4AA-EB24C444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C905-B8D2-4C38-A2CE-F95279C7B2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107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F7842-C01F-4DD1-8DA5-FFE5C483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A1DF567-B226-42C0-B185-6CA061DB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DF7C5F-57E3-49E6-B26A-22DB4861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EEBFAA2-6FED-4A7E-9581-D0EE61D30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6B3DB1D-08F9-4F48-B3CC-FD50D7671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29F5443-0448-45E7-BDB7-90265DB3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F33-F19B-4E57-A9E7-9281160B34A9}" type="datetimeFigureOut">
              <a:rPr lang="sv-SE" smtClean="0"/>
              <a:t>2019-01-31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85C557F-0CF1-4383-AA3C-4F4A86FE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B155D00-72E8-4C77-84F9-AC0065DE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C905-B8D2-4C38-A2CE-F95279C7B2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08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98E2D1-BE22-4B76-8D88-42F94D73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AA7642C-F24E-466B-9B2E-1C75B9C7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F33-F19B-4E57-A9E7-9281160B34A9}" type="datetimeFigureOut">
              <a:rPr lang="sv-SE" smtClean="0"/>
              <a:t>2019-01-31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1C06DF9-9A4C-40FC-A1CD-CF7EB80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3B0F5F9-D5BD-4978-A4A6-080F0E2B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C905-B8D2-4C38-A2CE-F95279C7B2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637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E9BBE52-6C79-44B8-891A-392487AE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F33-F19B-4E57-A9E7-9281160B34A9}" type="datetimeFigureOut">
              <a:rPr lang="sv-SE" smtClean="0"/>
              <a:t>2019-01-31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678CEC6-110A-47F0-B18C-D3E4F5F3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9709A7A-2DF4-4CDF-8C14-103FE88B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C905-B8D2-4C38-A2CE-F95279C7B2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575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24A8DB-136D-4A90-B363-F61B031F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DD15D1-899D-491C-BA65-E2E8FAE4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1A00E12-C558-452F-938C-A95D9F76F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EFF9605-21AC-43BC-BF5D-E59D6779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F33-F19B-4E57-A9E7-9281160B34A9}" type="datetimeFigureOut">
              <a:rPr lang="sv-SE" smtClean="0"/>
              <a:t>2019-01-31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21D67C1-3584-4761-B1EF-AA98A529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DCFF225-5599-4C1F-87C4-F9409EEA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C905-B8D2-4C38-A2CE-F95279C7B2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569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84454A-4CB4-4978-85EB-06839B73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B21A1CB-7737-4A9E-80A8-59A6A820C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C1E3BEB-F1BF-42A4-9C43-A4F770FB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744B2E6-80CD-4237-8020-82EA3371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F33-F19B-4E57-A9E7-9281160B34A9}" type="datetimeFigureOut">
              <a:rPr lang="sv-SE" smtClean="0"/>
              <a:t>2019-01-31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BC3A7E1-6853-4F8D-BD23-46AF7CA5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2455F15-1FDA-42CB-9344-C634227C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C905-B8D2-4C38-A2CE-F95279C7B2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683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F1AC155-F4BF-40AA-9283-526E06E6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1754423-E29C-4B51-BEE5-21D9BFF3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99ED7D-3CF8-4CF7-A6AF-74FC03E15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BF33-F19B-4E57-A9E7-9281160B34A9}" type="datetimeFigureOut">
              <a:rPr lang="sv-SE" smtClean="0"/>
              <a:t>2019-01-31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A31CB48-677A-4A0B-B1C8-2CB1CAB37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87A6BD-B2EE-4251-9E58-FC1FE3735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C905-B8D2-4C38-A2CE-F95279C7B2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46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56F6E1B1-EE1C-4471-9B1B-5EB7DE65E91C}"/>
              </a:ext>
            </a:extLst>
          </p:cNvPr>
          <p:cNvSpPr/>
          <p:nvPr/>
        </p:nvSpPr>
        <p:spPr>
          <a:xfrm>
            <a:off x="1704513" y="656948"/>
            <a:ext cx="3888420" cy="57704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0BCE5B19-FAD7-4FD2-BD0B-762C75721C90}"/>
              </a:ext>
            </a:extLst>
          </p:cNvPr>
          <p:cNvSpPr/>
          <p:nvPr/>
        </p:nvSpPr>
        <p:spPr>
          <a:xfrm>
            <a:off x="6437790" y="656948"/>
            <a:ext cx="3888420" cy="57704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BEF5E29A-B754-4B37-9993-A9619932BB3D}"/>
              </a:ext>
            </a:extLst>
          </p:cNvPr>
          <p:cNvSpPr/>
          <p:nvPr/>
        </p:nvSpPr>
        <p:spPr>
          <a:xfrm>
            <a:off x="2161713" y="2104007"/>
            <a:ext cx="2974020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3C2A82D9-FADB-4E28-BDD7-7FCEF021C93D}"/>
              </a:ext>
            </a:extLst>
          </p:cNvPr>
          <p:cNvSpPr/>
          <p:nvPr/>
        </p:nvSpPr>
        <p:spPr>
          <a:xfrm>
            <a:off x="6841723" y="2197224"/>
            <a:ext cx="297402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825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Malin Larsson</dc:creator>
  <cp:lastModifiedBy>Malin Larsson</cp:lastModifiedBy>
  <cp:revision>3</cp:revision>
  <dcterms:created xsi:type="dcterms:W3CDTF">2019-01-31T11:07:44Z</dcterms:created>
  <dcterms:modified xsi:type="dcterms:W3CDTF">2019-01-31T15:44:54Z</dcterms:modified>
</cp:coreProperties>
</file>