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670FE10-F406-47AF-8AE1-E9BA4C7E25F2}" type="datetimeFigureOut">
              <a:rPr lang="en-GB" smtClean="0"/>
              <a:t>28/06/2023</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537AB4F7-4BD9-43F1-95BD-EA19DB6F96FE}" type="slidenum">
              <a:rPr lang="en-GB" smtClean="0"/>
              <a:t>‹#›</a:t>
            </a:fld>
            <a:endParaRPr lang="en-GB" dirty="0"/>
          </a:p>
        </p:txBody>
      </p:sp>
      <p:sp>
        <p:nvSpPr>
          <p:cNvPr id="8" name="Footer Placeholder 4">
            <a:extLst>
              <a:ext uri="{FF2B5EF4-FFF2-40B4-BE49-F238E27FC236}">
                <a16:creationId xmlns:a16="http://schemas.microsoft.com/office/drawing/2014/main" id="{D67134D3-5B8A-8CCB-6159-2014268886F2}"/>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90521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0349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19581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666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5580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28/06/2023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8474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28/06/2023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46157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1410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670FE10-F406-47AF-8AE1-E9BA4C7E25F2}" type="datetimeFigureOut">
              <a:rPr lang="en-GB" smtClean="0"/>
              <a:t>28/06/2023</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74101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E4117120-D7AB-B4FD-303C-8C7E156B295A}"/>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09425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670FE10-F406-47AF-8AE1-E9BA4C7E25F2}" type="datetimeFigureOut">
              <a:rPr lang="en-GB" smtClean="0"/>
              <a:t>28/06/2023</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1050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61779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28/06/2023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7594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28/06/2023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751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28/06/2023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305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0807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9721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70FE10-F406-47AF-8AE1-E9BA4C7E25F2}" type="datetimeFigureOut">
              <a:rPr lang="en-GB" smtClean="0"/>
              <a:t>28/06/2023</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6607946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theforage.com/virtual-internships/NjynCWzGSaWXQCxSX"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93ED8A-441A-C9C4-791F-22181778032F}"/>
              </a:ext>
            </a:extLst>
          </p:cNvPr>
          <p:cNvPicPr>
            <a:picLocks noChangeAspect="1"/>
          </p:cNvPicPr>
          <p:nvPr/>
        </p:nvPicPr>
        <p:blipFill rotWithShape="1">
          <a:blip r:embed="rId2">
            <a:alphaModFix amt="40000"/>
          </a:blip>
          <a:srcRect t="9080" r="19192" b="11"/>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4" name="Picture 13">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084218" y="3619500"/>
            <a:ext cx="9448800" cy="685800"/>
          </a:xfrm>
        </p:spPr>
        <p:txBody>
          <a:bodyPr>
            <a:normAutofit/>
          </a:bodyPr>
          <a:lstStyle/>
          <a:p>
            <a:r>
              <a:rPr lang="en-US" sz="2000" b="1" dirty="0"/>
              <a:t>Web scraping and review analysis to gain company insights</a:t>
            </a:r>
          </a:p>
        </p:txBody>
      </p:sp>
      <p:pic>
        <p:nvPicPr>
          <p:cNvPr id="4" name="Picture 2" descr="British Airways logo">
            <a:hlinkClick r:id="rId5"/>
            <a:extLst>
              <a:ext uri="{FF2B5EF4-FFF2-40B4-BE49-F238E27FC236}">
                <a16:creationId xmlns:a16="http://schemas.microsoft.com/office/drawing/2014/main" id="{5EB2F549-8737-7707-75C5-B69FC3FCC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218" y="2482850"/>
            <a:ext cx="679730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33" name="Rectangle 103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035" name="Picture 103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037" name="Picture 103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685802" y="1441450"/>
            <a:ext cx="3687417" cy="3330930"/>
          </a:xfrm>
        </p:spPr>
        <p:txBody>
          <a:bodyPr>
            <a:normAutofit lnSpcReduction="10000"/>
          </a:bodyPr>
          <a:lstStyle/>
          <a:p>
            <a:pPr marL="0" indent="0">
              <a:buNone/>
            </a:pPr>
            <a:r>
              <a:rPr lang="en-US" sz="1600" dirty="0">
                <a:solidFill>
                  <a:schemeClr val="bg1"/>
                </a:solidFill>
              </a:rPr>
              <a:t>From cleaning 1200 reviews given by the customers, we obtained :</a:t>
            </a:r>
          </a:p>
          <a:p>
            <a:r>
              <a:rPr lang="en-US" sz="1600" dirty="0">
                <a:solidFill>
                  <a:schemeClr val="bg1"/>
                </a:solidFill>
              </a:rPr>
              <a:t>Positive Reviews : 617</a:t>
            </a:r>
          </a:p>
          <a:p>
            <a:r>
              <a:rPr lang="en-US" sz="1600" dirty="0">
                <a:solidFill>
                  <a:schemeClr val="bg1"/>
                </a:solidFill>
              </a:rPr>
              <a:t>Negative Reviews : 452</a:t>
            </a:r>
          </a:p>
          <a:p>
            <a:r>
              <a:rPr lang="en-US" sz="1600" dirty="0">
                <a:solidFill>
                  <a:schemeClr val="bg1"/>
                </a:solidFill>
              </a:rPr>
              <a:t>Neutral Reviews : 131</a:t>
            </a:r>
          </a:p>
          <a:p>
            <a:endParaRPr lang="en-US" sz="1600" dirty="0">
              <a:solidFill>
                <a:schemeClr val="bg1"/>
              </a:solidFill>
            </a:endParaRPr>
          </a:p>
          <a:p>
            <a:pPr marL="0" indent="0">
              <a:buNone/>
            </a:pPr>
            <a:r>
              <a:rPr lang="en-US" sz="1600" dirty="0">
                <a:solidFill>
                  <a:schemeClr val="bg1"/>
                </a:solidFill>
              </a:rPr>
              <a:t>This frequency chart at the top right shows that key topics within the reviews include “flight”, “seat”, “service” and “crew”, showing that people are actively talking about their experience and staff.</a:t>
            </a:r>
          </a:p>
        </p:txBody>
      </p:sp>
      <p:pic>
        <p:nvPicPr>
          <p:cNvPr id="1026" name="Picture 2">
            <a:extLst>
              <a:ext uri="{FF2B5EF4-FFF2-40B4-BE49-F238E27FC236}">
                <a16:creationId xmlns:a16="http://schemas.microsoft.com/office/drawing/2014/main" id="{F8F07AE8-9F99-AD7A-CAF8-4FD0F6193C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90652" y="143613"/>
            <a:ext cx="3371839" cy="3112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07DD78-060D-3BAB-604B-46462717C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651" y="3624201"/>
            <a:ext cx="6053547" cy="3084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CA0BAF-6B0F-1AC9-4F47-21DDFC7D35A6}"/>
              </a:ext>
            </a:extLst>
          </p:cNvPr>
          <p:cNvSpPr txBox="1"/>
          <p:nvPr/>
        </p:nvSpPr>
        <p:spPr>
          <a:xfrm>
            <a:off x="5452651" y="3257304"/>
            <a:ext cx="388337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Word cloud of keywords used in reviews:</a:t>
            </a:r>
          </a:p>
        </p:txBody>
      </p:sp>
      <p:pic>
        <p:nvPicPr>
          <p:cNvPr id="2" name="Picture 2">
            <a:extLst>
              <a:ext uri="{FF2B5EF4-FFF2-40B4-BE49-F238E27FC236}">
                <a16:creationId xmlns:a16="http://schemas.microsoft.com/office/drawing/2014/main" id="{AC464354-D636-0B2E-B0ED-36D64715C1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2491" y="85365"/>
            <a:ext cx="3845580" cy="322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8170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26</TotalTime>
  <Words>81</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Century Gothic</vt:lpstr>
      <vt:lpstr>Vapor Trail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Linda .</cp:lastModifiedBy>
  <cp:revision>3</cp:revision>
  <dcterms:created xsi:type="dcterms:W3CDTF">2022-12-06T11:13:27Z</dcterms:created>
  <dcterms:modified xsi:type="dcterms:W3CDTF">2023-06-28T15:20:52Z</dcterms:modified>
</cp:coreProperties>
</file>