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7134D3-5B8A-8CCB-6159-2014268886F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21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9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8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664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0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7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57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10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117120-D7AB-B4FD-303C-8C7E156B295A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2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79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4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07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0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794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3ED8A-441A-C9C4-791F-22181778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80" r="19192" b="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218" y="3619500"/>
            <a:ext cx="9448800" cy="685800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pic>
        <p:nvPicPr>
          <p:cNvPr id="4" name="Picture 2" descr="British Airways logo">
            <a:hlinkClick r:id="rId5"/>
            <a:extLst>
              <a:ext uri="{FF2B5EF4-FFF2-40B4-BE49-F238E27FC236}">
                <a16:creationId xmlns:a16="http://schemas.microsoft.com/office/drawing/2014/main" id="{5EB2F549-8737-7707-75C5-B69FC3FCC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8" y="248285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104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4" y="1336946"/>
            <a:ext cx="4893328" cy="5168357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Among the two training models used, </a:t>
            </a:r>
            <a:r>
              <a:rPr lang="en-US" sz="1600" dirty="0" err="1">
                <a:solidFill>
                  <a:schemeClr val="tx1"/>
                </a:solidFill>
              </a:rPr>
              <a:t>XGBoost</a:t>
            </a:r>
            <a:r>
              <a:rPr lang="en-US" sz="1600" dirty="0">
                <a:solidFill>
                  <a:schemeClr val="tx1"/>
                </a:solidFill>
              </a:rPr>
              <a:t> has the highest level of training accuracy. Therefore, </a:t>
            </a:r>
            <a:r>
              <a:rPr lang="en-US" sz="1600" dirty="0" err="1">
                <a:solidFill>
                  <a:schemeClr val="tx1"/>
                </a:solidFill>
              </a:rPr>
              <a:t>XGBoost</a:t>
            </a:r>
            <a:r>
              <a:rPr lang="en-US" sz="1600" dirty="0">
                <a:solidFill>
                  <a:schemeClr val="tx1"/>
                </a:solidFill>
              </a:rPr>
              <a:t> is used to validate with test data and the results are: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ACCURACY: 85.19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AUC score: 0.540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Here’s the top 5 features which influence customer buying behavior:</a:t>
            </a:r>
          </a:p>
          <a:p>
            <a:r>
              <a:rPr lang="en-US" sz="1600" dirty="0">
                <a:solidFill>
                  <a:schemeClr val="tx1"/>
                </a:solidFill>
              </a:rPr>
              <a:t>route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booking_origin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flight_duration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wants_extra_baggage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length_of_stay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We need to increase the AUC score.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0751A7-0E57-BE03-2541-AF9435F3E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082" y="2082461"/>
            <a:ext cx="6539279" cy="367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</TotalTime>
  <Words>78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Linda .</cp:lastModifiedBy>
  <cp:revision>5</cp:revision>
  <dcterms:created xsi:type="dcterms:W3CDTF">2022-12-06T11:13:27Z</dcterms:created>
  <dcterms:modified xsi:type="dcterms:W3CDTF">2023-06-29T17:16:01Z</dcterms:modified>
</cp:coreProperties>
</file>