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0"/>
  </p:notesMasterIdLst>
  <p:sldIdLst>
    <p:sldId id="256" r:id="rId2"/>
    <p:sldId id="257" r:id="rId3"/>
    <p:sldId id="304" r:id="rId4"/>
    <p:sldId id="303" r:id="rId5"/>
    <p:sldId id="302" r:id="rId6"/>
    <p:sldId id="298" r:id="rId7"/>
    <p:sldId id="306" r:id="rId8"/>
    <p:sldId id="301" r:id="rId9"/>
  </p:sldIdLst>
  <p:sldSz cx="9144000" cy="5143500" type="screen16x9"/>
  <p:notesSz cx="6858000" cy="9144000"/>
  <p:embeddedFontLst>
    <p:embeddedFont>
      <p:font typeface="Nunito" panose="020B0604020202020204" charset="0"/>
      <p:regular r:id="rId11"/>
      <p:bold r:id="rId12"/>
      <p:italic r:id="rId13"/>
      <p:boldItalic r:id="rId14"/>
    </p:embeddedFont>
    <p:embeddedFont>
      <p:font typeface="Short Stack" panose="020B0604020202020204" charset="0"/>
      <p:regular r:id="rId15"/>
    </p:embeddedFont>
    <p:embeddedFont>
      <p:font typeface="Nunito ExtraBold" panose="020B060402020202020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5CCE70-285A-4DA3-AF48-62DA55D9E630}">
  <a:tblStyle styleId="{CF5CCE70-285A-4DA3-AF48-62DA55D9E6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1392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33808b8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33808b8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433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e0d945e8c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e0d945e8c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41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3acb3b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3acb3b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22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3acb3b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3acb3b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191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3acb3b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3acb3b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109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e0d945e8c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e0d945e8c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01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3acb3b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3acb3b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58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3acb3b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3acb3b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91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4500" y="1978675"/>
            <a:ext cx="6795000" cy="12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 b="1"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18950" y="3582700"/>
            <a:ext cx="4706100" cy="2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00250" y="1496600"/>
            <a:ext cx="5743500" cy="2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ort Stack"/>
              <a:buNone/>
              <a:defRPr sz="2400" b="1"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14400" y="1257300"/>
            <a:ext cx="7315200" cy="31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-189300" y="4990150"/>
            <a:ext cx="35400" cy="52000"/>
          </a:xfrm>
          <a:custGeom>
            <a:avLst/>
            <a:gdLst/>
            <a:ahLst/>
            <a:cxnLst/>
            <a:rect l="l" t="t" r="r" b="b"/>
            <a:pathLst>
              <a:path w="1416" h="2080" extrusionOk="0">
                <a:moveTo>
                  <a:pt x="589" y="610"/>
                </a:moveTo>
                <a:cubicBezTo>
                  <a:pt x="653" y="737"/>
                  <a:pt x="700" y="865"/>
                  <a:pt x="748" y="992"/>
                </a:cubicBezTo>
                <a:lnTo>
                  <a:pt x="828" y="1167"/>
                </a:lnTo>
                <a:cubicBezTo>
                  <a:pt x="685" y="1183"/>
                  <a:pt x="557" y="1199"/>
                  <a:pt x="414" y="1214"/>
                </a:cubicBezTo>
                <a:cubicBezTo>
                  <a:pt x="462" y="1008"/>
                  <a:pt x="526" y="817"/>
                  <a:pt x="589" y="610"/>
                </a:cubicBezTo>
                <a:close/>
                <a:moveTo>
                  <a:pt x="561" y="1"/>
                </a:moveTo>
                <a:cubicBezTo>
                  <a:pt x="488" y="1"/>
                  <a:pt x="416" y="45"/>
                  <a:pt x="398" y="133"/>
                </a:cubicBezTo>
                <a:cubicBezTo>
                  <a:pt x="255" y="499"/>
                  <a:pt x="144" y="881"/>
                  <a:pt x="80" y="1278"/>
                </a:cubicBezTo>
                <a:cubicBezTo>
                  <a:pt x="33" y="1326"/>
                  <a:pt x="17" y="1389"/>
                  <a:pt x="49" y="1437"/>
                </a:cubicBezTo>
                <a:cubicBezTo>
                  <a:pt x="17" y="1612"/>
                  <a:pt x="1" y="1787"/>
                  <a:pt x="1" y="1946"/>
                </a:cubicBezTo>
                <a:cubicBezTo>
                  <a:pt x="1" y="2029"/>
                  <a:pt x="76" y="2080"/>
                  <a:pt x="145" y="2080"/>
                </a:cubicBezTo>
                <a:cubicBezTo>
                  <a:pt x="195" y="2080"/>
                  <a:pt x="242" y="2053"/>
                  <a:pt x="255" y="1994"/>
                </a:cubicBezTo>
                <a:cubicBezTo>
                  <a:pt x="271" y="1835"/>
                  <a:pt x="319" y="1676"/>
                  <a:pt x="351" y="1517"/>
                </a:cubicBezTo>
                <a:lnTo>
                  <a:pt x="955" y="1485"/>
                </a:lnTo>
                <a:cubicBezTo>
                  <a:pt x="971" y="1517"/>
                  <a:pt x="971" y="1564"/>
                  <a:pt x="987" y="1612"/>
                </a:cubicBezTo>
                <a:cubicBezTo>
                  <a:pt x="955" y="1644"/>
                  <a:pt x="923" y="1676"/>
                  <a:pt x="923" y="1723"/>
                </a:cubicBezTo>
                <a:lnTo>
                  <a:pt x="923" y="1771"/>
                </a:lnTo>
                <a:cubicBezTo>
                  <a:pt x="923" y="1819"/>
                  <a:pt x="955" y="1882"/>
                  <a:pt x="1018" y="1914"/>
                </a:cubicBezTo>
                <a:lnTo>
                  <a:pt x="1034" y="1930"/>
                </a:lnTo>
                <a:cubicBezTo>
                  <a:pt x="1065" y="1945"/>
                  <a:pt x="1095" y="1952"/>
                  <a:pt x="1125" y="1952"/>
                </a:cubicBezTo>
                <a:cubicBezTo>
                  <a:pt x="1188" y="1952"/>
                  <a:pt x="1245" y="1920"/>
                  <a:pt x="1289" y="1866"/>
                </a:cubicBezTo>
                <a:cubicBezTo>
                  <a:pt x="1352" y="1723"/>
                  <a:pt x="1368" y="1564"/>
                  <a:pt x="1305" y="1421"/>
                </a:cubicBezTo>
                <a:cubicBezTo>
                  <a:pt x="1416" y="1326"/>
                  <a:pt x="1352" y="1151"/>
                  <a:pt x="1209" y="1135"/>
                </a:cubicBezTo>
                <a:lnTo>
                  <a:pt x="1193" y="1135"/>
                </a:lnTo>
                <a:cubicBezTo>
                  <a:pt x="1193" y="1119"/>
                  <a:pt x="1177" y="1103"/>
                  <a:pt x="1177" y="1087"/>
                </a:cubicBezTo>
                <a:cubicBezTo>
                  <a:pt x="1050" y="737"/>
                  <a:pt x="891" y="404"/>
                  <a:pt x="716" y="86"/>
                </a:cubicBezTo>
                <a:cubicBezTo>
                  <a:pt x="681" y="29"/>
                  <a:pt x="621" y="1"/>
                  <a:pt x="561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14400" y="539739"/>
            <a:ext cx="6279000" cy="59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hort Stack"/>
              <a:buNone/>
              <a:defRPr b="1">
                <a:solidFill>
                  <a:schemeClr val="accent4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Nunito ExtraBold"/>
              <a:buNone/>
              <a:defRPr sz="3500">
                <a:solidFill>
                  <a:schemeClr val="accent3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524350" y="1371400"/>
            <a:ext cx="4095300" cy="10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1928550" y="3394775"/>
            <a:ext cx="52869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7"/>
          <p:cNvSpPr/>
          <p:nvPr/>
        </p:nvSpPr>
        <p:spPr>
          <a:xfrm>
            <a:off x="306750" y="298800"/>
            <a:ext cx="8530500" cy="45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4400" y="728875"/>
            <a:ext cx="75144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hort Stack"/>
              <a:buNone/>
              <a:defRPr sz="3000" b="1">
                <a:solidFill>
                  <a:schemeClr val="accent4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Nunito ExtraBold"/>
              <a:buNone/>
              <a:defRPr sz="3500">
                <a:solidFill>
                  <a:schemeClr val="accent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4400" y="1325275"/>
            <a:ext cx="7514400" cy="3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80" r:id="rId5"/>
    <p:sldLayoutId id="2147483681" r:id="rId6"/>
    <p:sldLayoutId id="2147483682" r:id="rId7"/>
    <p:sldLayoutId id="214748368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44"/>
          <p:cNvGrpSpPr/>
          <p:nvPr/>
        </p:nvGrpSpPr>
        <p:grpSpPr>
          <a:xfrm rot="-900042">
            <a:off x="7957335" y="3932009"/>
            <a:ext cx="415772" cy="665944"/>
            <a:chOff x="7559525" y="1878350"/>
            <a:chExt cx="375225" cy="601000"/>
          </a:xfrm>
        </p:grpSpPr>
        <p:sp>
          <p:nvSpPr>
            <p:cNvPr id="258" name="Google Shape;258;p44"/>
            <p:cNvSpPr/>
            <p:nvPr/>
          </p:nvSpPr>
          <p:spPr>
            <a:xfrm>
              <a:off x="7559525" y="1878350"/>
              <a:ext cx="181275" cy="601000"/>
            </a:xfrm>
            <a:custGeom>
              <a:avLst/>
              <a:gdLst/>
              <a:ahLst/>
              <a:cxnLst/>
              <a:rect l="l" t="t" r="r" b="b"/>
              <a:pathLst>
                <a:path w="7251" h="24040" fill="none" extrusionOk="0">
                  <a:moveTo>
                    <a:pt x="0" y="21368"/>
                  </a:moveTo>
                  <a:lnTo>
                    <a:pt x="7250" y="0"/>
                  </a:lnTo>
                  <a:lnTo>
                    <a:pt x="6360" y="24040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4"/>
            <p:cNvSpPr/>
            <p:nvPr/>
          </p:nvSpPr>
          <p:spPr>
            <a:xfrm>
              <a:off x="7718500" y="1878350"/>
              <a:ext cx="216250" cy="601000"/>
            </a:xfrm>
            <a:custGeom>
              <a:avLst/>
              <a:gdLst/>
              <a:ahLst/>
              <a:cxnLst/>
              <a:rect l="l" t="t" r="r" b="b"/>
              <a:pathLst>
                <a:path w="8650" h="24040" fill="none" extrusionOk="0">
                  <a:moveTo>
                    <a:pt x="891" y="0"/>
                  </a:moveTo>
                  <a:lnTo>
                    <a:pt x="8650" y="21957"/>
                  </a:lnTo>
                  <a:lnTo>
                    <a:pt x="1" y="2404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4"/>
            <p:cNvSpPr/>
            <p:nvPr/>
          </p:nvSpPr>
          <p:spPr>
            <a:xfrm>
              <a:off x="7559525" y="2410950"/>
              <a:ext cx="7175" cy="1625"/>
            </a:xfrm>
            <a:custGeom>
              <a:avLst/>
              <a:gdLst/>
              <a:ahLst/>
              <a:cxnLst/>
              <a:rect l="l" t="t" r="r" b="b"/>
              <a:pathLst>
                <a:path w="287" h="65" fill="none" extrusionOk="0">
                  <a:moveTo>
                    <a:pt x="0" y="64"/>
                  </a:moveTo>
                  <a:lnTo>
                    <a:pt x="286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4"/>
            <p:cNvSpPr/>
            <p:nvPr/>
          </p:nvSpPr>
          <p:spPr>
            <a:xfrm>
              <a:off x="7587350" y="2370825"/>
              <a:ext cx="205500" cy="36575"/>
            </a:xfrm>
            <a:custGeom>
              <a:avLst/>
              <a:gdLst/>
              <a:ahLst/>
              <a:cxnLst/>
              <a:rect l="l" t="t" r="r" b="b"/>
              <a:pathLst>
                <a:path w="8220" h="1463" fill="none" extrusionOk="0">
                  <a:moveTo>
                    <a:pt x="0" y="1463"/>
                  </a:moveTo>
                  <a:lnTo>
                    <a:pt x="8220" y="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4"/>
            <p:cNvSpPr/>
            <p:nvPr/>
          </p:nvSpPr>
          <p:spPr>
            <a:xfrm>
              <a:off x="7803175" y="2360475"/>
              <a:ext cx="7175" cy="8375"/>
            </a:xfrm>
            <a:custGeom>
              <a:avLst/>
              <a:gdLst/>
              <a:ahLst/>
              <a:cxnLst/>
              <a:rect l="l" t="t" r="r" b="b"/>
              <a:pathLst>
                <a:path w="287" h="335" fill="none" extrusionOk="0">
                  <a:moveTo>
                    <a:pt x="0" y="335"/>
                  </a:moveTo>
                  <a:lnTo>
                    <a:pt x="286" y="287"/>
                  </a:lnTo>
                  <a:lnTo>
                    <a:pt x="255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4"/>
            <p:cNvSpPr/>
            <p:nvPr/>
          </p:nvSpPr>
          <p:spPr>
            <a:xfrm>
              <a:off x="7743150" y="1895825"/>
              <a:ext cx="63225" cy="444400"/>
            </a:xfrm>
            <a:custGeom>
              <a:avLst/>
              <a:gdLst/>
              <a:ahLst/>
              <a:cxnLst/>
              <a:rect l="l" t="t" r="r" b="b"/>
              <a:pathLst>
                <a:path w="2529" h="17776" fill="none" extrusionOk="0">
                  <a:moveTo>
                    <a:pt x="2528" y="17776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4"/>
            <p:cNvSpPr/>
            <p:nvPr/>
          </p:nvSpPr>
          <p:spPr>
            <a:xfrm>
              <a:off x="7825825" y="2375175"/>
              <a:ext cx="84300" cy="40575"/>
            </a:xfrm>
            <a:custGeom>
              <a:avLst/>
              <a:gdLst/>
              <a:ahLst/>
              <a:cxnLst/>
              <a:rect l="l" t="t" r="r" b="b"/>
              <a:pathLst>
                <a:path w="3372" h="1623" fill="none" extrusionOk="0">
                  <a:moveTo>
                    <a:pt x="3371" y="1623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4"/>
            <p:cNvSpPr/>
            <p:nvPr/>
          </p:nvSpPr>
          <p:spPr>
            <a:xfrm>
              <a:off x="7810325" y="2367625"/>
              <a:ext cx="6775" cy="3225"/>
            </a:xfrm>
            <a:custGeom>
              <a:avLst/>
              <a:gdLst/>
              <a:ahLst/>
              <a:cxnLst/>
              <a:rect l="l" t="t" r="r" b="b"/>
              <a:pathLst>
                <a:path w="271" h="129" fill="none" extrusionOk="0">
                  <a:moveTo>
                    <a:pt x="271" y="128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44"/>
          <p:cNvSpPr/>
          <p:nvPr/>
        </p:nvSpPr>
        <p:spPr>
          <a:xfrm rot="-261">
            <a:off x="715106" y="4163007"/>
            <a:ext cx="811224" cy="445455"/>
          </a:xfrm>
          <a:custGeom>
            <a:avLst/>
            <a:gdLst/>
            <a:ahLst/>
            <a:cxnLst/>
            <a:rect l="l" t="t" r="r" b="b"/>
            <a:pathLst>
              <a:path w="24676" h="13551" extrusionOk="0">
                <a:moveTo>
                  <a:pt x="1527" y="1261"/>
                </a:moveTo>
                <a:lnTo>
                  <a:pt x="1527" y="1261"/>
                </a:lnTo>
                <a:cubicBezTo>
                  <a:pt x="5501" y="5045"/>
                  <a:pt x="10255" y="8129"/>
                  <a:pt x="15232" y="10610"/>
                </a:cubicBezTo>
                <a:cubicBezTo>
                  <a:pt x="15216" y="10610"/>
                  <a:pt x="15200" y="10625"/>
                  <a:pt x="15200" y="10641"/>
                </a:cubicBezTo>
                <a:cubicBezTo>
                  <a:pt x="14850" y="11230"/>
                  <a:pt x="14786" y="12184"/>
                  <a:pt x="15216" y="12756"/>
                </a:cubicBezTo>
                <a:cubicBezTo>
                  <a:pt x="12504" y="12668"/>
                  <a:pt x="9793" y="12605"/>
                  <a:pt x="7085" y="12605"/>
                </a:cubicBezTo>
                <a:cubicBezTo>
                  <a:pt x="5363" y="12605"/>
                  <a:pt x="3642" y="12630"/>
                  <a:pt x="1924" y="12692"/>
                </a:cubicBezTo>
                <a:cubicBezTo>
                  <a:pt x="1892" y="11579"/>
                  <a:pt x="1876" y="10451"/>
                  <a:pt x="1860" y="9338"/>
                </a:cubicBezTo>
                <a:lnTo>
                  <a:pt x="1860" y="9338"/>
                </a:lnTo>
                <a:cubicBezTo>
                  <a:pt x="3307" y="9830"/>
                  <a:pt x="4849" y="10578"/>
                  <a:pt x="4929" y="12327"/>
                </a:cubicBezTo>
                <a:cubicBezTo>
                  <a:pt x="4937" y="12438"/>
                  <a:pt x="5028" y="12494"/>
                  <a:pt x="5118" y="12494"/>
                </a:cubicBezTo>
                <a:cubicBezTo>
                  <a:pt x="5207" y="12494"/>
                  <a:pt x="5295" y="12438"/>
                  <a:pt x="5295" y="12327"/>
                </a:cubicBezTo>
                <a:cubicBezTo>
                  <a:pt x="5199" y="10562"/>
                  <a:pt x="3498" y="9369"/>
                  <a:pt x="1845" y="9115"/>
                </a:cubicBezTo>
                <a:cubicBezTo>
                  <a:pt x="1797" y="6492"/>
                  <a:pt x="1717" y="3868"/>
                  <a:pt x="1527" y="1261"/>
                </a:cubicBezTo>
                <a:close/>
                <a:moveTo>
                  <a:pt x="15486" y="10737"/>
                </a:moveTo>
                <a:cubicBezTo>
                  <a:pt x="17124" y="11548"/>
                  <a:pt x="18793" y="12295"/>
                  <a:pt x="20462" y="12978"/>
                </a:cubicBezTo>
                <a:cubicBezTo>
                  <a:pt x="18793" y="12899"/>
                  <a:pt x="17124" y="12819"/>
                  <a:pt x="15438" y="12772"/>
                </a:cubicBezTo>
                <a:lnTo>
                  <a:pt x="15454" y="12756"/>
                </a:lnTo>
                <a:cubicBezTo>
                  <a:pt x="15343" y="12438"/>
                  <a:pt x="15279" y="12088"/>
                  <a:pt x="15247" y="11754"/>
                </a:cubicBezTo>
                <a:cubicBezTo>
                  <a:pt x="15263" y="11404"/>
                  <a:pt x="15343" y="11071"/>
                  <a:pt x="15486" y="10769"/>
                </a:cubicBezTo>
                <a:cubicBezTo>
                  <a:pt x="15486" y="10753"/>
                  <a:pt x="15486" y="10737"/>
                  <a:pt x="15486" y="10737"/>
                </a:cubicBezTo>
                <a:close/>
                <a:moveTo>
                  <a:pt x="1360" y="1"/>
                </a:moveTo>
                <a:cubicBezTo>
                  <a:pt x="1316" y="1"/>
                  <a:pt x="1272" y="29"/>
                  <a:pt x="1272" y="84"/>
                </a:cubicBezTo>
                <a:cubicBezTo>
                  <a:pt x="1177" y="4282"/>
                  <a:pt x="1368" y="8511"/>
                  <a:pt x="1527" y="12708"/>
                </a:cubicBezTo>
                <a:cubicBezTo>
                  <a:pt x="1066" y="12724"/>
                  <a:pt x="604" y="12740"/>
                  <a:pt x="143" y="12772"/>
                </a:cubicBezTo>
                <a:cubicBezTo>
                  <a:pt x="0" y="12788"/>
                  <a:pt x="0" y="12978"/>
                  <a:pt x="143" y="12994"/>
                </a:cubicBezTo>
                <a:cubicBezTo>
                  <a:pt x="604" y="13010"/>
                  <a:pt x="1081" y="13026"/>
                  <a:pt x="1542" y="13026"/>
                </a:cubicBezTo>
                <a:lnTo>
                  <a:pt x="1542" y="13296"/>
                </a:lnTo>
                <a:cubicBezTo>
                  <a:pt x="1574" y="13384"/>
                  <a:pt x="1654" y="13428"/>
                  <a:pt x="1733" y="13428"/>
                </a:cubicBezTo>
                <a:cubicBezTo>
                  <a:pt x="1813" y="13428"/>
                  <a:pt x="1892" y="13384"/>
                  <a:pt x="1924" y="13296"/>
                </a:cubicBezTo>
                <a:lnTo>
                  <a:pt x="1924" y="13042"/>
                </a:lnTo>
                <a:cubicBezTo>
                  <a:pt x="9413" y="13217"/>
                  <a:pt x="16901" y="13185"/>
                  <a:pt x="24405" y="13551"/>
                </a:cubicBezTo>
                <a:cubicBezTo>
                  <a:pt x="24580" y="13551"/>
                  <a:pt x="24676" y="13265"/>
                  <a:pt x="24501" y="13185"/>
                </a:cubicBezTo>
                <a:cubicBezTo>
                  <a:pt x="24342" y="13106"/>
                  <a:pt x="24183" y="13042"/>
                  <a:pt x="24008" y="12994"/>
                </a:cubicBezTo>
                <a:cubicBezTo>
                  <a:pt x="23988" y="12985"/>
                  <a:pt x="23968" y="12980"/>
                  <a:pt x="23949" y="12980"/>
                </a:cubicBezTo>
                <a:cubicBezTo>
                  <a:pt x="23871" y="12980"/>
                  <a:pt x="23798" y="13049"/>
                  <a:pt x="23785" y="13137"/>
                </a:cubicBezTo>
                <a:lnTo>
                  <a:pt x="21130" y="13010"/>
                </a:lnTo>
                <a:cubicBezTo>
                  <a:pt x="21146" y="12915"/>
                  <a:pt x="21098" y="12819"/>
                  <a:pt x="21003" y="12788"/>
                </a:cubicBezTo>
                <a:cubicBezTo>
                  <a:pt x="17473" y="11373"/>
                  <a:pt x="14055" y="9671"/>
                  <a:pt x="10812" y="7684"/>
                </a:cubicBezTo>
                <a:cubicBezTo>
                  <a:pt x="7536" y="5697"/>
                  <a:pt x="4547" y="3375"/>
                  <a:pt x="1527" y="1022"/>
                </a:cubicBezTo>
                <a:lnTo>
                  <a:pt x="1511" y="1006"/>
                </a:lnTo>
                <a:cubicBezTo>
                  <a:pt x="1495" y="704"/>
                  <a:pt x="1479" y="386"/>
                  <a:pt x="1447" y="84"/>
                </a:cubicBezTo>
                <a:cubicBezTo>
                  <a:pt x="1447" y="29"/>
                  <a:pt x="1403" y="1"/>
                  <a:pt x="1360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44"/>
          <p:cNvGrpSpPr/>
          <p:nvPr/>
        </p:nvGrpSpPr>
        <p:grpSpPr>
          <a:xfrm>
            <a:off x="715105" y="530298"/>
            <a:ext cx="996359" cy="673706"/>
            <a:chOff x="98574" y="153603"/>
            <a:chExt cx="667354" cy="451243"/>
          </a:xfrm>
        </p:grpSpPr>
        <p:sp>
          <p:nvSpPr>
            <p:cNvPr id="268" name="Google Shape;268;p44"/>
            <p:cNvSpPr/>
            <p:nvPr/>
          </p:nvSpPr>
          <p:spPr>
            <a:xfrm rot="-899960">
              <a:off x="130032" y="218101"/>
              <a:ext cx="539784" cy="314166"/>
            </a:xfrm>
            <a:custGeom>
              <a:avLst/>
              <a:gdLst/>
              <a:ahLst/>
              <a:cxnLst/>
              <a:rect l="l" t="t" r="r" b="b"/>
              <a:pathLst>
                <a:path w="21592" h="12567" extrusionOk="0">
                  <a:moveTo>
                    <a:pt x="10764" y="881"/>
                  </a:moveTo>
                  <a:lnTo>
                    <a:pt x="10764" y="881"/>
                  </a:lnTo>
                  <a:cubicBezTo>
                    <a:pt x="10653" y="1740"/>
                    <a:pt x="10573" y="2598"/>
                    <a:pt x="10494" y="3473"/>
                  </a:cubicBezTo>
                  <a:cubicBezTo>
                    <a:pt x="9889" y="3345"/>
                    <a:pt x="9349" y="3043"/>
                    <a:pt x="8904" y="2630"/>
                  </a:cubicBezTo>
                  <a:cubicBezTo>
                    <a:pt x="9508" y="2042"/>
                    <a:pt x="10128" y="1453"/>
                    <a:pt x="10764" y="881"/>
                  </a:cubicBezTo>
                  <a:close/>
                  <a:moveTo>
                    <a:pt x="11002" y="722"/>
                  </a:moveTo>
                  <a:cubicBezTo>
                    <a:pt x="11495" y="1469"/>
                    <a:pt x="12036" y="2185"/>
                    <a:pt x="12592" y="2900"/>
                  </a:cubicBezTo>
                  <a:cubicBezTo>
                    <a:pt x="12131" y="3284"/>
                    <a:pt x="11551" y="3505"/>
                    <a:pt x="10953" y="3505"/>
                  </a:cubicBezTo>
                  <a:cubicBezTo>
                    <a:pt x="10933" y="3505"/>
                    <a:pt x="10912" y="3505"/>
                    <a:pt x="10891" y="3504"/>
                  </a:cubicBezTo>
                  <a:cubicBezTo>
                    <a:pt x="10939" y="2582"/>
                    <a:pt x="10970" y="1644"/>
                    <a:pt x="11002" y="722"/>
                  </a:cubicBezTo>
                  <a:close/>
                  <a:moveTo>
                    <a:pt x="11273" y="404"/>
                  </a:moveTo>
                  <a:cubicBezTo>
                    <a:pt x="14325" y="595"/>
                    <a:pt x="17314" y="1501"/>
                    <a:pt x="19143" y="4093"/>
                  </a:cubicBezTo>
                  <a:cubicBezTo>
                    <a:pt x="20478" y="6000"/>
                    <a:pt x="20860" y="8067"/>
                    <a:pt x="21003" y="10261"/>
                  </a:cubicBezTo>
                  <a:cubicBezTo>
                    <a:pt x="20975" y="10261"/>
                    <a:pt x="20959" y="10274"/>
                    <a:pt x="20945" y="10299"/>
                  </a:cubicBezTo>
                  <a:lnTo>
                    <a:pt x="20945" y="10299"/>
                  </a:lnTo>
                  <a:cubicBezTo>
                    <a:pt x="20747" y="10104"/>
                    <a:pt x="20485" y="9927"/>
                    <a:pt x="20506" y="9927"/>
                  </a:cubicBezTo>
                  <a:cubicBezTo>
                    <a:pt x="20507" y="9927"/>
                    <a:pt x="20508" y="9927"/>
                    <a:pt x="20510" y="9928"/>
                  </a:cubicBezTo>
                  <a:cubicBezTo>
                    <a:pt x="20335" y="9800"/>
                    <a:pt x="20144" y="9673"/>
                    <a:pt x="19969" y="9530"/>
                  </a:cubicBezTo>
                  <a:cubicBezTo>
                    <a:pt x="19413" y="9117"/>
                    <a:pt x="18856" y="8687"/>
                    <a:pt x="18316" y="8242"/>
                  </a:cubicBezTo>
                  <a:cubicBezTo>
                    <a:pt x="17410" y="7495"/>
                    <a:pt x="16567" y="6716"/>
                    <a:pt x="15740" y="5905"/>
                  </a:cubicBezTo>
                  <a:cubicBezTo>
                    <a:pt x="14071" y="4220"/>
                    <a:pt x="12545" y="2375"/>
                    <a:pt x="11225" y="404"/>
                  </a:cubicBezTo>
                  <a:close/>
                  <a:moveTo>
                    <a:pt x="10410" y="400"/>
                  </a:moveTo>
                  <a:cubicBezTo>
                    <a:pt x="10523" y="400"/>
                    <a:pt x="10635" y="401"/>
                    <a:pt x="10748" y="404"/>
                  </a:cubicBezTo>
                  <a:cubicBezTo>
                    <a:pt x="7314" y="3616"/>
                    <a:pt x="3927" y="6923"/>
                    <a:pt x="747" y="10420"/>
                  </a:cubicBezTo>
                  <a:cubicBezTo>
                    <a:pt x="922" y="7718"/>
                    <a:pt x="1383" y="5126"/>
                    <a:pt x="3387" y="3027"/>
                  </a:cubicBezTo>
                  <a:cubicBezTo>
                    <a:pt x="5199" y="1108"/>
                    <a:pt x="7829" y="400"/>
                    <a:pt x="10410" y="400"/>
                  </a:cubicBezTo>
                  <a:close/>
                  <a:moveTo>
                    <a:pt x="12783" y="3123"/>
                  </a:moveTo>
                  <a:cubicBezTo>
                    <a:pt x="13753" y="4363"/>
                    <a:pt x="14818" y="5524"/>
                    <a:pt x="15963" y="6636"/>
                  </a:cubicBezTo>
                  <a:cubicBezTo>
                    <a:pt x="16917" y="7543"/>
                    <a:pt x="17918" y="8417"/>
                    <a:pt x="18952" y="9228"/>
                  </a:cubicBezTo>
                  <a:cubicBezTo>
                    <a:pt x="19413" y="9578"/>
                    <a:pt x="19858" y="9928"/>
                    <a:pt x="20319" y="10246"/>
                  </a:cubicBezTo>
                  <a:cubicBezTo>
                    <a:pt x="20415" y="10309"/>
                    <a:pt x="20510" y="10389"/>
                    <a:pt x="20605" y="10468"/>
                  </a:cubicBezTo>
                  <a:cubicBezTo>
                    <a:pt x="18194" y="10579"/>
                    <a:pt x="15798" y="10674"/>
                    <a:pt x="13387" y="10706"/>
                  </a:cubicBezTo>
                  <a:lnTo>
                    <a:pt x="13387" y="10706"/>
                  </a:lnTo>
                  <a:lnTo>
                    <a:pt x="13387" y="10691"/>
                  </a:lnTo>
                  <a:cubicBezTo>
                    <a:pt x="13021" y="9546"/>
                    <a:pt x="11797" y="8544"/>
                    <a:pt x="10557" y="8544"/>
                  </a:cubicBezTo>
                  <a:cubicBezTo>
                    <a:pt x="10684" y="6970"/>
                    <a:pt x="10812" y="5380"/>
                    <a:pt x="10891" y="3806"/>
                  </a:cubicBezTo>
                  <a:cubicBezTo>
                    <a:pt x="11575" y="3806"/>
                    <a:pt x="12242" y="3552"/>
                    <a:pt x="12783" y="3123"/>
                  </a:cubicBezTo>
                  <a:close/>
                  <a:moveTo>
                    <a:pt x="8776" y="2741"/>
                  </a:moveTo>
                  <a:cubicBezTo>
                    <a:pt x="9174" y="3314"/>
                    <a:pt x="9794" y="3695"/>
                    <a:pt x="10478" y="3775"/>
                  </a:cubicBezTo>
                  <a:cubicBezTo>
                    <a:pt x="10271" y="6080"/>
                    <a:pt x="10144" y="8385"/>
                    <a:pt x="10032" y="10675"/>
                  </a:cubicBezTo>
                  <a:cubicBezTo>
                    <a:pt x="10032" y="10691"/>
                    <a:pt x="10032" y="10707"/>
                    <a:pt x="10032" y="10723"/>
                  </a:cubicBezTo>
                  <a:cubicBezTo>
                    <a:pt x="6996" y="10707"/>
                    <a:pt x="3959" y="10579"/>
                    <a:pt x="938" y="10532"/>
                  </a:cubicBezTo>
                  <a:cubicBezTo>
                    <a:pt x="3546" y="7924"/>
                    <a:pt x="6121" y="5301"/>
                    <a:pt x="8776" y="2741"/>
                  </a:cubicBezTo>
                  <a:close/>
                  <a:moveTo>
                    <a:pt x="10541" y="8751"/>
                  </a:moveTo>
                  <a:cubicBezTo>
                    <a:pt x="11718" y="9005"/>
                    <a:pt x="12576" y="9562"/>
                    <a:pt x="13117" y="10707"/>
                  </a:cubicBezTo>
                  <a:cubicBezTo>
                    <a:pt x="12386" y="10723"/>
                    <a:pt x="11670" y="10723"/>
                    <a:pt x="10939" y="10723"/>
                  </a:cubicBezTo>
                  <a:lnTo>
                    <a:pt x="10366" y="10723"/>
                  </a:lnTo>
                  <a:cubicBezTo>
                    <a:pt x="10366" y="10707"/>
                    <a:pt x="10382" y="10691"/>
                    <a:pt x="10382" y="10675"/>
                  </a:cubicBezTo>
                  <a:cubicBezTo>
                    <a:pt x="10430" y="10023"/>
                    <a:pt x="10494" y="9387"/>
                    <a:pt x="10541" y="8751"/>
                  </a:cubicBezTo>
                  <a:close/>
                  <a:moveTo>
                    <a:pt x="10536" y="1"/>
                  </a:moveTo>
                  <a:cubicBezTo>
                    <a:pt x="7361" y="1"/>
                    <a:pt x="4226" y="1086"/>
                    <a:pt x="2337" y="3743"/>
                  </a:cubicBezTo>
                  <a:cubicBezTo>
                    <a:pt x="652" y="6112"/>
                    <a:pt x="0" y="9419"/>
                    <a:pt x="509" y="12265"/>
                  </a:cubicBezTo>
                  <a:cubicBezTo>
                    <a:pt x="516" y="12305"/>
                    <a:pt x="545" y="12322"/>
                    <a:pt x="576" y="12322"/>
                  </a:cubicBezTo>
                  <a:cubicBezTo>
                    <a:pt x="620" y="12322"/>
                    <a:pt x="668" y="12288"/>
                    <a:pt x="668" y="12233"/>
                  </a:cubicBezTo>
                  <a:cubicBezTo>
                    <a:pt x="684" y="11756"/>
                    <a:pt x="716" y="11263"/>
                    <a:pt x="732" y="10770"/>
                  </a:cubicBezTo>
                  <a:cubicBezTo>
                    <a:pt x="3985" y="11071"/>
                    <a:pt x="7280" y="11196"/>
                    <a:pt x="10576" y="11196"/>
                  </a:cubicBezTo>
                  <a:cubicBezTo>
                    <a:pt x="14077" y="11196"/>
                    <a:pt x="17579" y="11055"/>
                    <a:pt x="21035" y="10834"/>
                  </a:cubicBezTo>
                  <a:cubicBezTo>
                    <a:pt x="21050" y="11358"/>
                    <a:pt x="21066" y="11899"/>
                    <a:pt x="21082" y="12424"/>
                  </a:cubicBezTo>
                  <a:cubicBezTo>
                    <a:pt x="21106" y="12519"/>
                    <a:pt x="21186" y="12567"/>
                    <a:pt x="21267" y="12567"/>
                  </a:cubicBezTo>
                  <a:cubicBezTo>
                    <a:pt x="21349" y="12567"/>
                    <a:pt x="21432" y="12519"/>
                    <a:pt x="21464" y="12424"/>
                  </a:cubicBezTo>
                  <a:cubicBezTo>
                    <a:pt x="21448" y="11883"/>
                    <a:pt x="21432" y="11343"/>
                    <a:pt x="21416" y="10802"/>
                  </a:cubicBezTo>
                  <a:cubicBezTo>
                    <a:pt x="21591" y="10738"/>
                    <a:pt x="21591" y="10452"/>
                    <a:pt x="21400" y="10436"/>
                  </a:cubicBezTo>
                  <a:cubicBezTo>
                    <a:pt x="21305" y="8656"/>
                    <a:pt x="21066" y="6954"/>
                    <a:pt x="20240" y="5269"/>
                  </a:cubicBezTo>
                  <a:cubicBezTo>
                    <a:pt x="19254" y="3234"/>
                    <a:pt x="17600" y="1612"/>
                    <a:pt x="15454" y="849"/>
                  </a:cubicBezTo>
                  <a:cubicBezTo>
                    <a:pt x="13925" y="308"/>
                    <a:pt x="12225" y="1"/>
                    <a:pt x="1053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4"/>
            <p:cNvSpPr/>
            <p:nvPr/>
          </p:nvSpPr>
          <p:spPr>
            <a:xfrm rot="-899960">
              <a:off x="106077" y="546772"/>
              <a:ext cx="35949" cy="54348"/>
            </a:xfrm>
            <a:custGeom>
              <a:avLst/>
              <a:gdLst/>
              <a:ahLst/>
              <a:cxnLst/>
              <a:rect l="l" t="t" r="r" b="b"/>
              <a:pathLst>
                <a:path w="1438" h="2174" extrusionOk="0">
                  <a:moveTo>
                    <a:pt x="637" y="512"/>
                  </a:moveTo>
                  <a:cubicBezTo>
                    <a:pt x="716" y="766"/>
                    <a:pt x="796" y="1036"/>
                    <a:pt x="891" y="1307"/>
                  </a:cubicBezTo>
                  <a:cubicBezTo>
                    <a:pt x="748" y="1323"/>
                    <a:pt x="589" y="1338"/>
                    <a:pt x="430" y="1354"/>
                  </a:cubicBezTo>
                  <a:lnTo>
                    <a:pt x="478" y="1179"/>
                  </a:lnTo>
                  <a:cubicBezTo>
                    <a:pt x="510" y="957"/>
                    <a:pt x="573" y="734"/>
                    <a:pt x="637" y="512"/>
                  </a:cubicBezTo>
                  <a:close/>
                  <a:moveTo>
                    <a:pt x="691" y="0"/>
                  </a:moveTo>
                  <a:cubicBezTo>
                    <a:pt x="666" y="0"/>
                    <a:pt x="642" y="6"/>
                    <a:pt x="621" y="19"/>
                  </a:cubicBezTo>
                  <a:cubicBezTo>
                    <a:pt x="335" y="194"/>
                    <a:pt x="319" y="528"/>
                    <a:pt x="255" y="814"/>
                  </a:cubicBezTo>
                  <a:cubicBezTo>
                    <a:pt x="223" y="1020"/>
                    <a:pt x="176" y="1211"/>
                    <a:pt x="128" y="1402"/>
                  </a:cubicBezTo>
                  <a:lnTo>
                    <a:pt x="96" y="1402"/>
                  </a:lnTo>
                  <a:cubicBezTo>
                    <a:pt x="1" y="1418"/>
                    <a:pt x="17" y="1545"/>
                    <a:pt x="96" y="1577"/>
                  </a:cubicBezTo>
                  <a:cubicBezTo>
                    <a:pt x="65" y="1736"/>
                    <a:pt x="33" y="1911"/>
                    <a:pt x="17" y="2086"/>
                  </a:cubicBezTo>
                  <a:cubicBezTo>
                    <a:pt x="17" y="2146"/>
                    <a:pt x="64" y="2174"/>
                    <a:pt x="111" y="2174"/>
                  </a:cubicBezTo>
                  <a:cubicBezTo>
                    <a:pt x="152" y="2174"/>
                    <a:pt x="193" y="2154"/>
                    <a:pt x="208" y="2118"/>
                  </a:cubicBezTo>
                  <a:cubicBezTo>
                    <a:pt x="271" y="1943"/>
                    <a:pt x="319" y="1752"/>
                    <a:pt x="367" y="1577"/>
                  </a:cubicBezTo>
                  <a:cubicBezTo>
                    <a:pt x="573" y="1577"/>
                    <a:pt x="780" y="1577"/>
                    <a:pt x="987" y="1561"/>
                  </a:cubicBezTo>
                  <a:cubicBezTo>
                    <a:pt x="1034" y="1688"/>
                    <a:pt x="1082" y="1815"/>
                    <a:pt x="1146" y="1959"/>
                  </a:cubicBezTo>
                  <a:cubicBezTo>
                    <a:pt x="1167" y="2000"/>
                    <a:pt x="1206" y="2018"/>
                    <a:pt x="1249" y="2018"/>
                  </a:cubicBezTo>
                  <a:cubicBezTo>
                    <a:pt x="1337" y="2018"/>
                    <a:pt x="1437" y="1943"/>
                    <a:pt x="1416" y="1847"/>
                  </a:cubicBezTo>
                  <a:cubicBezTo>
                    <a:pt x="1273" y="1259"/>
                    <a:pt x="1082" y="687"/>
                    <a:pt x="859" y="130"/>
                  </a:cubicBezTo>
                  <a:cubicBezTo>
                    <a:pt x="836" y="48"/>
                    <a:pt x="760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0" name="Google Shape;270;p44"/>
            <p:cNvSpPr/>
            <p:nvPr/>
          </p:nvSpPr>
          <p:spPr>
            <a:xfrm rot="-899960">
              <a:off x="350585" y="161763"/>
              <a:ext cx="40049" cy="38149"/>
            </a:xfrm>
            <a:custGeom>
              <a:avLst/>
              <a:gdLst/>
              <a:ahLst/>
              <a:cxnLst/>
              <a:rect l="l" t="t" r="r" b="b"/>
              <a:pathLst>
                <a:path w="1602" h="1526" extrusionOk="0">
                  <a:moveTo>
                    <a:pt x="781" y="0"/>
                  </a:moveTo>
                  <a:cubicBezTo>
                    <a:pt x="381" y="0"/>
                    <a:pt x="1" y="470"/>
                    <a:pt x="65" y="868"/>
                  </a:cubicBezTo>
                  <a:cubicBezTo>
                    <a:pt x="126" y="1319"/>
                    <a:pt x="479" y="1525"/>
                    <a:pt x="863" y="1525"/>
                  </a:cubicBezTo>
                  <a:cubicBezTo>
                    <a:pt x="1073" y="1525"/>
                    <a:pt x="1294" y="1463"/>
                    <a:pt x="1480" y="1345"/>
                  </a:cubicBezTo>
                  <a:cubicBezTo>
                    <a:pt x="1602" y="1253"/>
                    <a:pt x="1533" y="1073"/>
                    <a:pt x="1387" y="1073"/>
                  </a:cubicBezTo>
                  <a:cubicBezTo>
                    <a:pt x="1381" y="1073"/>
                    <a:pt x="1375" y="1074"/>
                    <a:pt x="1368" y="1074"/>
                  </a:cubicBezTo>
                  <a:cubicBezTo>
                    <a:pt x="1193" y="1115"/>
                    <a:pt x="1007" y="1212"/>
                    <a:pt x="819" y="1212"/>
                  </a:cubicBezTo>
                  <a:cubicBezTo>
                    <a:pt x="785" y="1212"/>
                    <a:pt x="751" y="1209"/>
                    <a:pt x="717" y="1201"/>
                  </a:cubicBezTo>
                  <a:cubicBezTo>
                    <a:pt x="558" y="1154"/>
                    <a:pt x="414" y="1027"/>
                    <a:pt x="383" y="868"/>
                  </a:cubicBezTo>
                  <a:cubicBezTo>
                    <a:pt x="335" y="677"/>
                    <a:pt x="399" y="502"/>
                    <a:pt x="558" y="391"/>
                  </a:cubicBezTo>
                  <a:cubicBezTo>
                    <a:pt x="677" y="324"/>
                    <a:pt x="807" y="291"/>
                    <a:pt x="939" y="291"/>
                  </a:cubicBezTo>
                  <a:cubicBezTo>
                    <a:pt x="966" y="291"/>
                    <a:pt x="992" y="293"/>
                    <a:pt x="1019" y="295"/>
                  </a:cubicBezTo>
                  <a:cubicBezTo>
                    <a:pt x="1130" y="295"/>
                    <a:pt x="1162" y="152"/>
                    <a:pt x="1066" y="89"/>
                  </a:cubicBezTo>
                  <a:cubicBezTo>
                    <a:pt x="974" y="27"/>
                    <a:pt x="877" y="0"/>
                    <a:pt x="78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4"/>
            <p:cNvSpPr/>
            <p:nvPr/>
          </p:nvSpPr>
          <p:spPr>
            <a:xfrm rot="-899960">
              <a:off x="722508" y="383479"/>
              <a:ext cx="36974" cy="54673"/>
            </a:xfrm>
            <a:custGeom>
              <a:avLst/>
              <a:gdLst/>
              <a:ahLst/>
              <a:cxnLst/>
              <a:rect l="l" t="t" r="r" b="b"/>
              <a:pathLst>
                <a:path w="1479" h="2187" extrusionOk="0">
                  <a:moveTo>
                    <a:pt x="688" y="292"/>
                  </a:moveTo>
                  <a:cubicBezTo>
                    <a:pt x="775" y="292"/>
                    <a:pt x="859" y="321"/>
                    <a:pt x="922" y="391"/>
                  </a:cubicBezTo>
                  <a:cubicBezTo>
                    <a:pt x="1129" y="613"/>
                    <a:pt x="557" y="788"/>
                    <a:pt x="398" y="884"/>
                  </a:cubicBezTo>
                  <a:cubicBezTo>
                    <a:pt x="366" y="899"/>
                    <a:pt x="350" y="915"/>
                    <a:pt x="334" y="931"/>
                  </a:cubicBezTo>
                  <a:cubicBezTo>
                    <a:pt x="334" y="772"/>
                    <a:pt x="318" y="613"/>
                    <a:pt x="318" y="454"/>
                  </a:cubicBezTo>
                  <a:cubicBezTo>
                    <a:pt x="414" y="359"/>
                    <a:pt x="555" y="292"/>
                    <a:pt x="688" y="292"/>
                  </a:cubicBezTo>
                  <a:close/>
                  <a:moveTo>
                    <a:pt x="334" y="1138"/>
                  </a:moveTo>
                  <a:cubicBezTo>
                    <a:pt x="366" y="1186"/>
                    <a:pt x="413" y="1201"/>
                    <a:pt x="461" y="1201"/>
                  </a:cubicBezTo>
                  <a:cubicBezTo>
                    <a:pt x="500" y="1199"/>
                    <a:pt x="541" y="1197"/>
                    <a:pt x="582" y="1197"/>
                  </a:cubicBezTo>
                  <a:cubicBezTo>
                    <a:pt x="814" y="1197"/>
                    <a:pt x="1065" y="1250"/>
                    <a:pt x="1065" y="1519"/>
                  </a:cubicBezTo>
                  <a:cubicBezTo>
                    <a:pt x="1077" y="1782"/>
                    <a:pt x="851" y="1840"/>
                    <a:pt x="611" y="1840"/>
                  </a:cubicBezTo>
                  <a:cubicBezTo>
                    <a:pt x="516" y="1840"/>
                    <a:pt x="419" y="1831"/>
                    <a:pt x="334" y="1822"/>
                  </a:cubicBezTo>
                  <a:cubicBezTo>
                    <a:pt x="334" y="1806"/>
                    <a:pt x="334" y="1790"/>
                    <a:pt x="334" y="1774"/>
                  </a:cubicBezTo>
                  <a:lnTo>
                    <a:pt x="334" y="1138"/>
                  </a:lnTo>
                  <a:close/>
                  <a:moveTo>
                    <a:pt x="753" y="1"/>
                  </a:moveTo>
                  <a:cubicBezTo>
                    <a:pt x="560" y="1"/>
                    <a:pt x="367" y="62"/>
                    <a:pt x="207" y="184"/>
                  </a:cubicBezTo>
                  <a:cubicBezTo>
                    <a:pt x="143" y="184"/>
                    <a:pt x="80" y="232"/>
                    <a:pt x="80" y="295"/>
                  </a:cubicBezTo>
                  <a:cubicBezTo>
                    <a:pt x="32" y="788"/>
                    <a:pt x="16" y="1281"/>
                    <a:pt x="32" y="1774"/>
                  </a:cubicBezTo>
                  <a:cubicBezTo>
                    <a:pt x="32" y="1806"/>
                    <a:pt x="48" y="1837"/>
                    <a:pt x="80" y="1869"/>
                  </a:cubicBezTo>
                  <a:cubicBezTo>
                    <a:pt x="0" y="1965"/>
                    <a:pt x="16" y="2140"/>
                    <a:pt x="159" y="2155"/>
                  </a:cubicBezTo>
                  <a:cubicBezTo>
                    <a:pt x="270" y="2174"/>
                    <a:pt x="398" y="2186"/>
                    <a:pt x="529" y="2186"/>
                  </a:cubicBezTo>
                  <a:cubicBezTo>
                    <a:pt x="959" y="2186"/>
                    <a:pt x="1426" y="2051"/>
                    <a:pt x="1463" y="1551"/>
                  </a:cubicBezTo>
                  <a:cubicBezTo>
                    <a:pt x="1479" y="1249"/>
                    <a:pt x="1288" y="995"/>
                    <a:pt x="1002" y="931"/>
                  </a:cubicBezTo>
                  <a:cubicBezTo>
                    <a:pt x="1113" y="868"/>
                    <a:pt x="1193" y="772"/>
                    <a:pt x="1256" y="677"/>
                  </a:cubicBezTo>
                  <a:cubicBezTo>
                    <a:pt x="1367" y="470"/>
                    <a:pt x="1320" y="232"/>
                    <a:pt x="1145" y="89"/>
                  </a:cubicBezTo>
                  <a:cubicBezTo>
                    <a:pt x="1021" y="30"/>
                    <a:pt x="887" y="1"/>
                    <a:pt x="75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44"/>
          <p:cNvGrpSpPr/>
          <p:nvPr/>
        </p:nvGrpSpPr>
        <p:grpSpPr>
          <a:xfrm>
            <a:off x="1443456" y="3700038"/>
            <a:ext cx="531850" cy="74350"/>
            <a:chOff x="5845850" y="4272900"/>
            <a:chExt cx="531850" cy="74350"/>
          </a:xfrm>
        </p:grpSpPr>
        <p:sp>
          <p:nvSpPr>
            <p:cNvPr id="273" name="Google Shape;273;p44"/>
            <p:cNvSpPr/>
            <p:nvPr/>
          </p:nvSpPr>
          <p:spPr>
            <a:xfrm>
              <a:off x="5845850" y="4293175"/>
              <a:ext cx="480975" cy="43350"/>
            </a:xfrm>
            <a:custGeom>
              <a:avLst/>
              <a:gdLst/>
              <a:ahLst/>
              <a:cxnLst/>
              <a:rect l="l" t="t" r="r" b="b"/>
              <a:pathLst>
                <a:path w="19239" h="1734" extrusionOk="0">
                  <a:moveTo>
                    <a:pt x="96" y="1638"/>
                  </a:moveTo>
                  <a:cubicBezTo>
                    <a:pt x="96" y="1654"/>
                    <a:pt x="96" y="1670"/>
                    <a:pt x="144" y="1686"/>
                  </a:cubicBezTo>
                  <a:cubicBezTo>
                    <a:pt x="192" y="1702"/>
                    <a:pt x="255" y="1718"/>
                    <a:pt x="319" y="1734"/>
                  </a:cubicBezTo>
                  <a:cubicBezTo>
                    <a:pt x="430" y="1734"/>
                    <a:pt x="541" y="1718"/>
                    <a:pt x="653" y="1702"/>
                  </a:cubicBezTo>
                  <a:lnTo>
                    <a:pt x="4564" y="1145"/>
                  </a:lnTo>
                  <a:cubicBezTo>
                    <a:pt x="6965" y="795"/>
                    <a:pt x="9397" y="605"/>
                    <a:pt x="11814" y="557"/>
                  </a:cubicBezTo>
                  <a:cubicBezTo>
                    <a:pt x="12784" y="541"/>
                    <a:pt x="13754" y="557"/>
                    <a:pt x="14723" y="589"/>
                  </a:cubicBezTo>
                  <a:cubicBezTo>
                    <a:pt x="16186" y="636"/>
                    <a:pt x="17633" y="716"/>
                    <a:pt x="19080" y="907"/>
                  </a:cubicBezTo>
                  <a:cubicBezTo>
                    <a:pt x="19207" y="923"/>
                    <a:pt x="19239" y="748"/>
                    <a:pt x="19112" y="716"/>
                  </a:cubicBezTo>
                  <a:cubicBezTo>
                    <a:pt x="17665" y="430"/>
                    <a:pt x="16218" y="223"/>
                    <a:pt x="14739" y="96"/>
                  </a:cubicBezTo>
                  <a:cubicBezTo>
                    <a:pt x="13770" y="16"/>
                    <a:pt x="12784" y="1"/>
                    <a:pt x="11798" y="1"/>
                  </a:cubicBezTo>
                  <a:cubicBezTo>
                    <a:pt x="9350" y="16"/>
                    <a:pt x="6901" y="207"/>
                    <a:pt x="4484" y="557"/>
                  </a:cubicBezTo>
                  <a:cubicBezTo>
                    <a:pt x="3562" y="684"/>
                    <a:pt x="2624" y="780"/>
                    <a:pt x="1718" y="970"/>
                  </a:cubicBezTo>
                  <a:cubicBezTo>
                    <a:pt x="1321" y="1050"/>
                    <a:pt x="939" y="1161"/>
                    <a:pt x="557" y="1257"/>
                  </a:cubicBezTo>
                  <a:cubicBezTo>
                    <a:pt x="430" y="1288"/>
                    <a:pt x="335" y="1320"/>
                    <a:pt x="224" y="1368"/>
                  </a:cubicBezTo>
                  <a:cubicBezTo>
                    <a:pt x="160" y="1400"/>
                    <a:pt x="96" y="1447"/>
                    <a:pt x="65" y="1511"/>
                  </a:cubicBezTo>
                  <a:cubicBezTo>
                    <a:pt x="1" y="1622"/>
                    <a:pt x="1" y="1606"/>
                    <a:pt x="33" y="1622"/>
                  </a:cubicBezTo>
                  <a:cubicBezTo>
                    <a:pt x="33" y="1638"/>
                    <a:pt x="49" y="1654"/>
                    <a:pt x="65" y="1654"/>
                  </a:cubicBezTo>
                  <a:cubicBezTo>
                    <a:pt x="80" y="1654"/>
                    <a:pt x="80" y="1638"/>
                    <a:pt x="96" y="1638"/>
                  </a:cubicBezTo>
                  <a:close/>
                  <a:moveTo>
                    <a:pt x="96" y="1606"/>
                  </a:move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4"/>
            <p:cNvSpPr/>
            <p:nvPr/>
          </p:nvSpPr>
          <p:spPr>
            <a:xfrm>
              <a:off x="6259625" y="4272900"/>
              <a:ext cx="118075" cy="74350"/>
            </a:xfrm>
            <a:custGeom>
              <a:avLst/>
              <a:gdLst/>
              <a:ahLst/>
              <a:cxnLst/>
              <a:rect l="l" t="t" r="r" b="b"/>
              <a:pathLst>
                <a:path w="4723" h="2974" extrusionOk="0">
                  <a:moveTo>
                    <a:pt x="3387" y="1416"/>
                  </a:moveTo>
                  <a:cubicBezTo>
                    <a:pt x="2640" y="1654"/>
                    <a:pt x="1654" y="1956"/>
                    <a:pt x="1495" y="2004"/>
                  </a:cubicBezTo>
                  <a:cubicBezTo>
                    <a:pt x="1273" y="2083"/>
                    <a:pt x="1050" y="2179"/>
                    <a:pt x="828" y="2290"/>
                  </a:cubicBezTo>
                  <a:cubicBezTo>
                    <a:pt x="621" y="2386"/>
                    <a:pt x="430" y="2497"/>
                    <a:pt x="239" y="2640"/>
                  </a:cubicBezTo>
                  <a:cubicBezTo>
                    <a:pt x="208" y="2656"/>
                    <a:pt x="192" y="2688"/>
                    <a:pt x="192" y="2719"/>
                  </a:cubicBezTo>
                  <a:cubicBezTo>
                    <a:pt x="160" y="2783"/>
                    <a:pt x="208" y="2799"/>
                    <a:pt x="192" y="2799"/>
                  </a:cubicBezTo>
                  <a:lnTo>
                    <a:pt x="176" y="2799"/>
                  </a:lnTo>
                  <a:cubicBezTo>
                    <a:pt x="1" y="2751"/>
                    <a:pt x="17" y="2958"/>
                    <a:pt x="382" y="2974"/>
                  </a:cubicBezTo>
                  <a:cubicBezTo>
                    <a:pt x="605" y="2926"/>
                    <a:pt x="843" y="2863"/>
                    <a:pt x="1050" y="2767"/>
                  </a:cubicBezTo>
                  <a:cubicBezTo>
                    <a:pt x="1336" y="2672"/>
                    <a:pt x="1607" y="2545"/>
                    <a:pt x="1654" y="2529"/>
                  </a:cubicBezTo>
                  <a:cubicBezTo>
                    <a:pt x="1877" y="2465"/>
                    <a:pt x="3530" y="2020"/>
                    <a:pt x="4198" y="1813"/>
                  </a:cubicBezTo>
                  <a:cubicBezTo>
                    <a:pt x="4294" y="1781"/>
                    <a:pt x="4389" y="1750"/>
                    <a:pt x="4484" y="1702"/>
                  </a:cubicBezTo>
                  <a:cubicBezTo>
                    <a:pt x="4580" y="1670"/>
                    <a:pt x="4643" y="1606"/>
                    <a:pt x="4675" y="1511"/>
                  </a:cubicBezTo>
                  <a:cubicBezTo>
                    <a:pt x="4723" y="1368"/>
                    <a:pt x="4675" y="1209"/>
                    <a:pt x="4564" y="1114"/>
                  </a:cubicBezTo>
                  <a:cubicBezTo>
                    <a:pt x="4373" y="1018"/>
                    <a:pt x="4182" y="939"/>
                    <a:pt x="3992" y="907"/>
                  </a:cubicBezTo>
                  <a:cubicBezTo>
                    <a:pt x="3451" y="764"/>
                    <a:pt x="2910" y="605"/>
                    <a:pt x="2370" y="462"/>
                  </a:cubicBezTo>
                  <a:cubicBezTo>
                    <a:pt x="1813" y="335"/>
                    <a:pt x="1257" y="223"/>
                    <a:pt x="700" y="112"/>
                  </a:cubicBezTo>
                  <a:cubicBezTo>
                    <a:pt x="494" y="1"/>
                    <a:pt x="367" y="462"/>
                    <a:pt x="605" y="494"/>
                  </a:cubicBezTo>
                  <a:cubicBezTo>
                    <a:pt x="1130" y="684"/>
                    <a:pt x="1654" y="891"/>
                    <a:pt x="2195" y="1066"/>
                  </a:cubicBezTo>
                  <a:cubicBezTo>
                    <a:pt x="2576" y="1193"/>
                    <a:pt x="2990" y="1304"/>
                    <a:pt x="3387" y="141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44"/>
          <p:cNvGrpSpPr/>
          <p:nvPr/>
        </p:nvGrpSpPr>
        <p:grpSpPr>
          <a:xfrm rot="10800000">
            <a:off x="7168694" y="3700050"/>
            <a:ext cx="531850" cy="74350"/>
            <a:chOff x="5845850" y="4272900"/>
            <a:chExt cx="531850" cy="74350"/>
          </a:xfrm>
        </p:grpSpPr>
        <p:sp>
          <p:nvSpPr>
            <p:cNvPr id="276" name="Google Shape;276;p44"/>
            <p:cNvSpPr/>
            <p:nvPr/>
          </p:nvSpPr>
          <p:spPr>
            <a:xfrm>
              <a:off x="5845850" y="4293175"/>
              <a:ext cx="480975" cy="43350"/>
            </a:xfrm>
            <a:custGeom>
              <a:avLst/>
              <a:gdLst/>
              <a:ahLst/>
              <a:cxnLst/>
              <a:rect l="l" t="t" r="r" b="b"/>
              <a:pathLst>
                <a:path w="19239" h="1734" extrusionOk="0">
                  <a:moveTo>
                    <a:pt x="96" y="1638"/>
                  </a:moveTo>
                  <a:cubicBezTo>
                    <a:pt x="96" y="1654"/>
                    <a:pt x="96" y="1670"/>
                    <a:pt x="144" y="1686"/>
                  </a:cubicBezTo>
                  <a:cubicBezTo>
                    <a:pt x="192" y="1702"/>
                    <a:pt x="255" y="1718"/>
                    <a:pt x="319" y="1734"/>
                  </a:cubicBezTo>
                  <a:cubicBezTo>
                    <a:pt x="430" y="1734"/>
                    <a:pt x="541" y="1718"/>
                    <a:pt x="653" y="1702"/>
                  </a:cubicBezTo>
                  <a:lnTo>
                    <a:pt x="4564" y="1145"/>
                  </a:lnTo>
                  <a:cubicBezTo>
                    <a:pt x="6965" y="795"/>
                    <a:pt x="9397" y="605"/>
                    <a:pt x="11814" y="557"/>
                  </a:cubicBezTo>
                  <a:cubicBezTo>
                    <a:pt x="12784" y="541"/>
                    <a:pt x="13754" y="557"/>
                    <a:pt x="14723" y="589"/>
                  </a:cubicBezTo>
                  <a:cubicBezTo>
                    <a:pt x="16186" y="636"/>
                    <a:pt x="17633" y="716"/>
                    <a:pt x="19080" y="907"/>
                  </a:cubicBezTo>
                  <a:cubicBezTo>
                    <a:pt x="19207" y="923"/>
                    <a:pt x="19239" y="748"/>
                    <a:pt x="19112" y="716"/>
                  </a:cubicBezTo>
                  <a:cubicBezTo>
                    <a:pt x="17665" y="430"/>
                    <a:pt x="16218" y="223"/>
                    <a:pt x="14739" y="96"/>
                  </a:cubicBezTo>
                  <a:cubicBezTo>
                    <a:pt x="13770" y="16"/>
                    <a:pt x="12784" y="1"/>
                    <a:pt x="11798" y="1"/>
                  </a:cubicBezTo>
                  <a:cubicBezTo>
                    <a:pt x="9350" y="16"/>
                    <a:pt x="6901" y="207"/>
                    <a:pt x="4484" y="557"/>
                  </a:cubicBezTo>
                  <a:cubicBezTo>
                    <a:pt x="3562" y="684"/>
                    <a:pt x="2624" y="780"/>
                    <a:pt x="1718" y="970"/>
                  </a:cubicBezTo>
                  <a:cubicBezTo>
                    <a:pt x="1321" y="1050"/>
                    <a:pt x="939" y="1161"/>
                    <a:pt x="557" y="1257"/>
                  </a:cubicBezTo>
                  <a:cubicBezTo>
                    <a:pt x="430" y="1288"/>
                    <a:pt x="335" y="1320"/>
                    <a:pt x="224" y="1368"/>
                  </a:cubicBezTo>
                  <a:cubicBezTo>
                    <a:pt x="160" y="1400"/>
                    <a:pt x="96" y="1447"/>
                    <a:pt x="65" y="1511"/>
                  </a:cubicBezTo>
                  <a:cubicBezTo>
                    <a:pt x="1" y="1622"/>
                    <a:pt x="1" y="1606"/>
                    <a:pt x="33" y="1622"/>
                  </a:cubicBezTo>
                  <a:cubicBezTo>
                    <a:pt x="33" y="1638"/>
                    <a:pt x="49" y="1654"/>
                    <a:pt x="65" y="1654"/>
                  </a:cubicBezTo>
                  <a:cubicBezTo>
                    <a:pt x="80" y="1654"/>
                    <a:pt x="80" y="1638"/>
                    <a:pt x="96" y="1638"/>
                  </a:cubicBezTo>
                  <a:close/>
                  <a:moveTo>
                    <a:pt x="96" y="1606"/>
                  </a:move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4"/>
            <p:cNvSpPr/>
            <p:nvPr/>
          </p:nvSpPr>
          <p:spPr>
            <a:xfrm>
              <a:off x="6259625" y="4272900"/>
              <a:ext cx="118075" cy="74350"/>
            </a:xfrm>
            <a:custGeom>
              <a:avLst/>
              <a:gdLst/>
              <a:ahLst/>
              <a:cxnLst/>
              <a:rect l="l" t="t" r="r" b="b"/>
              <a:pathLst>
                <a:path w="4723" h="2974" extrusionOk="0">
                  <a:moveTo>
                    <a:pt x="3387" y="1416"/>
                  </a:moveTo>
                  <a:cubicBezTo>
                    <a:pt x="2640" y="1654"/>
                    <a:pt x="1654" y="1956"/>
                    <a:pt x="1495" y="2004"/>
                  </a:cubicBezTo>
                  <a:cubicBezTo>
                    <a:pt x="1273" y="2083"/>
                    <a:pt x="1050" y="2179"/>
                    <a:pt x="828" y="2290"/>
                  </a:cubicBezTo>
                  <a:cubicBezTo>
                    <a:pt x="621" y="2386"/>
                    <a:pt x="430" y="2497"/>
                    <a:pt x="239" y="2640"/>
                  </a:cubicBezTo>
                  <a:cubicBezTo>
                    <a:pt x="208" y="2656"/>
                    <a:pt x="192" y="2688"/>
                    <a:pt x="192" y="2719"/>
                  </a:cubicBezTo>
                  <a:cubicBezTo>
                    <a:pt x="160" y="2783"/>
                    <a:pt x="208" y="2799"/>
                    <a:pt x="192" y="2799"/>
                  </a:cubicBezTo>
                  <a:lnTo>
                    <a:pt x="176" y="2799"/>
                  </a:lnTo>
                  <a:cubicBezTo>
                    <a:pt x="1" y="2751"/>
                    <a:pt x="17" y="2958"/>
                    <a:pt x="382" y="2974"/>
                  </a:cubicBezTo>
                  <a:cubicBezTo>
                    <a:pt x="605" y="2926"/>
                    <a:pt x="843" y="2863"/>
                    <a:pt x="1050" y="2767"/>
                  </a:cubicBezTo>
                  <a:cubicBezTo>
                    <a:pt x="1336" y="2672"/>
                    <a:pt x="1607" y="2545"/>
                    <a:pt x="1654" y="2529"/>
                  </a:cubicBezTo>
                  <a:cubicBezTo>
                    <a:pt x="1877" y="2465"/>
                    <a:pt x="3530" y="2020"/>
                    <a:pt x="4198" y="1813"/>
                  </a:cubicBezTo>
                  <a:cubicBezTo>
                    <a:pt x="4294" y="1781"/>
                    <a:pt x="4389" y="1750"/>
                    <a:pt x="4484" y="1702"/>
                  </a:cubicBezTo>
                  <a:cubicBezTo>
                    <a:pt x="4580" y="1670"/>
                    <a:pt x="4643" y="1606"/>
                    <a:pt x="4675" y="1511"/>
                  </a:cubicBezTo>
                  <a:cubicBezTo>
                    <a:pt x="4723" y="1368"/>
                    <a:pt x="4675" y="1209"/>
                    <a:pt x="4564" y="1114"/>
                  </a:cubicBezTo>
                  <a:cubicBezTo>
                    <a:pt x="4373" y="1018"/>
                    <a:pt x="4182" y="939"/>
                    <a:pt x="3992" y="907"/>
                  </a:cubicBezTo>
                  <a:cubicBezTo>
                    <a:pt x="3451" y="764"/>
                    <a:pt x="2910" y="605"/>
                    <a:pt x="2370" y="462"/>
                  </a:cubicBezTo>
                  <a:cubicBezTo>
                    <a:pt x="1813" y="335"/>
                    <a:pt x="1257" y="223"/>
                    <a:pt x="700" y="112"/>
                  </a:cubicBezTo>
                  <a:cubicBezTo>
                    <a:pt x="494" y="1"/>
                    <a:pt x="367" y="462"/>
                    <a:pt x="605" y="494"/>
                  </a:cubicBezTo>
                  <a:cubicBezTo>
                    <a:pt x="1130" y="684"/>
                    <a:pt x="1654" y="891"/>
                    <a:pt x="2195" y="1066"/>
                  </a:cubicBezTo>
                  <a:cubicBezTo>
                    <a:pt x="2576" y="1193"/>
                    <a:pt x="2990" y="1304"/>
                    <a:pt x="3387" y="141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4"/>
          <p:cNvSpPr/>
          <p:nvPr/>
        </p:nvSpPr>
        <p:spPr>
          <a:xfrm>
            <a:off x="6900388" y="535000"/>
            <a:ext cx="1528500" cy="445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4"/>
                </a:solidFill>
                <a:latin typeface="Short Stack"/>
                <a:ea typeface="Short Stack"/>
                <a:cs typeface="Short Stack"/>
                <a:sym typeface="Short Stack"/>
              </a:rPr>
              <a:t>12th </a:t>
            </a:r>
            <a:r>
              <a:rPr lang="en" b="1" dirty="0">
                <a:solidFill>
                  <a:schemeClr val="accent4"/>
                </a:solidFill>
                <a:latin typeface="Short Stack"/>
                <a:ea typeface="Short Stack"/>
                <a:cs typeface="Short Stack"/>
                <a:sym typeface="Short Stack"/>
              </a:rPr>
              <a:t>Grade</a:t>
            </a:r>
            <a:endParaRPr dirty="0"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279" name="Google Shape;279;p44"/>
          <p:cNvCxnSpPr/>
          <p:nvPr/>
        </p:nvCxnSpPr>
        <p:spPr>
          <a:xfrm>
            <a:off x="1726525" y="1902775"/>
            <a:ext cx="57435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44"/>
          <p:cNvSpPr/>
          <p:nvPr/>
        </p:nvSpPr>
        <p:spPr>
          <a:xfrm>
            <a:off x="2151900" y="3491550"/>
            <a:ext cx="4840200" cy="445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44"/>
          <p:cNvSpPr txBox="1">
            <a:spLocks noGrp="1"/>
          </p:cNvSpPr>
          <p:nvPr>
            <p:ph type="subTitle" idx="1"/>
          </p:nvPr>
        </p:nvSpPr>
        <p:spPr>
          <a:xfrm>
            <a:off x="2218950" y="3582700"/>
            <a:ext cx="4706100" cy="2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Presented by 4</a:t>
            </a:r>
            <a:r>
              <a:rPr lang="en" baseline="30000" dirty="0" smtClean="0"/>
              <a:t>th</a:t>
            </a:r>
            <a:r>
              <a:rPr lang="en" dirty="0" smtClean="0"/>
              <a:t> group students</a:t>
            </a:r>
            <a:endParaRPr dirty="0"/>
          </a:p>
        </p:txBody>
      </p:sp>
      <p:sp>
        <p:nvSpPr>
          <p:cNvPr id="282" name="Google Shape;282;p44"/>
          <p:cNvSpPr txBox="1">
            <a:spLocks noGrp="1"/>
          </p:cNvSpPr>
          <p:nvPr>
            <p:ph type="subTitle" idx="2"/>
          </p:nvPr>
        </p:nvSpPr>
        <p:spPr>
          <a:xfrm>
            <a:off x="1700250" y="1496600"/>
            <a:ext cx="5743500" cy="2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2020(2021),2022(2023) A/L PAST PAPERS</a:t>
            </a:r>
          </a:p>
        </p:txBody>
      </p:sp>
      <p:grpSp>
        <p:nvGrpSpPr>
          <p:cNvPr id="29" name="Google Shape;3181;p79"/>
          <p:cNvGrpSpPr/>
          <p:nvPr/>
        </p:nvGrpSpPr>
        <p:grpSpPr>
          <a:xfrm>
            <a:off x="393873" y="2751727"/>
            <a:ext cx="1533786" cy="450304"/>
            <a:chOff x="2487536" y="1784497"/>
            <a:chExt cx="1533786" cy="450304"/>
          </a:xfrm>
        </p:grpSpPr>
        <p:sp>
          <p:nvSpPr>
            <p:cNvPr id="30" name="Google Shape;3182;p79"/>
            <p:cNvSpPr/>
            <p:nvPr/>
          </p:nvSpPr>
          <p:spPr>
            <a:xfrm>
              <a:off x="2487536" y="1784497"/>
              <a:ext cx="1533786" cy="450304"/>
            </a:xfrm>
            <a:custGeom>
              <a:avLst/>
              <a:gdLst/>
              <a:ahLst/>
              <a:cxnLst/>
              <a:rect l="l" t="t" r="r" b="b"/>
              <a:pathLst>
                <a:path w="104428" h="30659" extrusionOk="0">
                  <a:moveTo>
                    <a:pt x="16562" y="13580"/>
                  </a:moveTo>
                  <a:lnTo>
                    <a:pt x="16562" y="13580"/>
                  </a:lnTo>
                  <a:cubicBezTo>
                    <a:pt x="16497" y="14388"/>
                    <a:pt x="16465" y="15197"/>
                    <a:pt x="16562" y="16006"/>
                  </a:cubicBezTo>
                  <a:lnTo>
                    <a:pt x="15235" y="16006"/>
                  </a:lnTo>
                  <a:lnTo>
                    <a:pt x="15235" y="15714"/>
                  </a:lnTo>
                  <a:cubicBezTo>
                    <a:pt x="15688" y="15035"/>
                    <a:pt x="16141" y="14291"/>
                    <a:pt x="16562" y="13580"/>
                  </a:cubicBezTo>
                  <a:close/>
                  <a:moveTo>
                    <a:pt x="17661" y="11736"/>
                  </a:moveTo>
                  <a:lnTo>
                    <a:pt x="17661" y="13515"/>
                  </a:lnTo>
                  <a:cubicBezTo>
                    <a:pt x="17661" y="14324"/>
                    <a:pt x="17694" y="15132"/>
                    <a:pt x="17791" y="15941"/>
                  </a:cubicBezTo>
                  <a:cubicBezTo>
                    <a:pt x="17791" y="15973"/>
                    <a:pt x="17823" y="15973"/>
                    <a:pt x="17855" y="15973"/>
                  </a:cubicBezTo>
                  <a:lnTo>
                    <a:pt x="16723" y="16006"/>
                  </a:lnTo>
                  <a:cubicBezTo>
                    <a:pt x="16820" y="15132"/>
                    <a:pt x="16788" y="14259"/>
                    <a:pt x="16691" y="13386"/>
                  </a:cubicBezTo>
                  <a:cubicBezTo>
                    <a:pt x="17014" y="12836"/>
                    <a:pt x="17338" y="12286"/>
                    <a:pt x="17661" y="11736"/>
                  </a:cubicBezTo>
                  <a:close/>
                  <a:moveTo>
                    <a:pt x="25036" y="3973"/>
                  </a:moveTo>
                  <a:lnTo>
                    <a:pt x="25036" y="3973"/>
                  </a:lnTo>
                  <a:cubicBezTo>
                    <a:pt x="24939" y="4814"/>
                    <a:pt x="24907" y="5655"/>
                    <a:pt x="24939" y="6496"/>
                  </a:cubicBezTo>
                  <a:lnTo>
                    <a:pt x="24939" y="10054"/>
                  </a:lnTo>
                  <a:cubicBezTo>
                    <a:pt x="24939" y="11995"/>
                    <a:pt x="24810" y="14032"/>
                    <a:pt x="25069" y="16006"/>
                  </a:cubicBezTo>
                  <a:lnTo>
                    <a:pt x="22869" y="16006"/>
                  </a:lnTo>
                  <a:cubicBezTo>
                    <a:pt x="22934" y="14194"/>
                    <a:pt x="22966" y="12415"/>
                    <a:pt x="22966" y="10636"/>
                  </a:cubicBezTo>
                  <a:lnTo>
                    <a:pt x="22966" y="7628"/>
                  </a:lnTo>
                  <a:cubicBezTo>
                    <a:pt x="22999" y="6884"/>
                    <a:pt x="22999" y="6140"/>
                    <a:pt x="22902" y="5396"/>
                  </a:cubicBezTo>
                  <a:cubicBezTo>
                    <a:pt x="23451" y="4943"/>
                    <a:pt x="24001" y="4555"/>
                    <a:pt x="24616" y="4231"/>
                  </a:cubicBezTo>
                  <a:cubicBezTo>
                    <a:pt x="24745" y="4134"/>
                    <a:pt x="24907" y="4070"/>
                    <a:pt x="25036" y="3973"/>
                  </a:cubicBezTo>
                  <a:close/>
                  <a:moveTo>
                    <a:pt x="27656" y="2905"/>
                  </a:moveTo>
                  <a:lnTo>
                    <a:pt x="27656" y="2905"/>
                  </a:lnTo>
                  <a:cubicBezTo>
                    <a:pt x="27430" y="5008"/>
                    <a:pt x="27592" y="7240"/>
                    <a:pt x="27592" y="9375"/>
                  </a:cubicBezTo>
                  <a:cubicBezTo>
                    <a:pt x="27592" y="11574"/>
                    <a:pt x="27495" y="13806"/>
                    <a:pt x="27689" y="16006"/>
                  </a:cubicBezTo>
                  <a:lnTo>
                    <a:pt x="25198" y="16006"/>
                  </a:lnTo>
                  <a:cubicBezTo>
                    <a:pt x="25457" y="14032"/>
                    <a:pt x="25328" y="11995"/>
                    <a:pt x="25328" y="10054"/>
                  </a:cubicBezTo>
                  <a:lnTo>
                    <a:pt x="25328" y="6884"/>
                  </a:lnTo>
                  <a:cubicBezTo>
                    <a:pt x="25360" y="5881"/>
                    <a:pt x="25328" y="4878"/>
                    <a:pt x="25198" y="3908"/>
                  </a:cubicBezTo>
                  <a:cubicBezTo>
                    <a:pt x="25974" y="3488"/>
                    <a:pt x="26815" y="3164"/>
                    <a:pt x="27656" y="2905"/>
                  </a:cubicBezTo>
                  <a:close/>
                  <a:moveTo>
                    <a:pt x="30147" y="2323"/>
                  </a:moveTo>
                  <a:lnTo>
                    <a:pt x="30147" y="2323"/>
                  </a:lnTo>
                  <a:cubicBezTo>
                    <a:pt x="30050" y="6884"/>
                    <a:pt x="29921" y="11445"/>
                    <a:pt x="30115" y="16006"/>
                  </a:cubicBezTo>
                  <a:lnTo>
                    <a:pt x="27818" y="16006"/>
                  </a:lnTo>
                  <a:cubicBezTo>
                    <a:pt x="27980" y="13903"/>
                    <a:pt x="27915" y="11801"/>
                    <a:pt x="27915" y="9698"/>
                  </a:cubicBezTo>
                  <a:cubicBezTo>
                    <a:pt x="27915" y="7434"/>
                    <a:pt x="28109" y="5072"/>
                    <a:pt x="27851" y="2841"/>
                  </a:cubicBezTo>
                  <a:cubicBezTo>
                    <a:pt x="28595" y="2614"/>
                    <a:pt x="29371" y="2452"/>
                    <a:pt x="30147" y="2323"/>
                  </a:cubicBezTo>
                  <a:close/>
                  <a:moveTo>
                    <a:pt x="32929" y="2161"/>
                  </a:moveTo>
                  <a:cubicBezTo>
                    <a:pt x="33673" y="2161"/>
                    <a:pt x="34417" y="2226"/>
                    <a:pt x="35129" y="2323"/>
                  </a:cubicBezTo>
                  <a:cubicBezTo>
                    <a:pt x="34837" y="4490"/>
                    <a:pt x="35064" y="6852"/>
                    <a:pt x="35064" y="9051"/>
                  </a:cubicBezTo>
                  <a:cubicBezTo>
                    <a:pt x="35064" y="11380"/>
                    <a:pt x="34999" y="13677"/>
                    <a:pt x="35161" y="16006"/>
                  </a:cubicBezTo>
                  <a:lnTo>
                    <a:pt x="30244" y="16006"/>
                  </a:lnTo>
                  <a:cubicBezTo>
                    <a:pt x="30471" y="11445"/>
                    <a:pt x="30341" y="6884"/>
                    <a:pt x="30212" y="2323"/>
                  </a:cubicBezTo>
                  <a:cubicBezTo>
                    <a:pt x="31053" y="2226"/>
                    <a:pt x="31862" y="2161"/>
                    <a:pt x="32703" y="2161"/>
                  </a:cubicBezTo>
                  <a:cubicBezTo>
                    <a:pt x="32476" y="4426"/>
                    <a:pt x="32638" y="6787"/>
                    <a:pt x="32638" y="9051"/>
                  </a:cubicBezTo>
                  <a:cubicBezTo>
                    <a:pt x="32638" y="11283"/>
                    <a:pt x="32573" y="13547"/>
                    <a:pt x="32767" y="15779"/>
                  </a:cubicBezTo>
                  <a:cubicBezTo>
                    <a:pt x="32751" y="15812"/>
                    <a:pt x="32783" y="15828"/>
                    <a:pt x="32816" y="15828"/>
                  </a:cubicBezTo>
                  <a:cubicBezTo>
                    <a:pt x="32848" y="15828"/>
                    <a:pt x="32880" y="15812"/>
                    <a:pt x="32864" y="15779"/>
                  </a:cubicBezTo>
                  <a:cubicBezTo>
                    <a:pt x="33026" y="13547"/>
                    <a:pt x="32961" y="11283"/>
                    <a:pt x="32961" y="9051"/>
                  </a:cubicBezTo>
                  <a:cubicBezTo>
                    <a:pt x="32961" y="6787"/>
                    <a:pt x="33123" y="4426"/>
                    <a:pt x="32929" y="2161"/>
                  </a:cubicBezTo>
                  <a:close/>
                  <a:moveTo>
                    <a:pt x="35323" y="2355"/>
                  </a:moveTo>
                  <a:lnTo>
                    <a:pt x="35323" y="2355"/>
                  </a:lnTo>
                  <a:cubicBezTo>
                    <a:pt x="35970" y="2452"/>
                    <a:pt x="36649" y="2614"/>
                    <a:pt x="37296" y="2776"/>
                  </a:cubicBezTo>
                  <a:cubicBezTo>
                    <a:pt x="37134" y="7143"/>
                    <a:pt x="36972" y="11574"/>
                    <a:pt x="37296" y="15909"/>
                  </a:cubicBezTo>
                  <a:cubicBezTo>
                    <a:pt x="37296" y="15957"/>
                    <a:pt x="37328" y="15981"/>
                    <a:pt x="37360" y="15981"/>
                  </a:cubicBezTo>
                  <a:cubicBezTo>
                    <a:pt x="37393" y="15981"/>
                    <a:pt x="37425" y="15957"/>
                    <a:pt x="37425" y="15909"/>
                  </a:cubicBezTo>
                  <a:cubicBezTo>
                    <a:pt x="37749" y="11574"/>
                    <a:pt x="37587" y="7143"/>
                    <a:pt x="37425" y="2808"/>
                  </a:cubicBezTo>
                  <a:lnTo>
                    <a:pt x="37425" y="2808"/>
                  </a:lnTo>
                  <a:cubicBezTo>
                    <a:pt x="38040" y="2938"/>
                    <a:pt x="38590" y="3132"/>
                    <a:pt x="39172" y="3326"/>
                  </a:cubicBezTo>
                  <a:cubicBezTo>
                    <a:pt x="38816" y="5331"/>
                    <a:pt x="39042" y="7531"/>
                    <a:pt x="39010" y="9569"/>
                  </a:cubicBezTo>
                  <a:cubicBezTo>
                    <a:pt x="39010" y="11736"/>
                    <a:pt x="39010" y="13871"/>
                    <a:pt x="39107" y="16006"/>
                  </a:cubicBezTo>
                  <a:lnTo>
                    <a:pt x="35290" y="16006"/>
                  </a:lnTo>
                  <a:cubicBezTo>
                    <a:pt x="35484" y="13709"/>
                    <a:pt x="35420" y="11380"/>
                    <a:pt x="35387" y="9051"/>
                  </a:cubicBezTo>
                  <a:cubicBezTo>
                    <a:pt x="35387" y="6884"/>
                    <a:pt x="35614" y="4523"/>
                    <a:pt x="35323" y="2355"/>
                  </a:cubicBezTo>
                  <a:close/>
                  <a:moveTo>
                    <a:pt x="39237" y="3326"/>
                  </a:moveTo>
                  <a:lnTo>
                    <a:pt x="39237" y="3326"/>
                  </a:lnTo>
                  <a:cubicBezTo>
                    <a:pt x="39366" y="3390"/>
                    <a:pt x="39528" y="3455"/>
                    <a:pt x="39657" y="3488"/>
                  </a:cubicBezTo>
                  <a:cubicBezTo>
                    <a:pt x="40304" y="3746"/>
                    <a:pt x="40919" y="4037"/>
                    <a:pt x="41501" y="4361"/>
                  </a:cubicBezTo>
                  <a:cubicBezTo>
                    <a:pt x="41242" y="6172"/>
                    <a:pt x="41436" y="8145"/>
                    <a:pt x="41436" y="9957"/>
                  </a:cubicBezTo>
                  <a:cubicBezTo>
                    <a:pt x="41436" y="11995"/>
                    <a:pt x="41307" y="14000"/>
                    <a:pt x="41533" y="16006"/>
                  </a:cubicBezTo>
                  <a:lnTo>
                    <a:pt x="39237" y="16006"/>
                  </a:lnTo>
                  <a:cubicBezTo>
                    <a:pt x="39334" y="13968"/>
                    <a:pt x="39334" y="11995"/>
                    <a:pt x="39334" y="9989"/>
                  </a:cubicBezTo>
                  <a:cubicBezTo>
                    <a:pt x="39334" y="7822"/>
                    <a:pt x="39560" y="5493"/>
                    <a:pt x="39237" y="3326"/>
                  </a:cubicBezTo>
                  <a:close/>
                  <a:moveTo>
                    <a:pt x="41727" y="4458"/>
                  </a:moveTo>
                  <a:lnTo>
                    <a:pt x="41727" y="4458"/>
                  </a:lnTo>
                  <a:cubicBezTo>
                    <a:pt x="42407" y="4846"/>
                    <a:pt x="43086" y="5267"/>
                    <a:pt x="43700" y="5752"/>
                  </a:cubicBezTo>
                  <a:cubicBezTo>
                    <a:pt x="43539" y="7272"/>
                    <a:pt x="43700" y="8889"/>
                    <a:pt x="43700" y="10410"/>
                  </a:cubicBezTo>
                  <a:cubicBezTo>
                    <a:pt x="43700" y="12286"/>
                    <a:pt x="43668" y="14130"/>
                    <a:pt x="43797" y="16006"/>
                  </a:cubicBezTo>
                  <a:lnTo>
                    <a:pt x="41663" y="16006"/>
                  </a:lnTo>
                  <a:cubicBezTo>
                    <a:pt x="41889" y="14000"/>
                    <a:pt x="41792" y="11962"/>
                    <a:pt x="41792" y="9957"/>
                  </a:cubicBezTo>
                  <a:cubicBezTo>
                    <a:pt x="41792" y="8178"/>
                    <a:pt x="41954" y="6269"/>
                    <a:pt x="41727" y="4458"/>
                  </a:cubicBezTo>
                  <a:close/>
                  <a:moveTo>
                    <a:pt x="43992" y="5946"/>
                  </a:moveTo>
                  <a:lnTo>
                    <a:pt x="43992" y="5946"/>
                  </a:lnTo>
                  <a:cubicBezTo>
                    <a:pt x="44668" y="6462"/>
                    <a:pt x="45345" y="7009"/>
                    <a:pt x="46022" y="7557"/>
                  </a:cubicBezTo>
                  <a:lnTo>
                    <a:pt x="46022" y="7557"/>
                  </a:lnTo>
                  <a:cubicBezTo>
                    <a:pt x="46014" y="7552"/>
                    <a:pt x="46005" y="7550"/>
                    <a:pt x="45995" y="7550"/>
                  </a:cubicBezTo>
                  <a:cubicBezTo>
                    <a:pt x="45965" y="7550"/>
                    <a:pt x="45932" y="7573"/>
                    <a:pt x="45932" y="7596"/>
                  </a:cubicBezTo>
                  <a:cubicBezTo>
                    <a:pt x="45706" y="8857"/>
                    <a:pt x="45835" y="10183"/>
                    <a:pt x="45835" y="11477"/>
                  </a:cubicBezTo>
                  <a:cubicBezTo>
                    <a:pt x="45771" y="12868"/>
                    <a:pt x="45803" y="14291"/>
                    <a:pt x="45932" y="15714"/>
                  </a:cubicBezTo>
                  <a:cubicBezTo>
                    <a:pt x="45932" y="15731"/>
                    <a:pt x="45957" y="15739"/>
                    <a:pt x="45981" y="15739"/>
                  </a:cubicBezTo>
                  <a:cubicBezTo>
                    <a:pt x="46005" y="15739"/>
                    <a:pt x="46029" y="15731"/>
                    <a:pt x="46029" y="15714"/>
                  </a:cubicBezTo>
                  <a:cubicBezTo>
                    <a:pt x="46159" y="14291"/>
                    <a:pt x="46191" y="12868"/>
                    <a:pt x="46159" y="11477"/>
                  </a:cubicBezTo>
                  <a:cubicBezTo>
                    <a:pt x="46159" y="10183"/>
                    <a:pt x="46256" y="8857"/>
                    <a:pt x="46029" y="7596"/>
                  </a:cubicBezTo>
                  <a:cubicBezTo>
                    <a:pt x="46029" y="7596"/>
                    <a:pt x="46029" y="7563"/>
                    <a:pt x="46029" y="7563"/>
                  </a:cubicBezTo>
                  <a:cubicBezTo>
                    <a:pt x="46676" y="8145"/>
                    <a:pt x="47323" y="8728"/>
                    <a:pt x="47938" y="9310"/>
                  </a:cubicBezTo>
                  <a:cubicBezTo>
                    <a:pt x="48164" y="11542"/>
                    <a:pt x="47647" y="13806"/>
                    <a:pt x="47938" y="16006"/>
                  </a:cubicBezTo>
                  <a:lnTo>
                    <a:pt x="43927" y="16006"/>
                  </a:lnTo>
                  <a:cubicBezTo>
                    <a:pt x="44024" y="14259"/>
                    <a:pt x="43992" y="12545"/>
                    <a:pt x="43992" y="10798"/>
                  </a:cubicBezTo>
                  <a:cubicBezTo>
                    <a:pt x="43992" y="9213"/>
                    <a:pt x="44153" y="7531"/>
                    <a:pt x="43992" y="5946"/>
                  </a:cubicBezTo>
                  <a:close/>
                  <a:moveTo>
                    <a:pt x="48261" y="9698"/>
                  </a:moveTo>
                  <a:cubicBezTo>
                    <a:pt x="48908" y="10313"/>
                    <a:pt x="49523" y="10960"/>
                    <a:pt x="50137" y="11606"/>
                  </a:cubicBezTo>
                  <a:cubicBezTo>
                    <a:pt x="49976" y="13062"/>
                    <a:pt x="50008" y="14550"/>
                    <a:pt x="50008" y="16006"/>
                  </a:cubicBezTo>
                  <a:lnTo>
                    <a:pt x="48229" y="16006"/>
                  </a:lnTo>
                  <a:cubicBezTo>
                    <a:pt x="48488" y="13935"/>
                    <a:pt x="48067" y="11768"/>
                    <a:pt x="48261" y="9698"/>
                  </a:cubicBezTo>
                  <a:close/>
                  <a:moveTo>
                    <a:pt x="50299" y="11768"/>
                  </a:moveTo>
                  <a:lnTo>
                    <a:pt x="50590" y="12092"/>
                  </a:lnTo>
                  <a:cubicBezTo>
                    <a:pt x="51237" y="12771"/>
                    <a:pt x="51884" y="13450"/>
                    <a:pt x="52531" y="14162"/>
                  </a:cubicBezTo>
                  <a:cubicBezTo>
                    <a:pt x="52434" y="14776"/>
                    <a:pt x="52434" y="15391"/>
                    <a:pt x="52563" y="16006"/>
                  </a:cubicBezTo>
                  <a:lnTo>
                    <a:pt x="50396" y="16006"/>
                  </a:lnTo>
                  <a:cubicBezTo>
                    <a:pt x="50396" y="14615"/>
                    <a:pt x="50428" y="13159"/>
                    <a:pt x="50299" y="11768"/>
                  </a:cubicBezTo>
                  <a:close/>
                  <a:moveTo>
                    <a:pt x="52790" y="14388"/>
                  </a:moveTo>
                  <a:lnTo>
                    <a:pt x="54245" y="16006"/>
                  </a:lnTo>
                  <a:lnTo>
                    <a:pt x="52693" y="16006"/>
                  </a:lnTo>
                  <a:cubicBezTo>
                    <a:pt x="52790" y="15456"/>
                    <a:pt x="52822" y="14938"/>
                    <a:pt x="52790" y="14388"/>
                  </a:cubicBezTo>
                  <a:close/>
                  <a:moveTo>
                    <a:pt x="22675" y="5590"/>
                  </a:moveTo>
                  <a:lnTo>
                    <a:pt x="22675" y="5590"/>
                  </a:lnTo>
                  <a:cubicBezTo>
                    <a:pt x="22416" y="7078"/>
                    <a:pt x="22643" y="8792"/>
                    <a:pt x="22643" y="10280"/>
                  </a:cubicBezTo>
                  <a:cubicBezTo>
                    <a:pt x="22643" y="12189"/>
                    <a:pt x="22643" y="14097"/>
                    <a:pt x="22740" y="16038"/>
                  </a:cubicBezTo>
                  <a:lnTo>
                    <a:pt x="17855" y="16006"/>
                  </a:lnTo>
                  <a:cubicBezTo>
                    <a:pt x="17888" y="16006"/>
                    <a:pt x="17920" y="15973"/>
                    <a:pt x="17920" y="15941"/>
                  </a:cubicBezTo>
                  <a:cubicBezTo>
                    <a:pt x="18017" y="15132"/>
                    <a:pt x="18050" y="14324"/>
                    <a:pt x="18050" y="13515"/>
                  </a:cubicBezTo>
                  <a:cubicBezTo>
                    <a:pt x="18050" y="12739"/>
                    <a:pt x="18082" y="11962"/>
                    <a:pt x="18017" y="11186"/>
                  </a:cubicBezTo>
                  <a:cubicBezTo>
                    <a:pt x="18244" y="10830"/>
                    <a:pt x="18470" y="10442"/>
                    <a:pt x="18696" y="10086"/>
                  </a:cubicBezTo>
                  <a:cubicBezTo>
                    <a:pt x="19311" y="9148"/>
                    <a:pt x="19958" y="8275"/>
                    <a:pt x="20702" y="7466"/>
                  </a:cubicBezTo>
                  <a:lnTo>
                    <a:pt x="20702" y="7466"/>
                  </a:lnTo>
                  <a:cubicBezTo>
                    <a:pt x="20605" y="8760"/>
                    <a:pt x="20573" y="10086"/>
                    <a:pt x="20605" y="11380"/>
                  </a:cubicBezTo>
                  <a:cubicBezTo>
                    <a:pt x="20605" y="12868"/>
                    <a:pt x="20605" y="14324"/>
                    <a:pt x="20702" y="15812"/>
                  </a:cubicBezTo>
                  <a:cubicBezTo>
                    <a:pt x="20702" y="15860"/>
                    <a:pt x="20742" y="15884"/>
                    <a:pt x="20783" y="15884"/>
                  </a:cubicBezTo>
                  <a:cubicBezTo>
                    <a:pt x="20823" y="15884"/>
                    <a:pt x="20864" y="15860"/>
                    <a:pt x="20864" y="15812"/>
                  </a:cubicBezTo>
                  <a:cubicBezTo>
                    <a:pt x="20961" y="14453"/>
                    <a:pt x="20961" y="13127"/>
                    <a:pt x="20961" y="11736"/>
                  </a:cubicBezTo>
                  <a:cubicBezTo>
                    <a:pt x="21025" y="10280"/>
                    <a:pt x="20961" y="8857"/>
                    <a:pt x="20864" y="7401"/>
                  </a:cubicBezTo>
                  <a:cubicBezTo>
                    <a:pt x="20864" y="7369"/>
                    <a:pt x="20864" y="7337"/>
                    <a:pt x="20831" y="7337"/>
                  </a:cubicBezTo>
                  <a:cubicBezTo>
                    <a:pt x="21381" y="6722"/>
                    <a:pt x="21996" y="6140"/>
                    <a:pt x="22675" y="5590"/>
                  </a:cubicBezTo>
                  <a:close/>
                  <a:moveTo>
                    <a:pt x="94291" y="16588"/>
                  </a:moveTo>
                  <a:cubicBezTo>
                    <a:pt x="94038" y="17029"/>
                    <a:pt x="93755" y="17501"/>
                    <a:pt x="93472" y="17944"/>
                  </a:cubicBezTo>
                  <a:lnTo>
                    <a:pt x="93472" y="17944"/>
                  </a:lnTo>
                  <a:cubicBezTo>
                    <a:pt x="93478" y="17923"/>
                    <a:pt x="93470" y="17902"/>
                    <a:pt x="93449" y="17882"/>
                  </a:cubicBezTo>
                  <a:cubicBezTo>
                    <a:pt x="93514" y="17429"/>
                    <a:pt x="93449" y="17008"/>
                    <a:pt x="93320" y="16588"/>
                  </a:cubicBezTo>
                  <a:close/>
                  <a:moveTo>
                    <a:pt x="57157" y="16523"/>
                  </a:moveTo>
                  <a:cubicBezTo>
                    <a:pt x="57092" y="16976"/>
                    <a:pt x="57060" y="17429"/>
                    <a:pt x="57092" y="17882"/>
                  </a:cubicBezTo>
                  <a:lnTo>
                    <a:pt x="57092" y="18270"/>
                  </a:lnTo>
                  <a:cubicBezTo>
                    <a:pt x="56574" y="17752"/>
                    <a:pt x="56024" y="17202"/>
                    <a:pt x="55507" y="16620"/>
                  </a:cubicBezTo>
                  <a:cubicBezTo>
                    <a:pt x="55475" y="16588"/>
                    <a:pt x="55442" y="16555"/>
                    <a:pt x="55410" y="16523"/>
                  </a:cubicBezTo>
                  <a:close/>
                  <a:moveTo>
                    <a:pt x="59000" y="16555"/>
                  </a:moveTo>
                  <a:cubicBezTo>
                    <a:pt x="58808" y="17709"/>
                    <a:pt x="58806" y="18925"/>
                    <a:pt x="58963" y="20111"/>
                  </a:cubicBezTo>
                  <a:lnTo>
                    <a:pt x="58963" y="20111"/>
                  </a:lnTo>
                  <a:cubicBezTo>
                    <a:pt x="58458" y="19636"/>
                    <a:pt x="57953" y="19131"/>
                    <a:pt x="57448" y="18626"/>
                  </a:cubicBezTo>
                  <a:lnTo>
                    <a:pt x="57448" y="18108"/>
                  </a:lnTo>
                  <a:cubicBezTo>
                    <a:pt x="57480" y="17591"/>
                    <a:pt x="57480" y="17073"/>
                    <a:pt x="57383" y="16555"/>
                  </a:cubicBezTo>
                  <a:close/>
                  <a:moveTo>
                    <a:pt x="93191" y="16588"/>
                  </a:moveTo>
                  <a:cubicBezTo>
                    <a:pt x="93061" y="16976"/>
                    <a:pt x="92997" y="17429"/>
                    <a:pt x="93061" y="17882"/>
                  </a:cubicBezTo>
                  <a:cubicBezTo>
                    <a:pt x="93029" y="18108"/>
                    <a:pt x="93029" y="18367"/>
                    <a:pt x="93061" y="18593"/>
                  </a:cubicBezTo>
                  <a:cubicBezTo>
                    <a:pt x="92544" y="19370"/>
                    <a:pt x="91994" y="20114"/>
                    <a:pt x="91379" y="20825"/>
                  </a:cubicBezTo>
                  <a:cubicBezTo>
                    <a:pt x="91412" y="20308"/>
                    <a:pt x="91444" y="19790"/>
                    <a:pt x="91444" y="19273"/>
                  </a:cubicBezTo>
                  <a:cubicBezTo>
                    <a:pt x="91444" y="18464"/>
                    <a:pt x="91638" y="17332"/>
                    <a:pt x="91315" y="16588"/>
                  </a:cubicBezTo>
                  <a:close/>
                  <a:moveTo>
                    <a:pt x="61103" y="16555"/>
                  </a:moveTo>
                  <a:cubicBezTo>
                    <a:pt x="60876" y="17429"/>
                    <a:pt x="61006" y="18529"/>
                    <a:pt x="61006" y="19402"/>
                  </a:cubicBezTo>
                  <a:cubicBezTo>
                    <a:pt x="61006" y="20275"/>
                    <a:pt x="61038" y="21181"/>
                    <a:pt x="61135" y="22054"/>
                  </a:cubicBezTo>
                  <a:cubicBezTo>
                    <a:pt x="60456" y="21505"/>
                    <a:pt x="59809" y="20922"/>
                    <a:pt x="59194" y="20340"/>
                  </a:cubicBezTo>
                  <a:cubicBezTo>
                    <a:pt x="59389" y="19079"/>
                    <a:pt x="59389" y="17785"/>
                    <a:pt x="59194" y="16555"/>
                  </a:cubicBezTo>
                  <a:close/>
                  <a:moveTo>
                    <a:pt x="91153" y="16555"/>
                  </a:moveTo>
                  <a:cubicBezTo>
                    <a:pt x="90862" y="17267"/>
                    <a:pt x="91023" y="18270"/>
                    <a:pt x="91023" y="18981"/>
                  </a:cubicBezTo>
                  <a:cubicBezTo>
                    <a:pt x="91023" y="19725"/>
                    <a:pt x="91023" y="20437"/>
                    <a:pt x="91121" y="21149"/>
                  </a:cubicBezTo>
                  <a:cubicBezTo>
                    <a:pt x="91056" y="21213"/>
                    <a:pt x="90991" y="21310"/>
                    <a:pt x="90926" y="21375"/>
                  </a:cubicBezTo>
                  <a:cubicBezTo>
                    <a:pt x="90441" y="21893"/>
                    <a:pt x="89924" y="22410"/>
                    <a:pt x="89406" y="22863"/>
                  </a:cubicBezTo>
                  <a:cubicBezTo>
                    <a:pt x="89471" y="22184"/>
                    <a:pt x="89536" y="21505"/>
                    <a:pt x="89536" y="20793"/>
                  </a:cubicBezTo>
                  <a:lnTo>
                    <a:pt x="89536" y="18787"/>
                  </a:lnTo>
                  <a:cubicBezTo>
                    <a:pt x="89568" y="18043"/>
                    <a:pt x="89568" y="17299"/>
                    <a:pt x="89471" y="16555"/>
                  </a:cubicBezTo>
                  <a:close/>
                  <a:moveTo>
                    <a:pt x="89147" y="16555"/>
                  </a:moveTo>
                  <a:cubicBezTo>
                    <a:pt x="89083" y="17170"/>
                    <a:pt x="89050" y="17785"/>
                    <a:pt x="89083" y="18399"/>
                  </a:cubicBezTo>
                  <a:lnTo>
                    <a:pt x="89083" y="20631"/>
                  </a:lnTo>
                  <a:cubicBezTo>
                    <a:pt x="89083" y="21440"/>
                    <a:pt x="89147" y="22216"/>
                    <a:pt x="89212" y="23025"/>
                  </a:cubicBezTo>
                  <a:cubicBezTo>
                    <a:pt x="88565" y="23639"/>
                    <a:pt x="87854" y="24189"/>
                    <a:pt x="87110" y="24674"/>
                  </a:cubicBezTo>
                  <a:cubicBezTo>
                    <a:pt x="87239" y="23381"/>
                    <a:pt x="87271" y="22054"/>
                    <a:pt x="87207" y="20728"/>
                  </a:cubicBezTo>
                  <a:cubicBezTo>
                    <a:pt x="87207" y="19370"/>
                    <a:pt x="87336" y="17882"/>
                    <a:pt x="87110" y="16555"/>
                  </a:cubicBezTo>
                  <a:close/>
                  <a:moveTo>
                    <a:pt x="65340" y="16555"/>
                  </a:moveTo>
                  <a:cubicBezTo>
                    <a:pt x="65308" y="18011"/>
                    <a:pt x="65211" y="19467"/>
                    <a:pt x="65211" y="20955"/>
                  </a:cubicBezTo>
                  <a:cubicBezTo>
                    <a:pt x="65179" y="22281"/>
                    <a:pt x="65049" y="23672"/>
                    <a:pt x="65308" y="24966"/>
                  </a:cubicBezTo>
                  <a:lnTo>
                    <a:pt x="65114" y="24836"/>
                  </a:lnTo>
                  <a:cubicBezTo>
                    <a:pt x="63755" y="24060"/>
                    <a:pt x="62494" y="23154"/>
                    <a:pt x="61297" y="22184"/>
                  </a:cubicBezTo>
                  <a:cubicBezTo>
                    <a:pt x="61394" y="21246"/>
                    <a:pt x="61459" y="20340"/>
                    <a:pt x="61426" y="19402"/>
                  </a:cubicBezTo>
                  <a:cubicBezTo>
                    <a:pt x="61426" y="18529"/>
                    <a:pt x="61588" y="17429"/>
                    <a:pt x="61329" y="16555"/>
                  </a:cubicBezTo>
                  <a:lnTo>
                    <a:pt x="62979" y="16555"/>
                  </a:lnTo>
                  <a:cubicBezTo>
                    <a:pt x="62882" y="17655"/>
                    <a:pt x="62850" y="18755"/>
                    <a:pt x="62882" y="19855"/>
                  </a:cubicBezTo>
                  <a:cubicBezTo>
                    <a:pt x="62850" y="20987"/>
                    <a:pt x="62882" y="22151"/>
                    <a:pt x="62979" y="23284"/>
                  </a:cubicBezTo>
                  <a:cubicBezTo>
                    <a:pt x="62979" y="23316"/>
                    <a:pt x="63011" y="23332"/>
                    <a:pt x="63044" y="23332"/>
                  </a:cubicBezTo>
                  <a:cubicBezTo>
                    <a:pt x="63076" y="23332"/>
                    <a:pt x="63108" y="23316"/>
                    <a:pt x="63108" y="23284"/>
                  </a:cubicBezTo>
                  <a:cubicBezTo>
                    <a:pt x="63205" y="22151"/>
                    <a:pt x="63238" y="20987"/>
                    <a:pt x="63205" y="19855"/>
                  </a:cubicBezTo>
                  <a:cubicBezTo>
                    <a:pt x="63238" y="18755"/>
                    <a:pt x="63205" y="17655"/>
                    <a:pt x="63108" y="16555"/>
                  </a:cubicBezTo>
                  <a:close/>
                  <a:moveTo>
                    <a:pt x="86883" y="16555"/>
                  </a:moveTo>
                  <a:cubicBezTo>
                    <a:pt x="86657" y="17914"/>
                    <a:pt x="86818" y="19402"/>
                    <a:pt x="86818" y="20728"/>
                  </a:cubicBezTo>
                  <a:cubicBezTo>
                    <a:pt x="86754" y="22087"/>
                    <a:pt x="86786" y="23445"/>
                    <a:pt x="86915" y="24836"/>
                  </a:cubicBezTo>
                  <a:cubicBezTo>
                    <a:pt x="86398" y="25160"/>
                    <a:pt x="85913" y="25451"/>
                    <a:pt x="85395" y="25742"/>
                  </a:cubicBezTo>
                  <a:cubicBezTo>
                    <a:pt x="85557" y="24351"/>
                    <a:pt x="85395" y="22831"/>
                    <a:pt x="85395" y="21505"/>
                  </a:cubicBezTo>
                  <a:cubicBezTo>
                    <a:pt x="85395" y="19855"/>
                    <a:pt x="85330" y="18205"/>
                    <a:pt x="85266" y="16555"/>
                  </a:cubicBezTo>
                  <a:close/>
                  <a:moveTo>
                    <a:pt x="67896" y="16588"/>
                  </a:moveTo>
                  <a:cubicBezTo>
                    <a:pt x="67637" y="18076"/>
                    <a:pt x="67831" y="19822"/>
                    <a:pt x="67831" y="21278"/>
                  </a:cubicBezTo>
                  <a:cubicBezTo>
                    <a:pt x="67831" y="22960"/>
                    <a:pt x="67831" y="24610"/>
                    <a:pt x="67928" y="26259"/>
                  </a:cubicBezTo>
                  <a:cubicBezTo>
                    <a:pt x="67055" y="25904"/>
                    <a:pt x="66214" y="25483"/>
                    <a:pt x="65405" y="25030"/>
                  </a:cubicBezTo>
                  <a:lnTo>
                    <a:pt x="65437" y="25030"/>
                  </a:lnTo>
                  <a:cubicBezTo>
                    <a:pt x="65664" y="23704"/>
                    <a:pt x="65534" y="22313"/>
                    <a:pt x="65534" y="20987"/>
                  </a:cubicBezTo>
                  <a:cubicBezTo>
                    <a:pt x="65534" y="19499"/>
                    <a:pt x="65437" y="18043"/>
                    <a:pt x="65405" y="16588"/>
                  </a:cubicBezTo>
                  <a:close/>
                  <a:moveTo>
                    <a:pt x="85072" y="16555"/>
                  </a:moveTo>
                  <a:cubicBezTo>
                    <a:pt x="85039" y="18205"/>
                    <a:pt x="84975" y="19855"/>
                    <a:pt x="84975" y="21505"/>
                  </a:cubicBezTo>
                  <a:cubicBezTo>
                    <a:pt x="84975" y="22895"/>
                    <a:pt x="84748" y="24513"/>
                    <a:pt x="85007" y="25936"/>
                  </a:cubicBezTo>
                  <a:cubicBezTo>
                    <a:pt x="84198" y="26356"/>
                    <a:pt x="83390" y="26680"/>
                    <a:pt x="82549" y="26971"/>
                  </a:cubicBezTo>
                  <a:cubicBezTo>
                    <a:pt x="82775" y="23510"/>
                    <a:pt x="82775" y="20017"/>
                    <a:pt x="82516" y="16555"/>
                  </a:cubicBezTo>
                  <a:close/>
                  <a:moveTo>
                    <a:pt x="70969" y="16555"/>
                  </a:moveTo>
                  <a:cubicBezTo>
                    <a:pt x="70872" y="17332"/>
                    <a:pt x="70839" y="18140"/>
                    <a:pt x="70872" y="18917"/>
                  </a:cubicBezTo>
                  <a:lnTo>
                    <a:pt x="70872" y="22022"/>
                  </a:lnTo>
                  <a:cubicBezTo>
                    <a:pt x="70872" y="23736"/>
                    <a:pt x="70710" y="25548"/>
                    <a:pt x="70936" y="27262"/>
                  </a:cubicBezTo>
                  <a:cubicBezTo>
                    <a:pt x="69966" y="27003"/>
                    <a:pt x="69028" y="26680"/>
                    <a:pt x="68090" y="26292"/>
                  </a:cubicBezTo>
                  <a:cubicBezTo>
                    <a:pt x="68187" y="24610"/>
                    <a:pt x="68187" y="22960"/>
                    <a:pt x="68187" y="21278"/>
                  </a:cubicBezTo>
                  <a:cubicBezTo>
                    <a:pt x="68187" y="19758"/>
                    <a:pt x="68381" y="18043"/>
                    <a:pt x="68122" y="16555"/>
                  </a:cubicBezTo>
                  <a:close/>
                  <a:moveTo>
                    <a:pt x="74106" y="16555"/>
                  </a:moveTo>
                  <a:cubicBezTo>
                    <a:pt x="74009" y="17332"/>
                    <a:pt x="73977" y="18140"/>
                    <a:pt x="74042" y="18917"/>
                  </a:cubicBezTo>
                  <a:lnTo>
                    <a:pt x="74042" y="22054"/>
                  </a:lnTo>
                  <a:cubicBezTo>
                    <a:pt x="74042" y="23995"/>
                    <a:pt x="74042" y="25904"/>
                    <a:pt x="74171" y="27844"/>
                  </a:cubicBezTo>
                  <a:cubicBezTo>
                    <a:pt x="73136" y="27747"/>
                    <a:pt x="72133" y="27553"/>
                    <a:pt x="71130" y="27295"/>
                  </a:cubicBezTo>
                  <a:cubicBezTo>
                    <a:pt x="71324" y="25677"/>
                    <a:pt x="71195" y="23995"/>
                    <a:pt x="71195" y="22346"/>
                  </a:cubicBezTo>
                  <a:lnTo>
                    <a:pt x="71195" y="19273"/>
                  </a:lnTo>
                  <a:cubicBezTo>
                    <a:pt x="71227" y="18367"/>
                    <a:pt x="71227" y="17461"/>
                    <a:pt x="71098" y="16555"/>
                  </a:cubicBezTo>
                  <a:close/>
                  <a:moveTo>
                    <a:pt x="82387" y="16555"/>
                  </a:moveTo>
                  <a:cubicBezTo>
                    <a:pt x="82128" y="20049"/>
                    <a:pt x="82128" y="23542"/>
                    <a:pt x="82355" y="27036"/>
                  </a:cubicBezTo>
                  <a:cubicBezTo>
                    <a:pt x="80996" y="27489"/>
                    <a:pt x="79605" y="27780"/>
                    <a:pt x="78182" y="27909"/>
                  </a:cubicBezTo>
                  <a:cubicBezTo>
                    <a:pt x="77988" y="27909"/>
                    <a:pt x="77761" y="27941"/>
                    <a:pt x="77600" y="27941"/>
                  </a:cubicBezTo>
                  <a:cubicBezTo>
                    <a:pt x="77600" y="26162"/>
                    <a:pt x="77567" y="24383"/>
                    <a:pt x="77535" y="22572"/>
                  </a:cubicBezTo>
                  <a:cubicBezTo>
                    <a:pt x="77535" y="20631"/>
                    <a:pt x="77729" y="18529"/>
                    <a:pt x="77406" y="16620"/>
                  </a:cubicBezTo>
                  <a:cubicBezTo>
                    <a:pt x="77406" y="16604"/>
                    <a:pt x="77397" y="16596"/>
                    <a:pt x="77389" y="16596"/>
                  </a:cubicBezTo>
                  <a:cubicBezTo>
                    <a:pt x="77381" y="16596"/>
                    <a:pt x="77373" y="16604"/>
                    <a:pt x="77373" y="16620"/>
                  </a:cubicBezTo>
                  <a:cubicBezTo>
                    <a:pt x="77082" y="18432"/>
                    <a:pt x="77244" y="20340"/>
                    <a:pt x="77244" y="22184"/>
                  </a:cubicBezTo>
                  <a:cubicBezTo>
                    <a:pt x="77244" y="24125"/>
                    <a:pt x="77211" y="26033"/>
                    <a:pt x="77179" y="27974"/>
                  </a:cubicBezTo>
                  <a:cubicBezTo>
                    <a:pt x="76945" y="27982"/>
                    <a:pt x="76708" y="27986"/>
                    <a:pt x="76471" y="27986"/>
                  </a:cubicBezTo>
                  <a:cubicBezTo>
                    <a:pt x="75758" y="27986"/>
                    <a:pt x="75036" y="27950"/>
                    <a:pt x="74333" y="27877"/>
                  </a:cubicBezTo>
                  <a:cubicBezTo>
                    <a:pt x="74430" y="26033"/>
                    <a:pt x="74462" y="24222"/>
                    <a:pt x="74462" y="22378"/>
                  </a:cubicBezTo>
                  <a:lnTo>
                    <a:pt x="74462" y="19273"/>
                  </a:lnTo>
                  <a:cubicBezTo>
                    <a:pt x="74462" y="18399"/>
                    <a:pt x="74559" y="17429"/>
                    <a:pt x="74397" y="16555"/>
                  </a:cubicBezTo>
                  <a:lnTo>
                    <a:pt x="79864" y="16555"/>
                  </a:lnTo>
                  <a:cubicBezTo>
                    <a:pt x="79832" y="18529"/>
                    <a:pt x="79702" y="20502"/>
                    <a:pt x="79702" y="22507"/>
                  </a:cubicBezTo>
                  <a:lnTo>
                    <a:pt x="79702" y="25354"/>
                  </a:lnTo>
                  <a:cubicBezTo>
                    <a:pt x="79702" y="26001"/>
                    <a:pt x="79540" y="26874"/>
                    <a:pt x="79832" y="27489"/>
                  </a:cubicBezTo>
                  <a:cubicBezTo>
                    <a:pt x="79848" y="27537"/>
                    <a:pt x="79888" y="27561"/>
                    <a:pt x="79929" y="27561"/>
                  </a:cubicBezTo>
                  <a:cubicBezTo>
                    <a:pt x="79969" y="27561"/>
                    <a:pt x="80009" y="27537"/>
                    <a:pt x="80026" y="27489"/>
                  </a:cubicBezTo>
                  <a:cubicBezTo>
                    <a:pt x="80284" y="26939"/>
                    <a:pt x="80155" y="26227"/>
                    <a:pt x="80155" y="25645"/>
                  </a:cubicBezTo>
                  <a:lnTo>
                    <a:pt x="80155" y="22540"/>
                  </a:lnTo>
                  <a:cubicBezTo>
                    <a:pt x="80155" y="20534"/>
                    <a:pt x="80026" y="18561"/>
                    <a:pt x="79993" y="16555"/>
                  </a:cubicBezTo>
                  <a:close/>
                  <a:moveTo>
                    <a:pt x="14812" y="0"/>
                  </a:moveTo>
                  <a:cubicBezTo>
                    <a:pt x="14750" y="0"/>
                    <a:pt x="14691" y="35"/>
                    <a:pt x="14653" y="91"/>
                  </a:cubicBezTo>
                  <a:cubicBezTo>
                    <a:pt x="14136" y="964"/>
                    <a:pt x="13456" y="1741"/>
                    <a:pt x="12712" y="2420"/>
                  </a:cubicBezTo>
                  <a:cubicBezTo>
                    <a:pt x="12657" y="2448"/>
                    <a:pt x="12697" y="2524"/>
                    <a:pt x="12750" y="2524"/>
                  </a:cubicBezTo>
                  <a:cubicBezTo>
                    <a:pt x="12759" y="2524"/>
                    <a:pt x="12768" y="2522"/>
                    <a:pt x="12777" y="2517"/>
                  </a:cubicBezTo>
                  <a:cubicBezTo>
                    <a:pt x="13489" y="2097"/>
                    <a:pt x="14103" y="1514"/>
                    <a:pt x="14588" y="835"/>
                  </a:cubicBezTo>
                  <a:lnTo>
                    <a:pt x="14588" y="835"/>
                  </a:lnTo>
                  <a:cubicBezTo>
                    <a:pt x="14556" y="2032"/>
                    <a:pt x="14524" y="3229"/>
                    <a:pt x="14556" y="4393"/>
                  </a:cubicBezTo>
                  <a:cubicBezTo>
                    <a:pt x="14427" y="8275"/>
                    <a:pt x="14394" y="12124"/>
                    <a:pt x="14394" y="16006"/>
                  </a:cubicBezTo>
                  <a:lnTo>
                    <a:pt x="324" y="16006"/>
                  </a:lnTo>
                  <a:cubicBezTo>
                    <a:pt x="0" y="16038"/>
                    <a:pt x="0" y="16523"/>
                    <a:pt x="324" y="16555"/>
                  </a:cubicBezTo>
                  <a:lnTo>
                    <a:pt x="14330" y="16555"/>
                  </a:lnTo>
                  <a:cubicBezTo>
                    <a:pt x="14330" y="16620"/>
                    <a:pt x="14362" y="16653"/>
                    <a:pt x="14394" y="16685"/>
                  </a:cubicBezTo>
                  <a:cubicBezTo>
                    <a:pt x="14394" y="21246"/>
                    <a:pt x="14491" y="25807"/>
                    <a:pt x="14491" y="30367"/>
                  </a:cubicBezTo>
                  <a:cubicBezTo>
                    <a:pt x="14508" y="30562"/>
                    <a:pt x="14661" y="30659"/>
                    <a:pt x="14815" y="30659"/>
                  </a:cubicBezTo>
                  <a:cubicBezTo>
                    <a:pt x="14969" y="30659"/>
                    <a:pt x="15122" y="30562"/>
                    <a:pt x="15138" y="30367"/>
                  </a:cubicBezTo>
                  <a:cubicBezTo>
                    <a:pt x="15138" y="25774"/>
                    <a:pt x="15235" y="21181"/>
                    <a:pt x="15235" y="16555"/>
                  </a:cubicBezTo>
                  <a:lnTo>
                    <a:pt x="30115" y="16555"/>
                  </a:lnTo>
                  <a:cubicBezTo>
                    <a:pt x="30147" y="16588"/>
                    <a:pt x="30147" y="16588"/>
                    <a:pt x="30115" y="16620"/>
                  </a:cubicBezTo>
                  <a:cubicBezTo>
                    <a:pt x="30131" y="16636"/>
                    <a:pt x="30155" y="16644"/>
                    <a:pt x="30175" y="16644"/>
                  </a:cubicBezTo>
                  <a:cubicBezTo>
                    <a:pt x="30196" y="16644"/>
                    <a:pt x="30212" y="16636"/>
                    <a:pt x="30212" y="16620"/>
                  </a:cubicBezTo>
                  <a:lnTo>
                    <a:pt x="30212" y="16555"/>
                  </a:lnTo>
                  <a:lnTo>
                    <a:pt x="50008" y="16555"/>
                  </a:lnTo>
                  <a:cubicBezTo>
                    <a:pt x="50040" y="16653"/>
                    <a:pt x="50121" y="16701"/>
                    <a:pt x="50198" y="16701"/>
                  </a:cubicBezTo>
                  <a:cubicBezTo>
                    <a:pt x="50275" y="16701"/>
                    <a:pt x="50348" y="16653"/>
                    <a:pt x="50364" y="16555"/>
                  </a:cubicBezTo>
                  <a:lnTo>
                    <a:pt x="54763" y="16555"/>
                  </a:lnTo>
                  <a:cubicBezTo>
                    <a:pt x="55539" y="17397"/>
                    <a:pt x="56316" y="18238"/>
                    <a:pt x="57124" y="19046"/>
                  </a:cubicBezTo>
                  <a:cubicBezTo>
                    <a:pt x="57124" y="19273"/>
                    <a:pt x="57157" y="19531"/>
                    <a:pt x="57189" y="19758"/>
                  </a:cubicBezTo>
                  <a:cubicBezTo>
                    <a:pt x="57205" y="19806"/>
                    <a:pt x="57237" y="19831"/>
                    <a:pt x="57270" y="19831"/>
                  </a:cubicBezTo>
                  <a:cubicBezTo>
                    <a:pt x="57302" y="19831"/>
                    <a:pt x="57334" y="19806"/>
                    <a:pt x="57351" y="19758"/>
                  </a:cubicBezTo>
                  <a:cubicBezTo>
                    <a:pt x="57351" y="19596"/>
                    <a:pt x="57383" y="19467"/>
                    <a:pt x="57383" y="19305"/>
                  </a:cubicBezTo>
                  <a:cubicBezTo>
                    <a:pt x="58062" y="19984"/>
                    <a:pt x="58742" y="20631"/>
                    <a:pt x="59453" y="21278"/>
                  </a:cubicBezTo>
                  <a:cubicBezTo>
                    <a:pt x="62300" y="23866"/>
                    <a:pt x="65534" y="26065"/>
                    <a:pt x="69157" y="27359"/>
                  </a:cubicBezTo>
                  <a:cubicBezTo>
                    <a:pt x="71502" y="28180"/>
                    <a:pt x="73952" y="28602"/>
                    <a:pt x="76437" y="28602"/>
                  </a:cubicBezTo>
                  <a:cubicBezTo>
                    <a:pt x="76695" y="28602"/>
                    <a:pt x="76953" y="28598"/>
                    <a:pt x="77211" y="28588"/>
                  </a:cubicBezTo>
                  <a:cubicBezTo>
                    <a:pt x="77211" y="28685"/>
                    <a:pt x="77309" y="28750"/>
                    <a:pt x="77406" y="28750"/>
                  </a:cubicBezTo>
                  <a:cubicBezTo>
                    <a:pt x="77503" y="28750"/>
                    <a:pt x="77600" y="28685"/>
                    <a:pt x="77600" y="28588"/>
                  </a:cubicBezTo>
                  <a:cubicBezTo>
                    <a:pt x="79055" y="28491"/>
                    <a:pt x="80511" y="28265"/>
                    <a:pt x="81902" y="27877"/>
                  </a:cubicBezTo>
                  <a:cubicBezTo>
                    <a:pt x="86107" y="26680"/>
                    <a:pt x="89762" y="23930"/>
                    <a:pt x="92447" y="20534"/>
                  </a:cubicBezTo>
                  <a:cubicBezTo>
                    <a:pt x="92706" y="20211"/>
                    <a:pt x="92997" y="19822"/>
                    <a:pt x="93255" y="19467"/>
                  </a:cubicBezTo>
                  <a:cubicBezTo>
                    <a:pt x="93288" y="19467"/>
                    <a:pt x="93320" y="19434"/>
                    <a:pt x="93352" y="19402"/>
                  </a:cubicBezTo>
                  <a:cubicBezTo>
                    <a:pt x="93352" y="19370"/>
                    <a:pt x="93352" y="19337"/>
                    <a:pt x="93352" y="19305"/>
                  </a:cubicBezTo>
                  <a:cubicBezTo>
                    <a:pt x="93967" y="18432"/>
                    <a:pt x="94517" y="17526"/>
                    <a:pt x="95034" y="16620"/>
                  </a:cubicBezTo>
                  <a:cubicBezTo>
                    <a:pt x="97187" y="16620"/>
                    <a:pt x="98377" y="16678"/>
                    <a:pt x="99650" y="16678"/>
                  </a:cubicBezTo>
                  <a:cubicBezTo>
                    <a:pt x="100710" y="16678"/>
                    <a:pt x="101827" y="16638"/>
                    <a:pt x="103606" y="16491"/>
                  </a:cubicBezTo>
                  <a:lnTo>
                    <a:pt x="103639" y="16523"/>
                  </a:lnTo>
                  <a:cubicBezTo>
                    <a:pt x="103024" y="17073"/>
                    <a:pt x="102507" y="17720"/>
                    <a:pt x="101957" y="18335"/>
                  </a:cubicBezTo>
                  <a:cubicBezTo>
                    <a:pt x="101930" y="18361"/>
                    <a:pt x="101968" y="18408"/>
                    <a:pt x="102017" y="18408"/>
                  </a:cubicBezTo>
                  <a:cubicBezTo>
                    <a:pt x="102029" y="18408"/>
                    <a:pt x="102041" y="18405"/>
                    <a:pt x="102054" y="18399"/>
                  </a:cubicBezTo>
                  <a:cubicBezTo>
                    <a:pt x="102733" y="17849"/>
                    <a:pt x="103380" y="17267"/>
                    <a:pt x="104059" y="16685"/>
                  </a:cubicBezTo>
                  <a:cubicBezTo>
                    <a:pt x="104076" y="16691"/>
                    <a:pt x="104094" y="16693"/>
                    <a:pt x="104110" y="16693"/>
                  </a:cubicBezTo>
                  <a:cubicBezTo>
                    <a:pt x="104189" y="16693"/>
                    <a:pt x="104259" y="16635"/>
                    <a:pt x="104286" y="16555"/>
                  </a:cubicBezTo>
                  <a:lnTo>
                    <a:pt x="104318" y="16426"/>
                  </a:lnTo>
                  <a:cubicBezTo>
                    <a:pt x="104428" y="16316"/>
                    <a:pt x="104328" y="16114"/>
                    <a:pt x="104177" y="16114"/>
                  </a:cubicBezTo>
                  <a:cubicBezTo>
                    <a:pt x="104150" y="16114"/>
                    <a:pt x="104121" y="16120"/>
                    <a:pt x="104092" y="16135"/>
                  </a:cubicBezTo>
                  <a:lnTo>
                    <a:pt x="103703" y="16070"/>
                  </a:lnTo>
                  <a:cubicBezTo>
                    <a:pt x="102862" y="15650"/>
                    <a:pt x="102312" y="14679"/>
                    <a:pt x="101439" y="14291"/>
                  </a:cubicBezTo>
                  <a:cubicBezTo>
                    <a:pt x="101374" y="14291"/>
                    <a:pt x="101374" y="14324"/>
                    <a:pt x="101374" y="14356"/>
                  </a:cubicBezTo>
                  <a:cubicBezTo>
                    <a:pt x="101860" y="14938"/>
                    <a:pt x="102410" y="15520"/>
                    <a:pt x="102959" y="16038"/>
                  </a:cubicBezTo>
                  <a:cubicBezTo>
                    <a:pt x="102033" y="15964"/>
                    <a:pt x="101561" y="15944"/>
                    <a:pt x="101052" y="15944"/>
                  </a:cubicBezTo>
                  <a:cubicBezTo>
                    <a:pt x="100440" y="15944"/>
                    <a:pt x="99775" y="15973"/>
                    <a:pt x="98204" y="15973"/>
                  </a:cubicBezTo>
                  <a:lnTo>
                    <a:pt x="95326" y="15973"/>
                  </a:lnTo>
                  <a:cubicBezTo>
                    <a:pt x="96522" y="13580"/>
                    <a:pt x="97299" y="10960"/>
                    <a:pt x="97169" y="8469"/>
                  </a:cubicBezTo>
                  <a:cubicBezTo>
                    <a:pt x="97169" y="8420"/>
                    <a:pt x="97137" y="8396"/>
                    <a:pt x="97105" y="8396"/>
                  </a:cubicBezTo>
                  <a:cubicBezTo>
                    <a:pt x="97072" y="8396"/>
                    <a:pt x="97040" y="8420"/>
                    <a:pt x="97040" y="8469"/>
                  </a:cubicBezTo>
                  <a:cubicBezTo>
                    <a:pt x="96393" y="10798"/>
                    <a:pt x="95908" y="13127"/>
                    <a:pt x="94905" y="15326"/>
                  </a:cubicBezTo>
                  <a:cubicBezTo>
                    <a:pt x="94808" y="15553"/>
                    <a:pt x="94711" y="15747"/>
                    <a:pt x="94614" y="15973"/>
                  </a:cubicBezTo>
                  <a:lnTo>
                    <a:pt x="85266" y="15973"/>
                  </a:lnTo>
                  <a:lnTo>
                    <a:pt x="85266" y="15812"/>
                  </a:lnTo>
                  <a:cubicBezTo>
                    <a:pt x="85266" y="15763"/>
                    <a:pt x="85225" y="15739"/>
                    <a:pt x="85185" y="15739"/>
                  </a:cubicBezTo>
                  <a:cubicBezTo>
                    <a:pt x="85145" y="15739"/>
                    <a:pt x="85104" y="15763"/>
                    <a:pt x="85104" y="15812"/>
                  </a:cubicBezTo>
                  <a:lnTo>
                    <a:pt x="85104" y="15973"/>
                  </a:lnTo>
                  <a:lnTo>
                    <a:pt x="54925" y="15973"/>
                  </a:lnTo>
                  <a:cubicBezTo>
                    <a:pt x="51528" y="12350"/>
                    <a:pt x="48067" y="8242"/>
                    <a:pt x="43927" y="5396"/>
                  </a:cubicBezTo>
                  <a:cubicBezTo>
                    <a:pt x="43927" y="5299"/>
                    <a:pt x="43927" y="5234"/>
                    <a:pt x="43894" y="5170"/>
                  </a:cubicBezTo>
                  <a:cubicBezTo>
                    <a:pt x="43894" y="5137"/>
                    <a:pt x="43878" y="5121"/>
                    <a:pt x="43858" y="5121"/>
                  </a:cubicBezTo>
                  <a:cubicBezTo>
                    <a:pt x="43838" y="5121"/>
                    <a:pt x="43814" y="5137"/>
                    <a:pt x="43797" y="5170"/>
                  </a:cubicBezTo>
                  <a:lnTo>
                    <a:pt x="43797" y="5267"/>
                  </a:lnTo>
                  <a:cubicBezTo>
                    <a:pt x="41307" y="3520"/>
                    <a:pt x="38460" y="2388"/>
                    <a:pt x="35484" y="1903"/>
                  </a:cubicBezTo>
                  <a:cubicBezTo>
                    <a:pt x="34566" y="1761"/>
                    <a:pt x="33638" y="1689"/>
                    <a:pt x="32712" y="1689"/>
                  </a:cubicBezTo>
                  <a:cubicBezTo>
                    <a:pt x="29198" y="1689"/>
                    <a:pt x="25704" y="2715"/>
                    <a:pt x="22837" y="4814"/>
                  </a:cubicBezTo>
                  <a:cubicBezTo>
                    <a:pt x="20799" y="6334"/>
                    <a:pt x="19246" y="8307"/>
                    <a:pt x="17920" y="10442"/>
                  </a:cubicBezTo>
                  <a:cubicBezTo>
                    <a:pt x="17904" y="10410"/>
                    <a:pt x="17888" y="10393"/>
                    <a:pt x="17872" y="10393"/>
                  </a:cubicBezTo>
                  <a:cubicBezTo>
                    <a:pt x="17855" y="10393"/>
                    <a:pt x="17839" y="10410"/>
                    <a:pt x="17823" y="10442"/>
                  </a:cubicBezTo>
                  <a:cubicBezTo>
                    <a:pt x="17823" y="10474"/>
                    <a:pt x="17823" y="10539"/>
                    <a:pt x="17791" y="10604"/>
                  </a:cubicBezTo>
                  <a:cubicBezTo>
                    <a:pt x="16885" y="12027"/>
                    <a:pt x="16076" y="13483"/>
                    <a:pt x="15268" y="14938"/>
                  </a:cubicBezTo>
                  <a:cubicBezTo>
                    <a:pt x="15268" y="11412"/>
                    <a:pt x="15235" y="7919"/>
                    <a:pt x="15106" y="4426"/>
                  </a:cubicBezTo>
                  <a:cubicBezTo>
                    <a:pt x="15106" y="3196"/>
                    <a:pt x="15106" y="1935"/>
                    <a:pt x="15074" y="706"/>
                  </a:cubicBezTo>
                  <a:lnTo>
                    <a:pt x="15074" y="706"/>
                  </a:lnTo>
                  <a:cubicBezTo>
                    <a:pt x="15624" y="1320"/>
                    <a:pt x="16141" y="1967"/>
                    <a:pt x="16691" y="2614"/>
                  </a:cubicBezTo>
                  <a:cubicBezTo>
                    <a:pt x="16700" y="2623"/>
                    <a:pt x="16711" y="2627"/>
                    <a:pt x="16721" y="2627"/>
                  </a:cubicBezTo>
                  <a:cubicBezTo>
                    <a:pt x="16751" y="2627"/>
                    <a:pt x="16779" y="2597"/>
                    <a:pt x="16756" y="2549"/>
                  </a:cubicBezTo>
                  <a:cubicBezTo>
                    <a:pt x="16206" y="1611"/>
                    <a:pt x="15785" y="738"/>
                    <a:pt x="14944" y="59"/>
                  </a:cubicBezTo>
                  <a:cubicBezTo>
                    <a:pt x="14904" y="18"/>
                    <a:pt x="14857" y="0"/>
                    <a:pt x="14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83;p79"/>
            <p:cNvSpPr/>
            <p:nvPr/>
          </p:nvSpPr>
          <p:spPr>
            <a:xfrm>
              <a:off x="3345154" y="1866761"/>
              <a:ext cx="294969" cy="88345"/>
            </a:xfrm>
            <a:custGeom>
              <a:avLst/>
              <a:gdLst/>
              <a:ahLst/>
              <a:cxnLst/>
              <a:rect l="l" t="t" r="r" b="b"/>
              <a:pathLst>
                <a:path w="20083" h="6015" extrusionOk="0">
                  <a:moveTo>
                    <a:pt x="7143" y="3774"/>
                  </a:moveTo>
                  <a:lnTo>
                    <a:pt x="7143" y="3774"/>
                  </a:lnTo>
                  <a:cubicBezTo>
                    <a:pt x="7271" y="4474"/>
                    <a:pt x="6835" y="5173"/>
                    <a:pt x="6143" y="5381"/>
                  </a:cubicBezTo>
                  <a:lnTo>
                    <a:pt x="6143" y="5381"/>
                  </a:lnTo>
                  <a:cubicBezTo>
                    <a:pt x="6306" y="4738"/>
                    <a:pt x="6661" y="4192"/>
                    <a:pt x="7143" y="3774"/>
                  </a:cubicBezTo>
                  <a:close/>
                  <a:moveTo>
                    <a:pt x="5872" y="0"/>
                  </a:moveTo>
                  <a:cubicBezTo>
                    <a:pt x="5843" y="0"/>
                    <a:pt x="5814" y="7"/>
                    <a:pt x="5785" y="21"/>
                  </a:cubicBezTo>
                  <a:cubicBezTo>
                    <a:pt x="5526" y="151"/>
                    <a:pt x="5332" y="345"/>
                    <a:pt x="5203" y="571"/>
                  </a:cubicBezTo>
                  <a:cubicBezTo>
                    <a:pt x="3424" y="2286"/>
                    <a:pt x="1418" y="3903"/>
                    <a:pt x="27" y="5941"/>
                  </a:cubicBezTo>
                  <a:cubicBezTo>
                    <a:pt x="1" y="5967"/>
                    <a:pt x="59" y="6014"/>
                    <a:pt x="100" y="6014"/>
                  </a:cubicBezTo>
                  <a:cubicBezTo>
                    <a:pt x="109" y="6014"/>
                    <a:pt x="118" y="6012"/>
                    <a:pt x="124" y="6005"/>
                  </a:cubicBezTo>
                  <a:cubicBezTo>
                    <a:pt x="1806" y="4420"/>
                    <a:pt x="3521" y="2868"/>
                    <a:pt x="5138" y="1218"/>
                  </a:cubicBezTo>
                  <a:cubicBezTo>
                    <a:pt x="5203" y="1412"/>
                    <a:pt x="5300" y="1574"/>
                    <a:pt x="5429" y="1736"/>
                  </a:cubicBezTo>
                  <a:cubicBezTo>
                    <a:pt x="5817" y="2189"/>
                    <a:pt x="6302" y="2577"/>
                    <a:pt x="6723" y="2997"/>
                  </a:cubicBezTo>
                  <a:cubicBezTo>
                    <a:pt x="6820" y="3094"/>
                    <a:pt x="6885" y="3191"/>
                    <a:pt x="6949" y="3288"/>
                  </a:cubicBezTo>
                  <a:cubicBezTo>
                    <a:pt x="6302" y="3935"/>
                    <a:pt x="5623" y="4744"/>
                    <a:pt x="5623" y="5650"/>
                  </a:cubicBezTo>
                  <a:cubicBezTo>
                    <a:pt x="5623" y="5779"/>
                    <a:pt x="5720" y="5876"/>
                    <a:pt x="5850" y="5876"/>
                  </a:cubicBezTo>
                  <a:cubicBezTo>
                    <a:pt x="5867" y="5877"/>
                    <a:pt x="5884" y="5877"/>
                    <a:pt x="5901" y="5877"/>
                  </a:cubicBezTo>
                  <a:cubicBezTo>
                    <a:pt x="6974" y="5877"/>
                    <a:pt x="7754" y="4889"/>
                    <a:pt x="7532" y="3838"/>
                  </a:cubicBezTo>
                  <a:cubicBezTo>
                    <a:pt x="7532" y="3709"/>
                    <a:pt x="7499" y="3579"/>
                    <a:pt x="7467" y="3450"/>
                  </a:cubicBezTo>
                  <a:lnTo>
                    <a:pt x="7920" y="2997"/>
                  </a:lnTo>
                  <a:cubicBezTo>
                    <a:pt x="8567" y="2383"/>
                    <a:pt x="9246" y="1833"/>
                    <a:pt x="9958" y="1315"/>
                  </a:cubicBezTo>
                  <a:lnTo>
                    <a:pt x="9958" y="1315"/>
                  </a:lnTo>
                  <a:cubicBezTo>
                    <a:pt x="9699" y="2803"/>
                    <a:pt x="9537" y="4291"/>
                    <a:pt x="10184" y="5682"/>
                  </a:cubicBezTo>
                  <a:cubicBezTo>
                    <a:pt x="10236" y="5751"/>
                    <a:pt x="10307" y="5784"/>
                    <a:pt x="10376" y="5784"/>
                  </a:cubicBezTo>
                  <a:cubicBezTo>
                    <a:pt x="10436" y="5784"/>
                    <a:pt x="10495" y="5759"/>
                    <a:pt x="10540" y="5714"/>
                  </a:cubicBezTo>
                  <a:cubicBezTo>
                    <a:pt x="11672" y="4712"/>
                    <a:pt x="11834" y="2900"/>
                    <a:pt x="13063" y="2027"/>
                  </a:cubicBezTo>
                  <a:cubicBezTo>
                    <a:pt x="13451" y="2836"/>
                    <a:pt x="13516" y="3741"/>
                    <a:pt x="13289" y="4582"/>
                  </a:cubicBezTo>
                  <a:cubicBezTo>
                    <a:pt x="13270" y="4757"/>
                    <a:pt x="13402" y="4862"/>
                    <a:pt x="13531" y="4862"/>
                  </a:cubicBezTo>
                  <a:cubicBezTo>
                    <a:pt x="13618" y="4862"/>
                    <a:pt x="13703" y="4815"/>
                    <a:pt x="13742" y="4712"/>
                  </a:cubicBezTo>
                  <a:cubicBezTo>
                    <a:pt x="14033" y="3774"/>
                    <a:pt x="14357" y="2706"/>
                    <a:pt x="15036" y="1995"/>
                  </a:cubicBezTo>
                  <a:lnTo>
                    <a:pt x="15036" y="1995"/>
                  </a:lnTo>
                  <a:cubicBezTo>
                    <a:pt x="15101" y="3191"/>
                    <a:pt x="14907" y="5067"/>
                    <a:pt x="16265" y="5488"/>
                  </a:cubicBezTo>
                  <a:cubicBezTo>
                    <a:pt x="16439" y="5536"/>
                    <a:pt x="16631" y="5558"/>
                    <a:pt x="16834" y="5558"/>
                  </a:cubicBezTo>
                  <a:cubicBezTo>
                    <a:pt x="18139" y="5558"/>
                    <a:pt x="19886" y="4617"/>
                    <a:pt x="20082" y="3385"/>
                  </a:cubicBezTo>
                  <a:cubicBezTo>
                    <a:pt x="20082" y="3268"/>
                    <a:pt x="19980" y="3185"/>
                    <a:pt x="19875" y="3185"/>
                  </a:cubicBezTo>
                  <a:cubicBezTo>
                    <a:pt x="19835" y="3185"/>
                    <a:pt x="19794" y="3197"/>
                    <a:pt x="19759" y="3224"/>
                  </a:cubicBezTo>
                  <a:cubicBezTo>
                    <a:pt x="19226" y="3933"/>
                    <a:pt x="17939" y="4981"/>
                    <a:pt x="16878" y="4981"/>
                  </a:cubicBezTo>
                  <a:cubicBezTo>
                    <a:pt x="16585" y="4981"/>
                    <a:pt x="16309" y="4901"/>
                    <a:pt x="16071" y="4712"/>
                  </a:cubicBezTo>
                  <a:cubicBezTo>
                    <a:pt x="15262" y="4065"/>
                    <a:pt x="15618" y="2350"/>
                    <a:pt x="15489" y="1477"/>
                  </a:cubicBezTo>
                  <a:cubicBezTo>
                    <a:pt x="15465" y="1357"/>
                    <a:pt x="15370" y="1290"/>
                    <a:pt x="15269" y="1290"/>
                  </a:cubicBezTo>
                  <a:cubicBezTo>
                    <a:pt x="15234" y="1290"/>
                    <a:pt x="15199" y="1299"/>
                    <a:pt x="15165" y="1315"/>
                  </a:cubicBezTo>
                  <a:cubicBezTo>
                    <a:pt x="14583" y="1768"/>
                    <a:pt x="14163" y="2383"/>
                    <a:pt x="13871" y="3062"/>
                  </a:cubicBezTo>
                  <a:cubicBezTo>
                    <a:pt x="13839" y="2544"/>
                    <a:pt x="13645" y="2027"/>
                    <a:pt x="13354" y="1606"/>
                  </a:cubicBezTo>
                  <a:cubicBezTo>
                    <a:pt x="13305" y="1534"/>
                    <a:pt x="13202" y="1497"/>
                    <a:pt x="13113" y="1497"/>
                  </a:cubicBezTo>
                  <a:cubicBezTo>
                    <a:pt x="13083" y="1497"/>
                    <a:pt x="13055" y="1501"/>
                    <a:pt x="13030" y="1509"/>
                  </a:cubicBezTo>
                  <a:cubicBezTo>
                    <a:pt x="11672" y="2318"/>
                    <a:pt x="11478" y="4000"/>
                    <a:pt x="10507" y="5132"/>
                  </a:cubicBezTo>
                  <a:cubicBezTo>
                    <a:pt x="10022" y="3774"/>
                    <a:pt x="10281" y="2286"/>
                    <a:pt x="10540" y="862"/>
                  </a:cubicBezTo>
                  <a:cubicBezTo>
                    <a:pt x="10565" y="734"/>
                    <a:pt x="10449" y="565"/>
                    <a:pt x="10319" y="565"/>
                  </a:cubicBezTo>
                  <a:cubicBezTo>
                    <a:pt x="10285" y="565"/>
                    <a:pt x="10250" y="577"/>
                    <a:pt x="10216" y="604"/>
                  </a:cubicBezTo>
                  <a:cubicBezTo>
                    <a:pt x="9149" y="1315"/>
                    <a:pt x="8178" y="2124"/>
                    <a:pt x="7273" y="2997"/>
                  </a:cubicBezTo>
                  <a:cubicBezTo>
                    <a:pt x="7143" y="2803"/>
                    <a:pt x="6982" y="2609"/>
                    <a:pt x="6820" y="2415"/>
                  </a:cubicBezTo>
                  <a:cubicBezTo>
                    <a:pt x="6399" y="2027"/>
                    <a:pt x="5397" y="1348"/>
                    <a:pt x="5623" y="765"/>
                  </a:cubicBezTo>
                  <a:lnTo>
                    <a:pt x="6044" y="345"/>
                  </a:lnTo>
                  <a:cubicBezTo>
                    <a:pt x="6153" y="208"/>
                    <a:pt x="6030" y="0"/>
                    <a:pt x="5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84;p79"/>
            <p:cNvSpPr/>
            <p:nvPr/>
          </p:nvSpPr>
          <p:spPr>
            <a:xfrm>
              <a:off x="3497096" y="1822405"/>
              <a:ext cx="13792" cy="14937"/>
            </a:xfrm>
            <a:custGeom>
              <a:avLst/>
              <a:gdLst/>
              <a:ahLst/>
              <a:cxnLst/>
              <a:rect l="l" t="t" r="r" b="b"/>
              <a:pathLst>
                <a:path w="939" h="1017" extrusionOk="0">
                  <a:moveTo>
                    <a:pt x="569" y="0"/>
                  </a:moveTo>
                  <a:cubicBezTo>
                    <a:pt x="531" y="0"/>
                    <a:pt x="491" y="10"/>
                    <a:pt x="454" y="33"/>
                  </a:cubicBezTo>
                  <a:cubicBezTo>
                    <a:pt x="259" y="163"/>
                    <a:pt x="130" y="357"/>
                    <a:pt x="65" y="583"/>
                  </a:cubicBezTo>
                  <a:cubicBezTo>
                    <a:pt x="1" y="680"/>
                    <a:pt x="1" y="809"/>
                    <a:pt x="98" y="874"/>
                  </a:cubicBezTo>
                  <a:cubicBezTo>
                    <a:pt x="162" y="939"/>
                    <a:pt x="227" y="971"/>
                    <a:pt x="292" y="1004"/>
                  </a:cubicBezTo>
                  <a:cubicBezTo>
                    <a:pt x="320" y="1013"/>
                    <a:pt x="346" y="1017"/>
                    <a:pt x="370" y="1017"/>
                  </a:cubicBezTo>
                  <a:cubicBezTo>
                    <a:pt x="427" y="1017"/>
                    <a:pt x="472" y="994"/>
                    <a:pt x="518" y="971"/>
                  </a:cubicBezTo>
                  <a:cubicBezTo>
                    <a:pt x="648" y="809"/>
                    <a:pt x="680" y="615"/>
                    <a:pt x="874" y="551"/>
                  </a:cubicBezTo>
                  <a:cubicBezTo>
                    <a:pt x="939" y="551"/>
                    <a:pt x="939" y="454"/>
                    <a:pt x="874" y="454"/>
                  </a:cubicBezTo>
                  <a:cubicBezTo>
                    <a:pt x="809" y="454"/>
                    <a:pt x="745" y="454"/>
                    <a:pt x="680" y="486"/>
                  </a:cubicBezTo>
                  <a:cubicBezTo>
                    <a:pt x="712" y="454"/>
                    <a:pt x="712" y="421"/>
                    <a:pt x="745" y="389"/>
                  </a:cubicBezTo>
                  <a:cubicBezTo>
                    <a:pt x="745" y="357"/>
                    <a:pt x="777" y="357"/>
                    <a:pt x="777" y="324"/>
                  </a:cubicBezTo>
                  <a:cubicBezTo>
                    <a:pt x="842" y="324"/>
                    <a:pt x="777" y="260"/>
                    <a:pt x="777" y="260"/>
                  </a:cubicBezTo>
                  <a:cubicBezTo>
                    <a:pt x="802" y="111"/>
                    <a:pt x="694" y="0"/>
                    <a:pt x="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85;p79"/>
            <p:cNvSpPr/>
            <p:nvPr/>
          </p:nvSpPr>
          <p:spPr>
            <a:xfrm>
              <a:off x="3661023" y="1844906"/>
              <a:ext cx="157244" cy="102269"/>
            </a:xfrm>
            <a:custGeom>
              <a:avLst/>
              <a:gdLst/>
              <a:ahLst/>
              <a:cxnLst/>
              <a:rect l="l" t="t" r="r" b="b"/>
              <a:pathLst>
                <a:path w="10706" h="6963" extrusionOk="0">
                  <a:moveTo>
                    <a:pt x="1439" y="2168"/>
                  </a:moveTo>
                  <a:cubicBezTo>
                    <a:pt x="1485" y="2168"/>
                    <a:pt x="1533" y="2175"/>
                    <a:pt x="1584" y="2189"/>
                  </a:cubicBezTo>
                  <a:cubicBezTo>
                    <a:pt x="2166" y="2383"/>
                    <a:pt x="2716" y="2674"/>
                    <a:pt x="3202" y="3062"/>
                  </a:cubicBezTo>
                  <a:cubicBezTo>
                    <a:pt x="2813" y="3385"/>
                    <a:pt x="2393" y="3709"/>
                    <a:pt x="1972" y="4000"/>
                  </a:cubicBezTo>
                  <a:cubicBezTo>
                    <a:pt x="1806" y="4099"/>
                    <a:pt x="1658" y="4142"/>
                    <a:pt x="1529" y="4142"/>
                  </a:cubicBezTo>
                  <a:cubicBezTo>
                    <a:pt x="658" y="4142"/>
                    <a:pt x="646" y="2168"/>
                    <a:pt x="1439" y="2168"/>
                  </a:cubicBezTo>
                  <a:close/>
                  <a:moveTo>
                    <a:pt x="7196" y="0"/>
                  </a:moveTo>
                  <a:cubicBezTo>
                    <a:pt x="7180" y="0"/>
                    <a:pt x="7163" y="6"/>
                    <a:pt x="7148" y="21"/>
                  </a:cubicBezTo>
                  <a:cubicBezTo>
                    <a:pt x="6307" y="1024"/>
                    <a:pt x="5207" y="1703"/>
                    <a:pt x="4107" y="2383"/>
                  </a:cubicBezTo>
                  <a:cubicBezTo>
                    <a:pt x="3946" y="2480"/>
                    <a:pt x="3751" y="2609"/>
                    <a:pt x="3622" y="2706"/>
                  </a:cubicBezTo>
                  <a:cubicBezTo>
                    <a:pt x="3363" y="2577"/>
                    <a:pt x="3137" y="2447"/>
                    <a:pt x="2910" y="2286"/>
                  </a:cubicBezTo>
                  <a:cubicBezTo>
                    <a:pt x="2459" y="2045"/>
                    <a:pt x="1896" y="1664"/>
                    <a:pt x="1351" y="1664"/>
                  </a:cubicBezTo>
                  <a:cubicBezTo>
                    <a:pt x="1310" y="1664"/>
                    <a:pt x="1269" y="1667"/>
                    <a:pt x="1228" y="1671"/>
                  </a:cubicBezTo>
                  <a:cubicBezTo>
                    <a:pt x="0" y="1829"/>
                    <a:pt x="182" y="4653"/>
                    <a:pt x="1417" y="4653"/>
                  </a:cubicBezTo>
                  <a:cubicBezTo>
                    <a:pt x="1450" y="4653"/>
                    <a:pt x="1484" y="4651"/>
                    <a:pt x="1520" y="4647"/>
                  </a:cubicBezTo>
                  <a:cubicBezTo>
                    <a:pt x="2264" y="4550"/>
                    <a:pt x="2975" y="3903"/>
                    <a:pt x="3557" y="3321"/>
                  </a:cubicBezTo>
                  <a:cubicBezTo>
                    <a:pt x="4884" y="4226"/>
                    <a:pt x="6145" y="5197"/>
                    <a:pt x="7504" y="6038"/>
                  </a:cubicBezTo>
                  <a:cubicBezTo>
                    <a:pt x="8073" y="6370"/>
                    <a:pt x="9059" y="6962"/>
                    <a:pt x="9876" y="6962"/>
                  </a:cubicBezTo>
                  <a:cubicBezTo>
                    <a:pt x="10174" y="6962"/>
                    <a:pt x="10449" y="6884"/>
                    <a:pt x="10674" y="6685"/>
                  </a:cubicBezTo>
                  <a:cubicBezTo>
                    <a:pt x="10706" y="6652"/>
                    <a:pt x="10706" y="6588"/>
                    <a:pt x="10641" y="6555"/>
                  </a:cubicBezTo>
                  <a:cubicBezTo>
                    <a:pt x="9865" y="6329"/>
                    <a:pt x="9121" y="6070"/>
                    <a:pt x="8377" y="5747"/>
                  </a:cubicBezTo>
                  <a:cubicBezTo>
                    <a:pt x="7374" y="5229"/>
                    <a:pt x="6372" y="4615"/>
                    <a:pt x="5433" y="3935"/>
                  </a:cubicBezTo>
                  <a:cubicBezTo>
                    <a:pt x="4948" y="3612"/>
                    <a:pt x="4463" y="3288"/>
                    <a:pt x="3978" y="2965"/>
                  </a:cubicBezTo>
                  <a:lnTo>
                    <a:pt x="4010" y="2933"/>
                  </a:lnTo>
                  <a:cubicBezTo>
                    <a:pt x="5110" y="1962"/>
                    <a:pt x="6501" y="1477"/>
                    <a:pt x="7277" y="118"/>
                  </a:cubicBezTo>
                  <a:cubicBezTo>
                    <a:pt x="7302" y="69"/>
                    <a:pt x="7251" y="0"/>
                    <a:pt x="7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86;p79"/>
            <p:cNvSpPr/>
            <p:nvPr/>
          </p:nvSpPr>
          <p:spPr>
            <a:xfrm>
              <a:off x="2764028" y="1922780"/>
              <a:ext cx="10472" cy="94676"/>
            </a:xfrm>
            <a:custGeom>
              <a:avLst/>
              <a:gdLst/>
              <a:ahLst/>
              <a:cxnLst/>
              <a:rect l="l" t="t" r="r" b="b"/>
              <a:pathLst>
                <a:path w="713" h="6446" extrusionOk="0">
                  <a:moveTo>
                    <a:pt x="340" y="0"/>
                  </a:moveTo>
                  <a:cubicBezTo>
                    <a:pt x="332" y="0"/>
                    <a:pt x="324" y="8"/>
                    <a:pt x="324" y="24"/>
                  </a:cubicBezTo>
                  <a:cubicBezTo>
                    <a:pt x="1" y="930"/>
                    <a:pt x="163" y="2030"/>
                    <a:pt x="163" y="2968"/>
                  </a:cubicBezTo>
                  <a:cubicBezTo>
                    <a:pt x="163" y="4132"/>
                    <a:pt x="195" y="5264"/>
                    <a:pt x="260" y="6397"/>
                  </a:cubicBezTo>
                  <a:cubicBezTo>
                    <a:pt x="260" y="6429"/>
                    <a:pt x="300" y="6445"/>
                    <a:pt x="340" y="6445"/>
                  </a:cubicBezTo>
                  <a:cubicBezTo>
                    <a:pt x="381" y="6445"/>
                    <a:pt x="421" y="6429"/>
                    <a:pt x="421" y="6397"/>
                  </a:cubicBezTo>
                  <a:cubicBezTo>
                    <a:pt x="486" y="5361"/>
                    <a:pt x="518" y="4359"/>
                    <a:pt x="518" y="3324"/>
                  </a:cubicBezTo>
                  <a:cubicBezTo>
                    <a:pt x="518" y="2289"/>
                    <a:pt x="712" y="995"/>
                    <a:pt x="357" y="24"/>
                  </a:cubicBezTo>
                  <a:cubicBezTo>
                    <a:pt x="357" y="8"/>
                    <a:pt x="349" y="0"/>
                    <a:pt x="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87;p79"/>
            <p:cNvSpPr/>
            <p:nvPr/>
          </p:nvSpPr>
          <p:spPr>
            <a:xfrm>
              <a:off x="2596326" y="1914158"/>
              <a:ext cx="56517" cy="57458"/>
            </a:xfrm>
            <a:custGeom>
              <a:avLst/>
              <a:gdLst/>
              <a:ahLst/>
              <a:cxnLst/>
              <a:rect l="l" t="t" r="r" b="b"/>
              <a:pathLst>
                <a:path w="3848" h="3912" extrusionOk="0">
                  <a:moveTo>
                    <a:pt x="2000" y="649"/>
                  </a:moveTo>
                  <a:cubicBezTo>
                    <a:pt x="2497" y="649"/>
                    <a:pt x="2908" y="1209"/>
                    <a:pt x="3009" y="1711"/>
                  </a:cubicBezTo>
                  <a:cubicBezTo>
                    <a:pt x="3138" y="2326"/>
                    <a:pt x="2912" y="3102"/>
                    <a:pt x="2265" y="3296"/>
                  </a:cubicBezTo>
                  <a:cubicBezTo>
                    <a:pt x="2217" y="3306"/>
                    <a:pt x="2171" y="3311"/>
                    <a:pt x="2127" y="3311"/>
                  </a:cubicBezTo>
                  <a:cubicBezTo>
                    <a:pt x="1745" y="3311"/>
                    <a:pt x="1461" y="2957"/>
                    <a:pt x="1230" y="2552"/>
                  </a:cubicBezTo>
                  <a:cubicBezTo>
                    <a:pt x="1230" y="2520"/>
                    <a:pt x="1230" y="2520"/>
                    <a:pt x="1230" y="2520"/>
                  </a:cubicBezTo>
                  <a:cubicBezTo>
                    <a:pt x="1262" y="1873"/>
                    <a:pt x="874" y="1291"/>
                    <a:pt x="1553" y="805"/>
                  </a:cubicBezTo>
                  <a:cubicBezTo>
                    <a:pt x="1706" y="696"/>
                    <a:pt x="1857" y="649"/>
                    <a:pt x="2000" y="649"/>
                  </a:cubicBezTo>
                  <a:close/>
                  <a:moveTo>
                    <a:pt x="2033" y="0"/>
                  </a:moveTo>
                  <a:cubicBezTo>
                    <a:pt x="1798" y="0"/>
                    <a:pt x="1557" y="50"/>
                    <a:pt x="1327" y="158"/>
                  </a:cubicBezTo>
                  <a:cubicBezTo>
                    <a:pt x="615" y="450"/>
                    <a:pt x="0" y="2132"/>
                    <a:pt x="777" y="2552"/>
                  </a:cubicBezTo>
                  <a:cubicBezTo>
                    <a:pt x="971" y="3264"/>
                    <a:pt x="1456" y="3911"/>
                    <a:pt x="2200" y="3911"/>
                  </a:cubicBezTo>
                  <a:cubicBezTo>
                    <a:pt x="2214" y="3911"/>
                    <a:pt x="2228" y="3911"/>
                    <a:pt x="2241" y="3911"/>
                  </a:cubicBezTo>
                  <a:cubicBezTo>
                    <a:pt x="3470" y="3911"/>
                    <a:pt x="3848" y="2477"/>
                    <a:pt x="3688" y="1517"/>
                  </a:cubicBezTo>
                  <a:cubicBezTo>
                    <a:pt x="3613" y="612"/>
                    <a:pt x="2853" y="0"/>
                    <a:pt x="2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282;p44"/>
          <p:cNvSpPr txBox="1">
            <a:spLocks noGrp="1"/>
          </p:cNvSpPr>
          <p:nvPr>
            <p:ph type="ctrTitle"/>
          </p:nvPr>
        </p:nvSpPr>
        <p:spPr>
          <a:xfrm>
            <a:off x="1116608" y="2058460"/>
            <a:ext cx="6794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DISCUSSION</a:t>
            </a:r>
            <a:r>
              <a:rPr lang="si-LK" dirty="0" smtClean="0"/>
              <a:t> </a:t>
            </a:r>
            <a:r>
              <a:rPr lang="en-US" dirty="0" smtClean="0"/>
              <a:t>OF VECTOR 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" dirty="0" smtClean="0"/>
          </a:p>
        </p:txBody>
      </p:sp>
      <p:grpSp>
        <p:nvGrpSpPr>
          <p:cNvPr id="39" name="Google Shape;1545;p64"/>
          <p:cNvGrpSpPr/>
          <p:nvPr/>
        </p:nvGrpSpPr>
        <p:grpSpPr>
          <a:xfrm rot="-1800050">
            <a:off x="681623" y="2028924"/>
            <a:ext cx="479067" cy="173397"/>
            <a:chOff x="1720675" y="577300"/>
            <a:chExt cx="418775" cy="151575"/>
          </a:xfrm>
        </p:grpSpPr>
        <p:sp>
          <p:nvSpPr>
            <p:cNvPr id="40" name="Google Shape;1546;p64"/>
            <p:cNvSpPr/>
            <p:nvPr/>
          </p:nvSpPr>
          <p:spPr>
            <a:xfrm>
              <a:off x="1720675" y="577300"/>
              <a:ext cx="93700" cy="151575"/>
            </a:xfrm>
            <a:custGeom>
              <a:avLst/>
              <a:gdLst/>
              <a:ahLst/>
              <a:cxnLst/>
              <a:rect l="l" t="t" r="r" b="b"/>
              <a:pathLst>
                <a:path w="3748" h="6063" extrusionOk="0">
                  <a:moveTo>
                    <a:pt x="493" y="1"/>
                  </a:moveTo>
                  <a:cubicBezTo>
                    <a:pt x="382" y="1"/>
                    <a:pt x="271" y="17"/>
                    <a:pt x="191" y="80"/>
                  </a:cubicBezTo>
                  <a:cubicBezTo>
                    <a:pt x="0" y="287"/>
                    <a:pt x="112" y="859"/>
                    <a:pt x="112" y="1066"/>
                  </a:cubicBezTo>
                  <a:lnTo>
                    <a:pt x="112" y="3149"/>
                  </a:lnTo>
                  <a:lnTo>
                    <a:pt x="112" y="5216"/>
                  </a:lnTo>
                  <a:cubicBezTo>
                    <a:pt x="112" y="5422"/>
                    <a:pt x="64" y="5740"/>
                    <a:pt x="223" y="5899"/>
                  </a:cubicBezTo>
                  <a:cubicBezTo>
                    <a:pt x="344" y="6012"/>
                    <a:pt x="580" y="6035"/>
                    <a:pt x="805" y="6035"/>
                  </a:cubicBezTo>
                  <a:cubicBezTo>
                    <a:pt x="957" y="6035"/>
                    <a:pt x="1104" y="6025"/>
                    <a:pt x="1208" y="6025"/>
                  </a:cubicBezTo>
                  <a:cubicBezTo>
                    <a:pt x="1232" y="6025"/>
                    <a:pt x="1253" y="6025"/>
                    <a:pt x="1272" y="6027"/>
                  </a:cubicBezTo>
                  <a:cubicBezTo>
                    <a:pt x="1890" y="6039"/>
                    <a:pt x="2507" y="6063"/>
                    <a:pt x="3116" y="6063"/>
                  </a:cubicBezTo>
                  <a:cubicBezTo>
                    <a:pt x="3260" y="6063"/>
                    <a:pt x="3403" y="6061"/>
                    <a:pt x="3546" y="6058"/>
                  </a:cubicBezTo>
                  <a:cubicBezTo>
                    <a:pt x="3551" y="6059"/>
                    <a:pt x="3555" y="6059"/>
                    <a:pt x="3560" y="6059"/>
                  </a:cubicBezTo>
                  <a:cubicBezTo>
                    <a:pt x="3737" y="6059"/>
                    <a:pt x="3748" y="5772"/>
                    <a:pt x="3562" y="5772"/>
                  </a:cubicBezTo>
                  <a:cubicBezTo>
                    <a:pt x="3053" y="5725"/>
                    <a:pt x="2544" y="5709"/>
                    <a:pt x="2051" y="5677"/>
                  </a:cubicBezTo>
                  <a:cubicBezTo>
                    <a:pt x="2025" y="5676"/>
                    <a:pt x="1998" y="5675"/>
                    <a:pt x="1969" y="5675"/>
                  </a:cubicBezTo>
                  <a:cubicBezTo>
                    <a:pt x="1791" y="5675"/>
                    <a:pt x="1563" y="5696"/>
                    <a:pt x="1353" y="5696"/>
                  </a:cubicBezTo>
                  <a:cubicBezTo>
                    <a:pt x="1180" y="5696"/>
                    <a:pt x="1019" y="5682"/>
                    <a:pt x="907" y="5629"/>
                  </a:cubicBezTo>
                  <a:cubicBezTo>
                    <a:pt x="191" y="5263"/>
                    <a:pt x="509" y="3785"/>
                    <a:pt x="509" y="3133"/>
                  </a:cubicBezTo>
                  <a:lnTo>
                    <a:pt x="509" y="2942"/>
                  </a:lnTo>
                  <a:cubicBezTo>
                    <a:pt x="541" y="2942"/>
                    <a:pt x="557" y="2958"/>
                    <a:pt x="589" y="2958"/>
                  </a:cubicBezTo>
                  <a:cubicBezTo>
                    <a:pt x="998" y="2995"/>
                    <a:pt x="1414" y="3011"/>
                    <a:pt x="1831" y="3011"/>
                  </a:cubicBezTo>
                  <a:cubicBezTo>
                    <a:pt x="2126" y="3011"/>
                    <a:pt x="2423" y="3003"/>
                    <a:pt x="2719" y="2990"/>
                  </a:cubicBezTo>
                  <a:cubicBezTo>
                    <a:pt x="2926" y="2974"/>
                    <a:pt x="2926" y="2656"/>
                    <a:pt x="2719" y="2624"/>
                  </a:cubicBezTo>
                  <a:cubicBezTo>
                    <a:pt x="2423" y="2611"/>
                    <a:pt x="2126" y="2603"/>
                    <a:pt x="1830" y="2603"/>
                  </a:cubicBezTo>
                  <a:cubicBezTo>
                    <a:pt x="1411" y="2603"/>
                    <a:pt x="992" y="2619"/>
                    <a:pt x="573" y="2656"/>
                  </a:cubicBezTo>
                  <a:cubicBezTo>
                    <a:pt x="557" y="2656"/>
                    <a:pt x="525" y="2656"/>
                    <a:pt x="509" y="2672"/>
                  </a:cubicBezTo>
                  <a:lnTo>
                    <a:pt x="509" y="1829"/>
                  </a:lnTo>
                  <a:cubicBezTo>
                    <a:pt x="509" y="1527"/>
                    <a:pt x="382" y="955"/>
                    <a:pt x="509" y="700"/>
                  </a:cubicBezTo>
                  <a:cubicBezTo>
                    <a:pt x="639" y="426"/>
                    <a:pt x="1064" y="348"/>
                    <a:pt x="1539" y="348"/>
                  </a:cubicBezTo>
                  <a:cubicBezTo>
                    <a:pt x="2109" y="348"/>
                    <a:pt x="2751" y="460"/>
                    <a:pt x="3037" y="478"/>
                  </a:cubicBezTo>
                  <a:cubicBezTo>
                    <a:pt x="3042" y="478"/>
                    <a:pt x="3048" y="478"/>
                    <a:pt x="3053" y="478"/>
                  </a:cubicBezTo>
                  <a:cubicBezTo>
                    <a:pt x="3291" y="478"/>
                    <a:pt x="3270" y="128"/>
                    <a:pt x="3037" y="112"/>
                  </a:cubicBezTo>
                  <a:cubicBezTo>
                    <a:pt x="2414" y="46"/>
                    <a:pt x="1792" y="13"/>
                    <a:pt x="1169" y="13"/>
                  </a:cubicBezTo>
                  <a:cubicBezTo>
                    <a:pt x="1044" y="13"/>
                    <a:pt x="920" y="14"/>
                    <a:pt x="795" y="17"/>
                  </a:cubicBezTo>
                  <a:cubicBezTo>
                    <a:pt x="716" y="17"/>
                    <a:pt x="604" y="1"/>
                    <a:pt x="49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47;p64"/>
            <p:cNvSpPr/>
            <p:nvPr/>
          </p:nvSpPr>
          <p:spPr>
            <a:xfrm>
              <a:off x="1832350" y="655425"/>
              <a:ext cx="63550" cy="15100"/>
            </a:xfrm>
            <a:custGeom>
              <a:avLst/>
              <a:gdLst/>
              <a:ahLst/>
              <a:cxnLst/>
              <a:rect l="l" t="t" r="r" b="b"/>
              <a:pathLst>
                <a:path w="2542" h="604" extrusionOk="0">
                  <a:moveTo>
                    <a:pt x="2281" y="1"/>
                  </a:moveTo>
                  <a:cubicBezTo>
                    <a:pt x="2264" y="1"/>
                    <a:pt x="2246" y="3"/>
                    <a:pt x="2227" y="8"/>
                  </a:cubicBezTo>
                  <a:cubicBezTo>
                    <a:pt x="1559" y="183"/>
                    <a:pt x="875" y="278"/>
                    <a:pt x="192" y="310"/>
                  </a:cubicBezTo>
                  <a:cubicBezTo>
                    <a:pt x="1" y="310"/>
                    <a:pt x="1" y="596"/>
                    <a:pt x="192" y="596"/>
                  </a:cubicBezTo>
                  <a:cubicBezTo>
                    <a:pt x="295" y="601"/>
                    <a:pt x="398" y="603"/>
                    <a:pt x="501" y="603"/>
                  </a:cubicBezTo>
                  <a:cubicBezTo>
                    <a:pt x="1113" y="603"/>
                    <a:pt x="1724" y="523"/>
                    <a:pt x="2322" y="374"/>
                  </a:cubicBezTo>
                  <a:cubicBezTo>
                    <a:pt x="2542" y="315"/>
                    <a:pt x="2478" y="1"/>
                    <a:pt x="22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48;p64"/>
            <p:cNvSpPr/>
            <p:nvPr/>
          </p:nvSpPr>
          <p:spPr>
            <a:xfrm>
              <a:off x="1821225" y="640500"/>
              <a:ext cx="68400" cy="9975"/>
            </a:xfrm>
            <a:custGeom>
              <a:avLst/>
              <a:gdLst/>
              <a:ahLst/>
              <a:cxnLst/>
              <a:rect l="l" t="t" r="r" b="b"/>
              <a:pathLst>
                <a:path w="2736" h="399" extrusionOk="0">
                  <a:moveTo>
                    <a:pt x="2527" y="0"/>
                  </a:moveTo>
                  <a:cubicBezTo>
                    <a:pt x="2523" y="0"/>
                    <a:pt x="2518" y="0"/>
                    <a:pt x="2513" y="1"/>
                  </a:cubicBezTo>
                  <a:cubicBezTo>
                    <a:pt x="1734" y="33"/>
                    <a:pt x="955" y="80"/>
                    <a:pt x="176" y="128"/>
                  </a:cubicBezTo>
                  <a:cubicBezTo>
                    <a:pt x="1" y="128"/>
                    <a:pt x="1" y="398"/>
                    <a:pt x="176" y="398"/>
                  </a:cubicBezTo>
                  <a:cubicBezTo>
                    <a:pt x="955" y="366"/>
                    <a:pt x="1734" y="366"/>
                    <a:pt x="2513" y="335"/>
                  </a:cubicBezTo>
                  <a:cubicBezTo>
                    <a:pt x="2730" y="335"/>
                    <a:pt x="2735" y="0"/>
                    <a:pt x="25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49;p64"/>
            <p:cNvSpPr/>
            <p:nvPr/>
          </p:nvSpPr>
          <p:spPr>
            <a:xfrm>
              <a:off x="1930100" y="627550"/>
              <a:ext cx="97050" cy="54525"/>
            </a:xfrm>
            <a:custGeom>
              <a:avLst/>
              <a:gdLst/>
              <a:ahLst/>
              <a:cxnLst/>
              <a:rect l="l" t="t" r="r" b="b"/>
              <a:pathLst>
                <a:path w="3882" h="2181" extrusionOk="0">
                  <a:moveTo>
                    <a:pt x="159" y="1"/>
                  </a:moveTo>
                  <a:cubicBezTo>
                    <a:pt x="79" y="1"/>
                    <a:pt x="1" y="50"/>
                    <a:pt x="18" y="137"/>
                  </a:cubicBezTo>
                  <a:cubicBezTo>
                    <a:pt x="97" y="773"/>
                    <a:pt x="256" y="1409"/>
                    <a:pt x="495" y="2013"/>
                  </a:cubicBezTo>
                  <a:cubicBezTo>
                    <a:pt x="529" y="2090"/>
                    <a:pt x="622" y="2139"/>
                    <a:pt x="706" y="2139"/>
                  </a:cubicBezTo>
                  <a:cubicBezTo>
                    <a:pt x="780" y="2139"/>
                    <a:pt x="846" y="2102"/>
                    <a:pt x="861" y="2013"/>
                  </a:cubicBezTo>
                  <a:cubicBezTo>
                    <a:pt x="892" y="1759"/>
                    <a:pt x="940" y="1520"/>
                    <a:pt x="988" y="1282"/>
                  </a:cubicBezTo>
                  <a:cubicBezTo>
                    <a:pt x="1034" y="1006"/>
                    <a:pt x="962" y="804"/>
                    <a:pt x="1270" y="804"/>
                  </a:cubicBezTo>
                  <a:cubicBezTo>
                    <a:pt x="1281" y="804"/>
                    <a:pt x="1293" y="804"/>
                    <a:pt x="1306" y="805"/>
                  </a:cubicBezTo>
                  <a:cubicBezTo>
                    <a:pt x="1751" y="837"/>
                    <a:pt x="1783" y="1489"/>
                    <a:pt x="1830" y="1854"/>
                  </a:cubicBezTo>
                  <a:cubicBezTo>
                    <a:pt x="1845" y="1951"/>
                    <a:pt x="1916" y="1992"/>
                    <a:pt x="1993" y="1992"/>
                  </a:cubicBezTo>
                  <a:cubicBezTo>
                    <a:pt x="2081" y="1992"/>
                    <a:pt x="2178" y="1939"/>
                    <a:pt x="2212" y="1854"/>
                  </a:cubicBezTo>
                  <a:cubicBezTo>
                    <a:pt x="2307" y="1584"/>
                    <a:pt x="2546" y="964"/>
                    <a:pt x="2816" y="869"/>
                  </a:cubicBezTo>
                  <a:cubicBezTo>
                    <a:pt x="2891" y="838"/>
                    <a:pt x="2954" y="823"/>
                    <a:pt x="3007" y="823"/>
                  </a:cubicBezTo>
                  <a:cubicBezTo>
                    <a:pt x="3415" y="823"/>
                    <a:pt x="3219" y="1656"/>
                    <a:pt x="3134" y="1966"/>
                  </a:cubicBezTo>
                  <a:cubicBezTo>
                    <a:pt x="3096" y="2099"/>
                    <a:pt x="3200" y="2181"/>
                    <a:pt x="3307" y="2181"/>
                  </a:cubicBezTo>
                  <a:cubicBezTo>
                    <a:pt x="3379" y="2181"/>
                    <a:pt x="3452" y="2144"/>
                    <a:pt x="3484" y="2061"/>
                  </a:cubicBezTo>
                  <a:cubicBezTo>
                    <a:pt x="3659" y="1616"/>
                    <a:pt x="3881" y="455"/>
                    <a:pt x="3182" y="296"/>
                  </a:cubicBezTo>
                  <a:cubicBezTo>
                    <a:pt x="3143" y="288"/>
                    <a:pt x="3104" y="284"/>
                    <a:pt x="3066" y="284"/>
                  </a:cubicBezTo>
                  <a:cubicBezTo>
                    <a:pt x="2657" y="284"/>
                    <a:pt x="2318" y="734"/>
                    <a:pt x="2085" y="1171"/>
                  </a:cubicBezTo>
                  <a:cubicBezTo>
                    <a:pt x="1974" y="725"/>
                    <a:pt x="1751" y="264"/>
                    <a:pt x="1306" y="185"/>
                  </a:cubicBezTo>
                  <a:cubicBezTo>
                    <a:pt x="1274" y="180"/>
                    <a:pt x="1244" y="177"/>
                    <a:pt x="1215" y="177"/>
                  </a:cubicBezTo>
                  <a:cubicBezTo>
                    <a:pt x="806" y="177"/>
                    <a:pt x="649" y="680"/>
                    <a:pt x="574" y="1155"/>
                  </a:cubicBezTo>
                  <a:cubicBezTo>
                    <a:pt x="463" y="821"/>
                    <a:pt x="368" y="455"/>
                    <a:pt x="304" y="105"/>
                  </a:cubicBezTo>
                  <a:cubicBezTo>
                    <a:pt x="290" y="34"/>
                    <a:pt x="224" y="1"/>
                    <a:pt x="15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50;p64"/>
            <p:cNvSpPr/>
            <p:nvPr/>
          </p:nvSpPr>
          <p:spPr>
            <a:xfrm>
              <a:off x="2033400" y="636925"/>
              <a:ext cx="50475" cy="47425"/>
            </a:xfrm>
            <a:custGeom>
              <a:avLst/>
              <a:gdLst/>
              <a:ahLst/>
              <a:cxnLst/>
              <a:rect l="l" t="t" r="r" b="b"/>
              <a:pathLst>
                <a:path w="2019" h="1897" extrusionOk="0">
                  <a:moveTo>
                    <a:pt x="1379" y="0"/>
                  </a:moveTo>
                  <a:cubicBezTo>
                    <a:pt x="1277" y="0"/>
                    <a:pt x="1173" y="19"/>
                    <a:pt x="1085" y="48"/>
                  </a:cubicBezTo>
                  <a:cubicBezTo>
                    <a:pt x="687" y="176"/>
                    <a:pt x="306" y="430"/>
                    <a:pt x="195" y="843"/>
                  </a:cubicBezTo>
                  <a:cubicBezTo>
                    <a:pt x="0" y="1518"/>
                    <a:pt x="628" y="1896"/>
                    <a:pt x="1232" y="1896"/>
                  </a:cubicBezTo>
                  <a:cubicBezTo>
                    <a:pt x="1468" y="1896"/>
                    <a:pt x="1701" y="1838"/>
                    <a:pt x="1880" y="1718"/>
                  </a:cubicBezTo>
                  <a:cubicBezTo>
                    <a:pt x="2018" y="1593"/>
                    <a:pt x="1916" y="1385"/>
                    <a:pt x="1762" y="1385"/>
                  </a:cubicBezTo>
                  <a:cubicBezTo>
                    <a:pt x="1738" y="1385"/>
                    <a:pt x="1714" y="1389"/>
                    <a:pt x="1689" y="1400"/>
                  </a:cubicBezTo>
                  <a:cubicBezTo>
                    <a:pt x="1549" y="1473"/>
                    <a:pt x="1338" y="1527"/>
                    <a:pt x="1136" y="1527"/>
                  </a:cubicBezTo>
                  <a:cubicBezTo>
                    <a:pt x="856" y="1527"/>
                    <a:pt x="591" y="1425"/>
                    <a:pt x="544" y="1130"/>
                  </a:cubicBezTo>
                  <a:cubicBezTo>
                    <a:pt x="513" y="875"/>
                    <a:pt x="640" y="637"/>
                    <a:pt x="862" y="525"/>
                  </a:cubicBezTo>
                  <a:cubicBezTo>
                    <a:pt x="934" y="490"/>
                    <a:pt x="1265" y="311"/>
                    <a:pt x="1433" y="311"/>
                  </a:cubicBezTo>
                  <a:cubicBezTo>
                    <a:pt x="1488" y="311"/>
                    <a:pt x="1526" y="331"/>
                    <a:pt x="1530" y="382"/>
                  </a:cubicBezTo>
                  <a:cubicBezTo>
                    <a:pt x="1530" y="478"/>
                    <a:pt x="1598" y="525"/>
                    <a:pt x="1665" y="525"/>
                  </a:cubicBezTo>
                  <a:cubicBezTo>
                    <a:pt x="1733" y="525"/>
                    <a:pt x="1800" y="478"/>
                    <a:pt x="1800" y="382"/>
                  </a:cubicBezTo>
                  <a:cubicBezTo>
                    <a:pt x="1822" y="96"/>
                    <a:pt x="1608" y="0"/>
                    <a:pt x="13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51;p64"/>
            <p:cNvSpPr/>
            <p:nvPr/>
          </p:nvSpPr>
          <p:spPr>
            <a:xfrm>
              <a:off x="2080600" y="594350"/>
              <a:ext cx="58850" cy="49400"/>
            </a:xfrm>
            <a:custGeom>
              <a:avLst/>
              <a:gdLst/>
              <a:ahLst/>
              <a:cxnLst/>
              <a:rect l="l" t="t" r="r" b="b"/>
              <a:pathLst>
                <a:path w="2354" h="1976" extrusionOk="0">
                  <a:moveTo>
                    <a:pt x="952" y="0"/>
                  </a:moveTo>
                  <a:cubicBezTo>
                    <a:pt x="614" y="0"/>
                    <a:pt x="208" y="340"/>
                    <a:pt x="56" y="591"/>
                  </a:cubicBezTo>
                  <a:cubicBezTo>
                    <a:pt x="0" y="702"/>
                    <a:pt x="91" y="789"/>
                    <a:pt x="184" y="789"/>
                  </a:cubicBezTo>
                  <a:cubicBezTo>
                    <a:pt x="224" y="789"/>
                    <a:pt x="265" y="772"/>
                    <a:pt x="294" y="734"/>
                  </a:cubicBezTo>
                  <a:cubicBezTo>
                    <a:pt x="389" y="591"/>
                    <a:pt x="612" y="352"/>
                    <a:pt x="819" y="352"/>
                  </a:cubicBezTo>
                  <a:cubicBezTo>
                    <a:pt x="1121" y="368"/>
                    <a:pt x="1089" y="607"/>
                    <a:pt x="1057" y="813"/>
                  </a:cubicBezTo>
                  <a:cubicBezTo>
                    <a:pt x="1025" y="1131"/>
                    <a:pt x="866" y="1418"/>
                    <a:pt x="612" y="1608"/>
                  </a:cubicBezTo>
                  <a:cubicBezTo>
                    <a:pt x="517" y="1720"/>
                    <a:pt x="564" y="1879"/>
                    <a:pt x="691" y="1926"/>
                  </a:cubicBezTo>
                  <a:cubicBezTo>
                    <a:pt x="857" y="1959"/>
                    <a:pt x="1026" y="1975"/>
                    <a:pt x="1196" y="1975"/>
                  </a:cubicBezTo>
                  <a:cubicBezTo>
                    <a:pt x="1515" y="1975"/>
                    <a:pt x="1837" y="1919"/>
                    <a:pt x="2138" y="1815"/>
                  </a:cubicBezTo>
                  <a:cubicBezTo>
                    <a:pt x="2354" y="1729"/>
                    <a:pt x="2297" y="1422"/>
                    <a:pt x="2108" y="1422"/>
                  </a:cubicBezTo>
                  <a:cubicBezTo>
                    <a:pt x="2088" y="1422"/>
                    <a:pt x="2066" y="1426"/>
                    <a:pt x="2043" y="1433"/>
                  </a:cubicBezTo>
                  <a:cubicBezTo>
                    <a:pt x="1757" y="1545"/>
                    <a:pt x="1439" y="1592"/>
                    <a:pt x="1137" y="1592"/>
                  </a:cubicBezTo>
                  <a:cubicBezTo>
                    <a:pt x="1407" y="1211"/>
                    <a:pt x="1566" y="670"/>
                    <a:pt x="1343" y="257"/>
                  </a:cubicBezTo>
                  <a:cubicBezTo>
                    <a:pt x="1248" y="72"/>
                    <a:pt x="1108" y="0"/>
                    <a:pt x="95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2507;p71"/>
          <p:cNvGrpSpPr/>
          <p:nvPr/>
        </p:nvGrpSpPr>
        <p:grpSpPr>
          <a:xfrm rot="1800069">
            <a:off x="7860918" y="1566080"/>
            <a:ext cx="134079" cy="121142"/>
            <a:chOff x="3595750" y="2251325"/>
            <a:chExt cx="185250" cy="167375"/>
          </a:xfrm>
        </p:grpSpPr>
        <p:sp>
          <p:nvSpPr>
            <p:cNvPr id="47" name="Google Shape;2508;p71"/>
            <p:cNvSpPr/>
            <p:nvPr/>
          </p:nvSpPr>
          <p:spPr>
            <a:xfrm>
              <a:off x="3595750" y="2251325"/>
              <a:ext cx="185250" cy="42950"/>
            </a:xfrm>
            <a:custGeom>
              <a:avLst/>
              <a:gdLst/>
              <a:ahLst/>
              <a:cxnLst/>
              <a:rect l="l" t="t" r="r" b="b"/>
              <a:pathLst>
                <a:path w="7410" h="1718" fill="none" extrusionOk="0">
                  <a:moveTo>
                    <a:pt x="318" y="1718"/>
                  </a:moveTo>
                  <a:cubicBezTo>
                    <a:pt x="318" y="1718"/>
                    <a:pt x="0" y="128"/>
                    <a:pt x="1113" y="128"/>
                  </a:cubicBezTo>
                  <a:cubicBezTo>
                    <a:pt x="2242" y="128"/>
                    <a:pt x="5963" y="859"/>
                    <a:pt x="7409" y="1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09;p71"/>
            <p:cNvSpPr/>
            <p:nvPr/>
          </p:nvSpPr>
          <p:spPr>
            <a:xfrm>
              <a:off x="3616425" y="2282725"/>
              <a:ext cx="49700" cy="135975"/>
            </a:xfrm>
            <a:custGeom>
              <a:avLst/>
              <a:gdLst/>
              <a:ahLst/>
              <a:cxnLst/>
              <a:rect l="l" t="t" r="r" b="b"/>
              <a:pathLst>
                <a:path w="1988" h="5439" fill="none" extrusionOk="0">
                  <a:moveTo>
                    <a:pt x="1876" y="1"/>
                  </a:moveTo>
                  <a:cubicBezTo>
                    <a:pt x="1876" y="1"/>
                    <a:pt x="1988" y="5264"/>
                    <a:pt x="1081" y="5359"/>
                  </a:cubicBezTo>
                  <a:cubicBezTo>
                    <a:pt x="604" y="5438"/>
                    <a:pt x="127" y="5152"/>
                    <a:pt x="0" y="4675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10;p71"/>
            <p:cNvSpPr/>
            <p:nvPr/>
          </p:nvSpPr>
          <p:spPr>
            <a:xfrm>
              <a:off x="3714600" y="2285125"/>
              <a:ext cx="19900" cy="126825"/>
            </a:xfrm>
            <a:custGeom>
              <a:avLst/>
              <a:gdLst/>
              <a:ahLst/>
              <a:cxnLst/>
              <a:rect l="l" t="t" r="r" b="b"/>
              <a:pathLst>
                <a:path w="796" h="5073" fill="none" extrusionOk="0">
                  <a:moveTo>
                    <a:pt x="0" y="0"/>
                  </a:moveTo>
                  <a:cubicBezTo>
                    <a:pt x="0" y="0"/>
                    <a:pt x="48" y="4770"/>
                    <a:pt x="795" y="5072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2596;p73"/>
          <p:cNvGrpSpPr/>
          <p:nvPr/>
        </p:nvGrpSpPr>
        <p:grpSpPr>
          <a:xfrm>
            <a:off x="8388733" y="1945069"/>
            <a:ext cx="205047" cy="350437"/>
            <a:chOff x="4598638" y="980500"/>
            <a:chExt cx="254875" cy="435650"/>
          </a:xfrm>
        </p:grpSpPr>
        <p:sp>
          <p:nvSpPr>
            <p:cNvPr id="51" name="Google Shape;2597;p73"/>
            <p:cNvSpPr/>
            <p:nvPr/>
          </p:nvSpPr>
          <p:spPr>
            <a:xfrm>
              <a:off x="4598638" y="1090600"/>
              <a:ext cx="115300" cy="82300"/>
            </a:xfrm>
            <a:custGeom>
              <a:avLst/>
              <a:gdLst/>
              <a:ahLst/>
              <a:cxnLst/>
              <a:rect l="l" t="t" r="r" b="b"/>
              <a:pathLst>
                <a:path w="4612" h="3292" fill="none" extrusionOk="0">
                  <a:moveTo>
                    <a:pt x="1590" y="3291"/>
                  </a:moveTo>
                  <a:lnTo>
                    <a:pt x="0" y="0"/>
                  </a:lnTo>
                  <a:lnTo>
                    <a:pt x="4420" y="0"/>
                  </a:lnTo>
                  <a:lnTo>
                    <a:pt x="4611" y="46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98;p73"/>
            <p:cNvSpPr/>
            <p:nvPr/>
          </p:nvSpPr>
          <p:spPr>
            <a:xfrm>
              <a:off x="4598638" y="1172875"/>
              <a:ext cx="115300" cy="82700"/>
            </a:xfrm>
            <a:custGeom>
              <a:avLst/>
              <a:gdLst/>
              <a:ahLst/>
              <a:cxnLst/>
              <a:rect l="l" t="t" r="r" b="b"/>
              <a:pathLst>
                <a:path w="4612" h="3308" fill="none" extrusionOk="0">
                  <a:moveTo>
                    <a:pt x="1590" y="0"/>
                  </a:moveTo>
                  <a:lnTo>
                    <a:pt x="0" y="3307"/>
                  </a:lnTo>
                  <a:lnTo>
                    <a:pt x="4420" y="3307"/>
                  </a:lnTo>
                  <a:lnTo>
                    <a:pt x="4611" y="2830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99;p73"/>
            <p:cNvSpPr/>
            <p:nvPr/>
          </p:nvSpPr>
          <p:spPr>
            <a:xfrm>
              <a:off x="4739037" y="980500"/>
              <a:ext cx="114475" cy="435650"/>
            </a:xfrm>
            <a:custGeom>
              <a:avLst/>
              <a:gdLst/>
              <a:ahLst/>
              <a:cxnLst/>
              <a:rect l="l" t="t" r="r" b="b"/>
              <a:pathLst>
                <a:path w="4579" h="17426" fill="none" extrusionOk="0">
                  <a:moveTo>
                    <a:pt x="4579" y="1527"/>
                  </a:moveTo>
                  <a:cubicBezTo>
                    <a:pt x="4579" y="1527"/>
                    <a:pt x="3498" y="0"/>
                    <a:pt x="2814" y="1527"/>
                  </a:cubicBezTo>
                  <a:cubicBezTo>
                    <a:pt x="2146" y="3069"/>
                    <a:pt x="859" y="16265"/>
                    <a:pt x="0" y="17426"/>
                  </a:cubicBez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00;p73"/>
            <p:cNvSpPr/>
            <p:nvPr/>
          </p:nvSpPr>
          <p:spPr>
            <a:xfrm>
              <a:off x="4758112" y="1131525"/>
              <a:ext cx="62825" cy="25"/>
            </a:xfrm>
            <a:custGeom>
              <a:avLst/>
              <a:gdLst/>
              <a:ahLst/>
              <a:cxnLst/>
              <a:rect l="l" t="t" r="r" b="b"/>
              <a:pathLst>
                <a:path w="2513" h="1" fill="none" extrusionOk="0">
                  <a:moveTo>
                    <a:pt x="0" y="1"/>
                  </a:moveTo>
                  <a:lnTo>
                    <a:pt x="2512" y="1"/>
                  </a:lnTo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958;p68"/>
          <p:cNvGrpSpPr/>
          <p:nvPr/>
        </p:nvGrpSpPr>
        <p:grpSpPr>
          <a:xfrm>
            <a:off x="7761902" y="2704121"/>
            <a:ext cx="459514" cy="374531"/>
            <a:chOff x="4824350" y="4497875"/>
            <a:chExt cx="554500" cy="451950"/>
          </a:xfrm>
        </p:grpSpPr>
        <p:sp>
          <p:nvSpPr>
            <p:cNvPr id="56" name="Google Shape;1959;p68"/>
            <p:cNvSpPr/>
            <p:nvPr/>
          </p:nvSpPr>
          <p:spPr>
            <a:xfrm>
              <a:off x="4824350" y="4497875"/>
              <a:ext cx="516750" cy="449575"/>
            </a:xfrm>
            <a:custGeom>
              <a:avLst/>
              <a:gdLst/>
              <a:ahLst/>
              <a:cxnLst/>
              <a:rect l="l" t="t" r="r" b="b"/>
              <a:pathLst>
                <a:path w="20670" h="17983" extrusionOk="0">
                  <a:moveTo>
                    <a:pt x="15756" y="4071"/>
                  </a:moveTo>
                  <a:lnTo>
                    <a:pt x="15645" y="3991"/>
                  </a:lnTo>
                  <a:cubicBezTo>
                    <a:pt x="15152" y="3626"/>
                    <a:pt x="13880" y="2846"/>
                    <a:pt x="13594" y="2719"/>
                  </a:cubicBezTo>
                  <a:cubicBezTo>
                    <a:pt x="13483" y="2672"/>
                    <a:pt x="13371" y="2608"/>
                    <a:pt x="13276" y="2544"/>
                  </a:cubicBezTo>
                  <a:cubicBezTo>
                    <a:pt x="13197" y="2481"/>
                    <a:pt x="13181" y="2385"/>
                    <a:pt x="13228" y="2306"/>
                  </a:cubicBezTo>
                  <a:cubicBezTo>
                    <a:pt x="13387" y="2211"/>
                    <a:pt x="13546" y="2147"/>
                    <a:pt x="13737" y="2115"/>
                  </a:cubicBezTo>
                  <a:cubicBezTo>
                    <a:pt x="14707" y="1845"/>
                    <a:pt x="17124" y="1320"/>
                    <a:pt x="17473" y="1193"/>
                  </a:cubicBezTo>
                  <a:cubicBezTo>
                    <a:pt x="18014" y="1018"/>
                    <a:pt x="18539" y="843"/>
                    <a:pt x="19063" y="637"/>
                  </a:cubicBezTo>
                  <a:cubicBezTo>
                    <a:pt x="19413" y="509"/>
                    <a:pt x="19747" y="350"/>
                    <a:pt x="20081" y="191"/>
                  </a:cubicBezTo>
                  <a:cubicBezTo>
                    <a:pt x="20176" y="128"/>
                    <a:pt x="20288" y="64"/>
                    <a:pt x="20415" y="32"/>
                  </a:cubicBezTo>
                  <a:cubicBezTo>
                    <a:pt x="20494" y="1"/>
                    <a:pt x="20590" y="48"/>
                    <a:pt x="20637" y="128"/>
                  </a:cubicBezTo>
                  <a:cubicBezTo>
                    <a:pt x="20669" y="637"/>
                    <a:pt x="20653" y="1161"/>
                    <a:pt x="20590" y="1686"/>
                  </a:cubicBezTo>
                  <a:cubicBezTo>
                    <a:pt x="20399" y="3800"/>
                    <a:pt x="20017" y="7489"/>
                    <a:pt x="20017" y="7489"/>
                  </a:cubicBezTo>
                  <a:cubicBezTo>
                    <a:pt x="20001" y="7553"/>
                    <a:pt x="19970" y="7600"/>
                    <a:pt x="19906" y="7632"/>
                  </a:cubicBezTo>
                  <a:cubicBezTo>
                    <a:pt x="19842" y="7664"/>
                    <a:pt x="19779" y="7648"/>
                    <a:pt x="19715" y="7616"/>
                  </a:cubicBezTo>
                  <a:cubicBezTo>
                    <a:pt x="19715" y="7616"/>
                    <a:pt x="18729" y="6869"/>
                    <a:pt x="18030" y="6297"/>
                  </a:cubicBezTo>
                  <a:cubicBezTo>
                    <a:pt x="17807" y="6106"/>
                    <a:pt x="17601" y="5915"/>
                    <a:pt x="17410" y="5708"/>
                  </a:cubicBezTo>
                  <a:cubicBezTo>
                    <a:pt x="16106" y="7219"/>
                    <a:pt x="13212" y="11019"/>
                    <a:pt x="11909" y="12656"/>
                  </a:cubicBezTo>
                  <a:cubicBezTo>
                    <a:pt x="11638" y="12990"/>
                    <a:pt x="11432" y="13244"/>
                    <a:pt x="11336" y="13356"/>
                  </a:cubicBezTo>
                  <a:cubicBezTo>
                    <a:pt x="11241" y="13467"/>
                    <a:pt x="11082" y="13483"/>
                    <a:pt x="10955" y="13403"/>
                  </a:cubicBezTo>
                  <a:lnTo>
                    <a:pt x="8141" y="10955"/>
                  </a:lnTo>
                  <a:cubicBezTo>
                    <a:pt x="7918" y="11225"/>
                    <a:pt x="7409" y="11957"/>
                    <a:pt x="7378" y="11988"/>
                  </a:cubicBezTo>
                  <a:lnTo>
                    <a:pt x="4595" y="15439"/>
                  </a:lnTo>
                  <a:lnTo>
                    <a:pt x="3339" y="17028"/>
                  </a:lnTo>
                  <a:cubicBezTo>
                    <a:pt x="3323" y="17044"/>
                    <a:pt x="2894" y="17569"/>
                    <a:pt x="2751" y="17776"/>
                  </a:cubicBezTo>
                  <a:lnTo>
                    <a:pt x="2703" y="17839"/>
                  </a:lnTo>
                  <a:lnTo>
                    <a:pt x="2703" y="17887"/>
                  </a:lnTo>
                  <a:cubicBezTo>
                    <a:pt x="2703" y="17951"/>
                    <a:pt x="2687" y="17982"/>
                    <a:pt x="2656" y="17982"/>
                  </a:cubicBezTo>
                  <a:lnTo>
                    <a:pt x="2656" y="17887"/>
                  </a:lnTo>
                  <a:cubicBezTo>
                    <a:pt x="2656" y="17887"/>
                    <a:pt x="2640" y="17871"/>
                    <a:pt x="2640" y="17855"/>
                  </a:cubicBezTo>
                  <a:lnTo>
                    <a:pt x="2576" y="17967"/>
                  </a:lnTo>
                  <a:cubicBezTo>
                    <a:pt x="2481" y="17935"/>
                    <a:pt x="2369" y="17903"/>
                    <a:pt x="2274" y="17855"/>
                  </a:cubicBezTo>
                  <a:cubicBezTo>
                    <a:pt x="2179" y="17808"/>
                    <a:pt x="2099" y="17744"/>
                    <a:pt x="2020" y="17664"/>
                  </a:cubicBezTo>
                  <a:cubicBezTo>
                    <a:pt x="1177" y="17044"/>
                    <a:pt x="80" y="16106"/>
                    <a:pt x="80" y="16106"/>
                  </a:cubicBezTo>
                  <a:cubicBezTo>
                    <a:pt x="32" y="16075"/>
                    <a:pt x="0" y="16011"/>
                    <a:pt x="0" y="15947"/>
                  </a:cubicBezTo>
                  <a:cubicBezTo>
                    <a:pt x="0" y="15884"/>
                    <a:pt x="32" y="15820"/>
                    <a:pt x="64" y="15772"/>
                  </a:cubicBezTo>
                  <a:lnTo>
                    <a:pt x="1336" y="14453"/>
                  </a:lnTo>
                  <a:lnTo>
                    <a:pt x="7537" y="7505"/>
                  </a:lnTo>
                  <a:cubicBezTo>
                    <a:pt x="7584" y="7457"/>
                    <a:pt x="7680" y="7441"/>
                    <a:pt x="7743" y="7489"/>
                  </a:cubicBezTo>
                  <a:cubicBezTo>
                    <a:pt x="7743" y="7489"/>
                    <a:pt x="9794" y="9143"/>
                    <a:pt x="10605" y="9778"/>
                  </a:cubicBezTo>
                  <a:lnTo>
                    <a:pt x="10716" y="9874"/>
                  </a:lnTo>
                  <a:cubicBezTo>
                    <a:pt x="11479" y="9063"/>
                    <a:pt x="13133" y="7266"/>
                    <a:pt x="14357" y="5836"/>
                  </a:cubicBezTo>
                  <a:cubicBezTo>
                    <a:pt x="15057" y="5025"/>
                    <a:pt x="15629" y="4341"/>
                    <a:pt x="15756" y="4071"/>
                  </a:cubicBezTo>
                  <a:close/>
                  <a:moveTo>
                    <a:pt x="20351" y="446"/>
                  </a:moveTo>
                  <a:lnTo>
                    <a:pt x="19683" y="7107"/>
                  </a:lnTo>
                  <a:cubicBezTo>
                    <a:pt x="19334" y="6853"/>
                    <a:pt x="18714" y="6408"/>
                    <a:pt x="18237" y="6026"/>
                  </a:cubicBezTo>
                  <a:cubicBezTo>
                    <a:pt x="18014" y="5867"/>
                    <a:pt x="17791" y="5677"/>
                    <a:pt x="17617" y="5454"/>
                  </a:cubicBezTo>
                  <a:cubicBezTo>
                    <a:pt x="17585" y="5406"/>
                    <a:pt x="17553" y="5359"/>
                    <a:pt x="17521" y="5311"/>
                  </a:cubicBezTo>
                  <a:cubicBezTo>
                    <a:pt x="17458" y="5247"/>
                    <a:pt x="17362" y="5263"/>
                    <a:pt x="17314" y="5343"/>
                  </a:cubicBezTo>
                  <a:cubicBezTo>
                    <a:pt x="16233" y="6519"/>
                    <a:pt x="13705" y="9651"/>
                    <a:pt x="12211" y="11591"/>
                  </a:cubicBezTo>
                  <a:cubicBezTo>
                    <a:pt x="11686" y="12259"/>
                    <a:pt x="11305" y="12783"/>
                    <a:pt x="11098" y="13038"/>
                  </a:cubicBezTo>
                  <a:lnTo>
                    <a:pt x="11098" y="13054"/>
                  </a:lnTo>
                  <a:lnTo>
                    <a:pt x="8236" y="10669"/>
                  </a:lnTo>
                  <a:cubicBezTo>
                    <a:pt x="8125" y="10637"/>
                    <a:pt x="7998" y="10669"/>
                    <a:pt x="7934" y="10780"/>
                  </a:cubicBezTo>
                  <a:cubicBezTo>
                    <a:pt x="7711" y="11050"/>
                    <a:pt x="7203" y="11766"/>
                    <a:pt x="7171" y="11814"/>
                  </a:cubicBezTo>
                  <a:lnTo>
                    <a:pt x="4389" y="15264"/>
                  </a:lnTo>
                  <a:lnTo>
                    <a:pt x="3132" y="16869"/>
                  </a:lnTo>
                  <a:cubicBezTo>
                    <a:pt x="3117" y="16885"/>
                    <a:pt x="2815" y="17346"/>
                    <a:pt x="2671" y="17617"/>
                  </a:cubicBezTo>
                  <a:lnTo>
                    <a:pt x="2671" y="17664"/>
                  </a:lnTo>
                  <a:cubicBezTo>
                    <a:pt x="2624" y="17601"/>
                    <a:pt x="2576" y="17553"/>
                    <a:pt x="2512" y="17505"/>
                  </a:cubicBezTo>
                  <a:cubicBezTo>
                    <a:pt x="1924" y="16981"/>
                    <a:pt x="954" y="16234"/>
                    <a:pt x="557" y="15916"/>
                  </a:cubicBezTo>
                  <a:lnTo>
                    <a:pt x="1654" y="14723"/>
                  </a:lnTo>
                  <a:lnTo>
                    <a:pt x="7648" y="7807"/>
                  </a:lnTo>
                  <a:cubicBezTo>
                    <a:pt x="8045" y="8189"/>
                    <a:pt x="9572" y="9619"/>
                    <a:pt x="10255" y="10192"/>
                  </a:cubicBezTo>
                  <a:cubicBezTo>
                    <a:pt x="10351" y="10271"/>
                    <a:pt x="10446" y="10351"/>
                    <a:pt x="10557" y="10430"/>
                  </a:cubicBezTo>
                  <a:cubicBezTo>
                    <a:pt x="10669" y="10510"/>
                    <a:pt x="10844" y="10494"/>
                    <a:pt x="10939" y="10399"/>
                  </a:cubicBezTo>
                  <a:cubicBezTo>
                    <a:pt x="11575" y="9683"/>
                    <a:pt x="13340" y="7632"/>
                    <a:pt x="14643" y="6058"/>
                  </a:cubicBezTo>
                  <a:cubicBezTo>
                    <a:pt x="15470" y="5056"/>
                    <a:pt x="16090" y="4214"/>
                    <a:pt x="16122" y="4023"/>
                  </a:cubicBezTo>
                  <a:cubicBezTo>
                    <a:pt x="16138" y="3944"/>
                    <a:pt x="16106" y="3880"/>
                    <a:pt x="16043" y="3832"/>
                  </a:cubicBezTo>
                  <a:cubicBezTo>
                    <a:pt x="15899" y="3721"/>
                    <a:pt x="15772" y="3610"/>
                    <a:pt x="15629" y="3514"/>
                  </a:cubicBezTo>
                  <a:cubicBezTo>
                    <a:pt x="15041" y="3133"/>
                    <a:pt x="14071" y="2544"/>
                    <a:pt x="13769" y="2401"/>
                  </a:cubicBezTo>
                  <a:lnTo>
                    <a:pt x="17585" y="1463"/>
                  </a:lnTo>
                  <a:cubicBezTo>
                    <a:pt x="18125" y="1288"/>
                    <a:pt x="18666" y="1113"/>
                    <a:pt x="19191" y="907"/>
                  </a:cubicBezTo>
                  <a:cubicBezTo>
                    <a:pt x="19540" y="764"/>
                    <a:pt x="19890" y="621"/>
                    <a:pt x="20240" y="446"/>
                  </a:cubicBezTo>
                  <a:cubicBezTo>
                    <a:pt x="20240" y="478"/>
                    <a:pt x="20303" y="462"/>
                    <a:pt x="20351" y="44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60;p68"/>
            <p:cNvSpPr/>
            <p:nvPr/>
          </p:nvSpPr>
          <p:spPr>
            <a:xfrm>
              <a:off x="5095825" y="4655275"/>
              <a:ext cx="195575" cy="185650"/>
            </a:xfrm>
            <a:custGeom>
              <a:avLst/>
              <a:gdLst/>
              <a:ahLst/>
              <a:cxnLst/>
              <a:rect l="l" t="t" r="r" b="b"/>
              <a:pathLst>
                <a:path w="7823" h="7426" extrusionOk="0">
                  <a:moveTo>
                    <a:pt x="303" y="6917"/>
                  </a:moveTo>
                  <a:cubicBezTo>
                    <a:pt x="303" y="6933"/>
                    <a:pt x="318" y="6933"/>
                    <a:pt x="334" y="6948"/>
                  </a:cubicBezTo>
                  <a:cubicBezTo>
                    <a:pt x="382" y="6948"/>
                    <a:pt x="366" y="6980"/>
                    <a:pt x="366" y="7044"/>
                  </a:cubicBezTo>
                  <a:lnTo>
                    <a:pt x="366" y="7044"/>
                  </a:lnTo>
                  <a:lnTo>
                    <a:pt x="350" y="7028"/>
                  </a:lnTo>
                  <a:cubicBezTo>
                    <a:pt x="350" y="6996"/>
                    <a:pt x="334" y="6980"/>
                    <a:pt x="318" y="6996"/>
                  </a:cubicBezTo>
                  <a:cubicBezTo>
                    <a:pt x="303" y="6980"/>
                    <a:pt x="271" y="6948"/>
                    <a:pt x="239" y="6933"/>
                  </a:cubicBezTo>
                  <a:cubicBezTo>
                    <a:pt x="144" y="6901"/>
                    <a:pt x="159" y="6980"/>
                    <a:pt x="96" y="6996"/>
                  </a:cubicBezTo>
                  <a:cubicBezTo>
                    <a:pt x="0" y="7060"/>
                    <a:pt x="96" y="7123"/>
                    <a:pt x="112" y="7203"/>
                  </a:cubicBezTo>
                  <a:cubicBezTo>
                    <a:pt x="128" y="7266"/>
                    <a:pt x="318" y="7251"/>
                    <a:pt x="398" y="7266"/>
                  </a:cubicBezTo>
                  <a:lnTo>
                    <a:pt x="732" y="7266"/>
                  </a:lnTo>
                  <a:lnTo>
                    <a:pt x="2417" y="7425"/>
                  </a:lnTo>
                  <a:cubicBezTo>
                    <a:pt x="2687" y="7139"/>
                    <a:pt x="2942" y="6837"/>
                    <a:pt x="3164" y="6519"/>
                  </a:cubicBezTo>
                  <a:cubicBezTo>
                    <a:pt x="3514" y="6026"/>
                    <a:pt x="3880" y="5454"/>
                    <a:pt x="4071" y="5152"/>
                  </a:cubicBezTo>
                  <a:cubicBezTo>
                    <a:pt x="4548" y="4468"/>
                    <a:pt x="5009" y="3785"/>
                    <a:pt x="5486" y="3149"/>
                  </a:cubicBezTo>
                  <a:cubicBezTo>
                    <a:pt x="6137" y="2258"/>
                    <a:pt x="6821" y="1432"/>
                    <a:pt x="7568" y="557"/>
                  </a:cubicBezTo>
                  <a:cubicBezTo>
                    <a:pt x="7648" y="493"/>
                    <a:pt x="7711" y="430"/>
                    <a:pt x="7759" y="334"/>
                  </a:cubicBezTo>
                  <a:cubicBezTo>
                    <a:pt x="7775" y="303"/>
                    <a:pt x="7759" y="287"/>
                    <a:pt x="7759" y="255"/>
                  </a:cubicBezTo>
                  <a:cubicBezTo>
                    <a:pt x="7823" y="191"/>
                    <a:pt x="7807" y="96"/>
                    <a:pt x="7743" y="48"/>
                  </a:cubicBezTo>
                  <a:cubicBezTo>
                    <a:pt x="7696" y="1"/>
                    <a:pt x="7600" y="1"/>
                    <a:pt x="7552" y="64"/>
                  </a:cubicBezTo>
                  <a:cubicBezTo>
                    <a:pt x="7489" y="96"/>
                    <a:pt x="7441" y="128"/>
                    <a:pt x="7393" y="160"/>
                  </a:cubicBezTo>
                  <a:cubicBezTo>
                    <a:pt x="6948" y="541"/>
                    <a:pt x="6662" y="1034"/>
                    <a:pt x="6328" y="1463"/>
                  </a:cubicBezTo>
                  <a:cubicBezTo>
                    <a:pt x="5438" y="2592"/>
                    <a:pt x="4643" y="3721"/>
                    <a:pt x="3769" y="4945"/>
                  </a:cubicBezTo>
                  <a:lnTo>
                    <a:pt x="2242" y="7076"/>
                  </a:lnTo>
                  <a:lnTo>
                    <a:pt x="748" y="6869"/>
                  </a:lnTo>
                  <a:lnTo>
                    <a:pt x="414" y="6869"/>
                  </a:lnTo>
                  <a:cubicBezTo>
                    <a:pt x="382" y="6885"/>
                    <a:pt x="334" y="6917"/>
                    <a:pt x="303" y="6917"/>
                  </a:cubicBezTo>
                  <a:close/>
                  <a:moveTo>
                    <a:pt x="350" y="7092"/>
                  </a:moveTo>
                  <a:cubicBezTo>
                    <a:pt x="350" y="7139"/>
                    <a:pt x="334" y="7171"/>
                    <a:pt x="303" y="7155"/>
                  </a:cubicBezTo>
                  <a:cubicBezTo>
                    <a:pt x="255" y="7123"/>
                    <a:pt x="334" y="7187"/>
                    <a:pt x="334" y="7171"/>
                  </a:cubicBezTo>
                  <a:cubicBezTo>
                    <a:pt x="334" y="7155"/>
                    <a:pt x="382" y="7155"/>
                    <a:pt x="382" y="7123"/>
                  </a:cubicBezTo>
                  <a:lnTo>
                    <a:pt x="382" y="7092"/>
                  </a:lnTo>
                  <a:lnTo>
                    <a:pt x="366" y="7092"/>
                  </a:lnTo>
                  <a:close/>
                  <a:moveTo>
                    <a:pt x="303" y="6917"/>
                  </a:moveTo>
                  <a:cubicBezTo>
                    <a:pt x="287" y="6917"/>
                    <a:pt x="271" y="6917"/>
                    <a:pt x="255" y="6917"/>
                  </a:cubicBezTo>
                  <a:cubicBezTo>
                    <a:pt x="255" y="6901"/>
                    <a:pt x="271" y="6901"/>
                    <a:pt x="303" y="691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61;p68"/>
            <p:cNvSpPr/>
            <p:nvPr/>
          </p:nvSpPr>
          <p:spPr>
            <a:xfrm>
              <a:off x="4898675" y="4929150"/>
              <a:ext cx="3200" cy="15125"/>
            </a:xfrm>
            <a:custGeom>
              <a:avLst/>
              <a:gdLst/>
              <a:ahLst/>
              <a:cxnLst/>
              <a:rect l="l" t="t" r="r" b="b"/>
              <a:pathLst>
                <a:path w="128" h="605" extrusionOk="0">
                  <a:moveTo>
                    <a:pt x="48" y="32"/>
                  </a:moveTo>
                  <a:cubicBezTo>
                    <a:pt x="48" y="95"/>
                    <a:pt x="1" y="334"/>
                    <a:pt x="1" y="461"/>
                  </a:cubicBezTo>
                  <a:cubicBezTo>
                    <a:pt x="1" y="541"/>
                    <a:pt x="32" y="588"/>
                    <a:pt x="64" y="604"/>
                  </a:cubicBezTo>
                  <a:cubicBezTo>
                    <a:pt x="80" y="604"/>
                    <a:pt x="112" y="588"/>
                    <a:pt x="112" y="572"/>
                  </a:cubicBezTo>
                  <a:cubicBezTo>
                    <a:pt x="112" y="541"/>
                    <a:pt x="96" y="525"/>
                    <a:pt x="80" y="525"/>
                  </a:cubicBezTo>
                  <a:lnTo>
                    <a:pt x="128" y="32"/>
                  </a:lnTo>
                  <a:cubicBezTo>
                    <a:pt x="128" y="16"/>
                    <a:pt x="112" y="0"/>
                    <a:pt x="96" y="0"/>
                  </a:cubicBezTo>
                  <a:cubicBezTo>
                    <a:pt x="64" y="0"/>
                    <a:pt x="48" y="16"/>
                    <a:pt x="48" y="3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62;p68"/>
            <p:cNvSpPr/>
            <p:nvPr/>
          </p:nvSpPr>
          <p:spPr>
            <a:xfrm>
              <a:off x="4905025" y="4922775"/>
              <a:ext cx="3600" cy="24675"/>
            </a:xfrm>
            <a:custGeom>
              <a:avLst/>
              <a:gdLst/>
              <a:ahLst/>
              <a:cxnLst/>
              <a:rect l="l" t="t" r="r" b="b"/>
              <a:pathLst>
                <a:path w="144" h="987" extrusionOk="0">
                  <a:moveTo>
                    <a:pt x="17" y="48"/>
                  </a:moveTo>
                  <a:cubicBezTo>
                    <a:pt x="17" y="48"/>
                    <a:pt x="1" y="96"/>
                    <a:pt x="17" y="128"/>
                  </a:cubicBezTo>
                  <a:lnTo>
                    <a:pt x="17" y="144"/>
                  </a:lnTo>
                  <a:lnTo>
                    <a:pt x="17" y="382"/>
                  </a:lnTo>
                  <a:lnTo>
                    <a:pt x="49" y="955"/>
                  </a:lnTo>
                  <a:cubicBezTo>
                    <a:pt x="49" y="971"/>
                    <a:pt x="49" y="986"/>
                    <a:pt x="64" y="986"/>
                  </a:cubicBezTo>
                  <a:cubicBezTo>
                    <a:pt x="80" y="986"/>
                    <a:pt x="80" y="986"/>
                    <a:pt x="96" y="971"/>
                  </a:cubicBezTo>
                  <a:cubicBezTo>
                    <a:pt x="112" y="891"/>
                    <a:pt x="128" y="812"/>
                    <a:pt x="144" y="732"/>
                  </a:cubicBezTo>
                  <a:cubicBezTo>
                    <a:pt x="128" y="605"/>
                    <a:pt x="112" y="494"/>
                    <a:pt x="96" y="366"/>
                  </a:cubicBezTo>
                  <a:cubicBezTo>
                    <a:pt x="96" y="335"/>
                    <a:pt x="80" y="207"/>
                    <a:pt x="80" y="160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4" y="32"/>
                    <a:pt x="33" y="1"/>
                    <a:pt x="17" y="4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63;p68"/>
            <p:cNvSpPr/>
            <p:nvPr/>
          </p:nvSpPr>
          <p:spPr>
            <a:xfrm>
              <a:off x="4909800" y="4916825"/>
              <a:ext cx="4000" cy="29025"/>
            </a:xfrm>
            <a:custGeom>
              <a:avLst/>
              <a:gdLst/>
              <a:ahLst/>
              <a:cxnLst/>
              <a:rect l="l" t="t" r="r" b="b"/>
              <a:pathLst>
                <a:path w="160" h="1161" extrusionOk="0">
                  <a:moveTo>
                    <a:pt x="64" y="80"/>
                  </a:moveTo>
                  <a:cubicBezTo>
                    <a:pt x="48" y="159"/>
                    <a:pt x="32" y="239"/>
                    <a:pt x="48" y="302"/>
                  </a:cubicBezTo>
                  <a:cubicBezTo>
                    <a:pt x="17" y="477"/>
                    <a:pt x="1" y="636"/>
                    <a:pt x="1" y="795"/>
                  </a:cubicBezTo>
                  <a:cubicBezTo>
                    <a:pt x="1" y="922"/>
                    <a:pt x="32" y="1034"/>
                    <a:pt x="96" y="1129"/>
                  </a:cubicBezTo>
                  <a:cubicBezTo>
                    <a:pt x="112" y="1145"/>
                    <a:pt x="128" y="1161"/>
                    <a:pt x="144" y="1145"/>
                  </a:cubicBezTo>
                  <a:cubicBezTo>
                    <a:pt x="160" y="1129"/>
                    <a:pt x="160" y="1113"/>
                    <a:pt x="144" y="1097"/>
                  </a:cubicBezTo>
                  <a:cubicBezTo>
                    <a:pt x="128" y="1018"/>
                    <a:pt x="112" y="954"/>
                    <a:pt x="112" y="875"/>
                  </a:cubicBezTo>
                  <a:cubicBezTo>
                    <a:pt x="112" y="684"/>
                    <a:pt x="128" y="461"/>
                    <a:pt x="128" y="318"/>
                  </a:cubicBezTo>
                  <a:cubicBezTo>
                    <a:pt x="144" y="223"/>
                    <a:pt x="144" y="143"/>
                    <a:pt x="128" y="64"/>
                  </a:cubicBezTo>
                  <a:cubicBezTo>
                    <a:pt x="112" y="16"/>
                    <a:pt x="96" y="0"/>
                    <a:pt x="64" y="48"/>
                  </a:cubicBezTo>
                  <a:cubicBezTo>
                    <a:pt x="48" y="64"/>
                    <a:pt x="48" y="80"/>
                    <a:pt x="64" y="80"/>
                  </a:cubicBezTo>
                  <a:close/>
                  <a:moveTo>
                    <a:pt x="96" y="96"/>
                  </a:moveTo>
                  <a:lnTo>
                    <a:pt x="112" y="96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64;p68"/>
            <p:cNvSpPr/>
            <p:nvPr/>
          </p:nvSpPr>
          <p:spPr>
            <a:xfrm>
              <a:off x="4914575" y="4908475"/>
              <a:ext cx="4400" cy="38975"/>
            </a:xfrm>
            <a:custGeom>
              <a:avLst/>
              <a:gdLst/>
              <a:ahLst/>
              <a:cxnLst/>
              <a:rect l="l" t="t" r="r" b="b"/>
              <a:pathLst>
                <a:path w="176" h="1559" extrusionOk="0">
                  <a:moveTo>
                    <a:pt x="80" y="159"/>
                  </a:moveTo>
                  <a:lnTo>
                    <a:pt x="80" y="175"/>
                  </a:lnTo>
                  <a:cubicBezTo>
                    <a:pt x="80" y="382"/>
                    <a:pt x="0" y="907"/>
                    <a:pt x="16" y="1256"/>
                  </a:cubicBezTo>
                  <a:cubicBezTo>
                    <a:pt x="16" y="1320"/>
                    <a:pt x="16" y="1399"/>
                    <a:pt x="48" y="1463"/>
                  </a:cubicBezTo>
                  <a:cubicBezTo>
                    <a:pt x="64" y="1543"/>
                    <a:pt x="112" y="1558"/>
                    <a:pt x="128" y="1558"/>
                  </a:cubicBezTo>
                  <a:cubicBezTo>
                    <a:pt x="159" y="1558"/>
                    <a:pt x="175" y="1527"/>
                    <a:pt x="144" y="1511"/>
                  </a:cubicBezTo>
                  <a:cubicBezTo>
                    <a:pt x="128" y="1511"/>
                    <a:pt x="159" y="1495"/>
                    <a:pt x="159" y="1463"/>
                  </a:cubicBezTo>
                  <a:cubicBezTo>
                    <a:pt x="159" y="1415"/>
                    <a:pt x="159" y="1352"/>
                    <a:pt x="159" y="1272"/>
                  </a:cubicBezTo>
                  <a:lnTo>
                    <a:pt x="159" y="207"/>
                  </a:lnTo>
                  <a:cubicBezTo>
                    <a:pt x="159" y="32"/>
                    <a:pt x="80" y="0"/>
                    <a:pt x="64" y="112"/>
                  </a:cubicBezTo>
                  <a:cubicBezTo>
                    <a:pt x="48" y="128"/>
                    <a:pt x="64" y="159"/>
                    <a:pt x="80" y="15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65;p68"/>
            <p:cNvSpPr/>
            <p:nvPr/>
          </p:nvSpPr>
          <p:spPr>
            <a:xfrm>
              <a:off x="4921725" y="4899325"/>
              <a:ext cx="4400" cy="46525"/>
            </a:xfrm>
            <a:custGeom>
              <a:avLst/>
              <a:gdLst/>
              <a:ahLst/>
              <a:cxnLst/>
              <a:rect l="l" t="t" r="r" b="b"/>
              <a:pathLst>
                <a:path w="176" h="1861" extrusionOk="0">
                  <a:moveTo>
                    <a:pt x="64" y="223"/>
                  </a:moveTo>
                  <a:lnTo>
                    <a:pt x="64" y="319"/>
                  </a:lnTo>
                  <a:cubicBezTo>
                    <a:pt x="64" y="605"/>
                    <a:pt x="1" y="1145"/>
                    <a:pt x="1" y="1463"/>
                  </a:cubicBezTo>
                  <a:cubicBezTo>
                    <a:pt x="1" y="1734"/>
                    <a:pt x="96" y="1861"/>
                    <a:pt x="112" y="1686"/>
                  </a:cubicBezTo>
                  <a:cubicBezTo>
                    <a:pt x="112" y="1670"/>
                    <a:pt x="112" y="1670"/>
                    <a:pt x="112" y="1670"/>
                  </a:cubicBezTo>
                  <a:lnTo>
                    <a:pt x="112" y="1670"/>
                  </a:lnTo>
                  <a:cubicBezTo>
                    <a:pt x="128" y="1606"/>
                    <a:pt x="144" y="1511"/>
                    <a:pt x="160" y="1400"/>
                  </a:cubicBezTo>
                  <a:cubicBezTo>
                    <a:pt x="176" y="1066"/>
                    <a:pt x="176" y="732"/>
                    <a:pt x="160" y="398"/>
                  </a:cubicBezTo>
                  <a:cubicBezTo>
                    <a:pt x="160" y="128"/>
                    <a:pt x="64" y="1"/>
                    <a:pt x="17" y="191"/>
                  </a:cubicBezTo>
                  <a:cubicBezTo>
                    <a:pt x="1" y="207"/>
                    <a:pt x="17" y="223"/>
                    <a:pt x="32" y="239"/>
                  </a:cubicBezTo>
                  <a:cubicBezTo>
                    <a:pt x="48" y="239"/>
                    <a:pt x="64" y="223"/>
                    <a:pt x="64" y="22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66;p68"/>
            <p:cNvSpPr/>
            <p:nvPr/>
          </p:nvSpPr>
          <p:spPr>
            <a:xfrm>
              <a:off x="4924900" y="4894150"/>
              <a:ext cx="5600" cy="50125"/>
            </a:xfrm>
            <a:custGeom>
              <a:avLst/>
              <a:gdLst/>
              <a:ahLst/>
              <a:cxnLst/>
              <a:rect l="l" t="t" r="r" b="b"/>
              <a:pathLst>
                <a:path w="224" h="2005" extrusionOk="0">
                  <a:moveTo>
                    <a:pt x="223" y="176"/>
                  </a:moveTo>
                  <a:cubicBezTo>
                    <a:pt x="223" y="160"/>
                    <a:pt x="223" y="160"/>
                    <a:pt x="223" y="144"/>
                  </a:cubicBezTo>
                  <a:cubicBezTo>
                    <a:pt x="223" y="1"/>
                    <a:pt x="144" y="49"/>
                    <a:pt x="144" y="128"/>
                  </a:cubicBezTo>
                  <a:cubicBezTo>
                    <a:pt x="128" y="208"/>
                    <a:pt x="112" y="589"/>
                    <a:pt x="112" y="653"/>
                  </a:cubicBezTo>
                  <a:cubicBezTo>
                    <a:pt x="49" y="939"/>
                    <a:pt x="17" y="1241"/>
                    <a:pt x="1" y="1543"/>
                  </a:cubicBezTo>
                  <a:cubicBezTo>
                    <a:pt x="1" y="1670"/>
                    <a:pt x="33" y="1798"/>
                    <a:pt x="64" y="1941"/>
                  </a:cubicBezTo>
                  <a:cubicBezTo>
                    <a:pt x="96" y="2004"/>
                    <a:pt x="192" y="1972"/>
                    <a:pt x="176" y="1909"/>
                  </a:cubicBezTo>
                  <a:cubicBezTo>
                    <a:pt x="160" y="1750"/>
                    <a:pt x="144" y="1575"/>
                    <a:pt x="176" y="1416"/>
                  </a:cubicBezTo>
                  <a:cubicBezTo>
                    <a:pt x="192" y="1162"/>
                    <a:pt x="208" y="891"/>
                    <a:pt x="208" y="669"/>
                  </a:cubicBezTo>
                  <a:cubicBezTo>
                    <a:pt x="223" y="605"/>
                    <a:pt x="208" y="319"/>
                    <a:pt x="223" y="17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67;p68"/>
            <p:cNvSpPr/>
            <p:nvPr/>
          </p:nvSpPr>
          <p:spPr>
            <a:xfrm>
              <a:off x="4932850" y="4881850"/>
              <a:ext cx="6000" cy="56850"/>
            </a:xfrm>
            <a:custGeom>
              <a:avLst/>
              <a:gdLst/>
              <a:ahLst/>
              <a:cxnLst/>
              <a:rect l="l" t="t" r="r" b="b"/>
              <a:pathLst>
                <a:path w="240" h="2274" extrusionOk="0">
                  <a:moveTo>
                    <a:pt x="208" y="16"/>
                  </a:moveTo>
                  <a:cubicBezTo>
                    <a:pt x="192" y="16"/>
                    <a:pt x="160" y="95"/>
                    <a:pt x="128" y="207"/>
                  </a:cubicBezTo>
                  <a:lnTo>
                    <a:pt x="128" y="239"/>
                  </a:lnTo>
                  <a:cubicBezTo>
                    <a:pt x="112" y="318"/>
                    <a:pt x="96" y="398"/>
                    <a:pt x="80" y="477"/>
                  </a:cubicBezTo>
                  <a:lnTo>
                    <a:pt x="80" y="493"/>
                  </a:lnTo>
                  <a:cubicBezTo>
                    <a:pt x="80" y="493"/>
                    <a:pt x="80" y="509"/>
                    <a:pt x="80" y="509"/>
                  </a:cubicBezTo>
                  <a:cubicBezTo>
                    <a:pt x="33" y="747"/>
                    <a:pt x="17" y="986"/>
                    <a:pt x="1" y="1224"/>
                  </a:cubicBezTo>
                  <a:cubicBezTo>
                    <a:pt x="1" y="1542"/>
                    <a:pt x="17" y="1876"/>
                    <a:pt x="64" y="2210"/>
                  </a:cubicBezTo>
                  <a:cubicBezTo>
                    <a:pt x="64" y="2274"/>
                    <a:pt x="160" y="2274"/>
                    <a:pt x="160" y="2210"/>
                  </a:cubicBezTo>
                  <a:cubicBezTo>
                    <a:pt x="128" y="1828"/>
                    <a:pt x="128" y="1431"/>
                    <a:pt x="160" y="1049"/>
                  </a:cubicBezTo>
                  <a:cubicBezTo>
                    <a:pt x="160" y="779"/>
                    <a:pt x="192" y="525"/>
                    <a:pt x="223" y="270"/>
                  </a:cubicBezTo>
                  <a:lnTo>
                    <a:pt x="223" y="254"/>
                  </a:lnTo>
                  <a:cubicBezTo>
                    <a:pt x="239" y="95"/>
                    <a:pt x="239" y="0"/>
                    <a:pt x="208" y="1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68;p68"/>
            <p:cNvSpPr/>
            <p:nvPr/>
          </p:nvSpPr>
          <p:spPr>
            <a:xfrm>
              <a:off x="4938825" y="4873900"/>
              <a:ext cx="7575" cy="53275"/>
            </a:xfrm>
            <a:custGeom>
              <a:avLst/>
              <a:gdLst/>
              <a:ahLst/>
              <a:cxnLst/>
              <a:rect l="l" t="t" r="r" b="b"/>
              <a:pathLst>
                <a:path w="303" h="2131" extrusionOk="0">
                  <a:moveTo>
                    <a:pt x="223" y="32"/>
                  </a:moveTo>
                  <a:cubicBezTo>
                    <a:pt x="96" y="366"/>
                    <a:pt x="32" y="716"/>
                    <a:pt x="16" y="1065"/>
                  </a:cubicBezTo>
                  <a:cubicBezTo>
                    <a:pt x="0" y="1352"/>
                    <a:pt x="16" y="1638"/>
                    <a:pt x="80" y="1908"/>
                  </a:cubicBezTo>
                  <a:cubicBezTo>
                    <a:pt x="112" y="1972"/>
                    <a:pt x="127" y="2035"/>
                    <a:pt x="159" y="2115"/>
                  </a:cubicBezTo>
                  <a:cubicBezTo>
                    <a:pt x="175" y="2115"/>
                    <a:pt x="175" y="2131"/>
                    <a:pt x="191" y="2115"/>
                  </a:cubicBezTo>
                  <a:cubicBezTo>
                    <a:pt x="207" y="2115"/>
                    <a:pt x="207" y="2115"/>
                    <a:pt x="207" y="2099"/>
                  </a:cubicBezTo>
                  <a:lnTo>
                    <a:pt x="207" y="1892"/>
                  </a:lnTo>
                  <a:cubicBezTo>
                    <a:pt x="191" y="1638"/>
                    <a:pt x="175" y="1352"/>
                    <a:pt x="175" y="1065"/>
                  </a:cubicBezTo>
                  <a:cubicBezTo>
                    <a:pt x="175" y="731"/>
                    <a:pt x="207" y="382"/>
                    <a:pt x="286" y="48"/>
                  </a:cubicBezTo>
                  <a:cubicBezTo>
                    <a:pt x="302" y="32"/>
                    <a:pt x="286" y="16"/>
                    <a:pt x="271" y="16"/>
                  </a:cubicBezTo>
                  <a:cubicBezTo>
                    <a:pt x="255" y="0"/>
                    <a:pt x="239" y="16"/>
                    <a:pt x="223" y="3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69;p68"/>
            <p:cNvSpPr/>
            <p:nvPr/>
          </p:nvSpPr>
          <p:spPr>
            <a:xfrm>
              <a:off x="4950350" y="4856000"/>
              <a:ext cx="5575" cy="62025"/>
            </a:xfrm>
            <a:custGeom>
              <a:avLst/>
              <a:gdLst/>
              <a:ahLst/>
              <a:cxnLst/>
              <a:rect l="l" t="t" r="r" b="b"/>
              <a:pathLst>
                <a:path w="223" h="2481" extrusionOk="0">
                  <a:moveTo>
                    <a:pt x="80" y="525"/>
                  </a:moveTo>
                  <a:cubicBezTo>
                    <a:pt x="64" y="605"/>
                    <a:pt x="48" y="668"/>
                    <a:pt x="48" y="700"/>
                  </a:cubicBezTo>
                  <a:lnTo>
                    <a:pt x="0" y="2465"/>
                  </a:lnTo>
                  <a:cubicBezTo>
                    <a:pt x="0" y="2465"/>
                    <a:pt x="16" y="2481"/>
                    <a:pt x="16" y="2481"/>
                  </a:cubicBezTo>
                  <a:cubicBezTo>
                    <a:pt x="32" y="2481"/>
                    <a:pt x="32" y="2481"/>
                    <a:pt x="32" y="2465"/>
                  </a:cubicBezTo>
                  <a:cubicBezTo>
                    <a:pt x="96" y="2290"/>
                    <a:pt x="128" y="2115"/>
                    <a:pt x="143" y="1940"/>
                  </a:cubicBezTo>
                  <a:cubicBezTo>
                    <a:pt x="175" y="1527"/>
                    <a:pt x="128" y="1114"/>
                    <a:pt x="159" y="716"/>
                  </a:cubicBezTo>
                  <a:cubicBezTo>
                    <a:pt x="159" y="621"/>
                    <a:pt x="207" y="271"/>
                    <a:pt x="207" y="128"/>
                  </a:cubicBezTo>
                  <a:cubicBezTo>
                    <a:pt x="223" y="1"/>
                    <a:pt x="143" y="17"/>
                    <a:pt x="128" y="80"/>
                  </a:cubicBezTo>
                  <a:cubicBezTo>
                    <a:pt x="128" y="96"/>
                    <a:pt x="112" y="144"/>
                    <a:pt x="96" y="239"/>
                  </a:cubicBezTo>
                  <a:lnTo>
                    <a:pt x="16" y="494"/>
                  </a:lnTo>
                  <a:cubicBezTo>
                    <a:pt x="16" y="509"/>
                    <a:pt x="32" y="541"/>
                    <a:pt x="48" y="54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70;p68"/>
            <p:cNvSpPr/>
            <p:nvPr/>
          </p:nvSpPr>
          <p:spPr>
            <a:xfrm>
              <a:off x="4956700" y="4846850"/>
              <a:ext cx="6800" cy="61650"/>
            </a:xfrm>
            <a:custGeom>
              <a:avLst/>
              <a:gdLst/>
              <a:ahLst/>
              <a:cxnLst/>
              <a:rect l="l" t="t" r="r" b="b"/>
              <a:pathLst>
                <a:path w="272" h="2466" extrusionOk="0">
                  <a:moveTo>
                    <a:pt x="207" y="33"/>
                  </a:moveTo>
                  <a:cubicBezTo>
                    <a:pt x="144" y="271"/>
                    <a:pt x="96" y="510"/>
                    <a:pt x="80" y="748"/>
                  </a:cubicBezTo>
                  <a:cubicBezTo>
                    <a:pt x="48" y="1321"/>
                    <a:pt x="112" y="1909"/>
                    <a:pt x="1" y="2449"/>
                  </a:cubicBezTo>
                  <a:cubicBezTo>
                    <a:pt x="1" y="2449"/>
                    <a:pt x="1" y="2465"/>
                    <a:pt x="17" y="2465"/>
                  </a:cubicBezTo>
                  <a:cubicBezTo>
                    <a:pt x="33" y="2465"/>
                    <a:pt x="33" y="2465"/>
                    <a:pt x="33" y="2449"/>
                  </a:cubicBezTo>
                  <a:cubicBezTo>
                    <a:pt x="176" y="1829"/>
                    <a:pt x="96" y="1162"/>
                    <a:pt x="176" y="526"/>
                  </a:cubicBezTo>
                  <a:cubicBezTo>
                    <a:pt x="192" y="367"/>
                    <a:pt x="223" y="208"/>
                    <a:pt x="271" y="49"/>
                  </a:cubicBezTo>
                  <a:cubicBezTo>
                    <a:pt x="271" y="33"/>
                    <a:pt x="271" y="17"/>
                    <a:pt x="255" y="17"/>
                  </a:cubicBezTo>
                  <a:cubicBezTo>
                    <a:pt x="239" y="1"/>
                    <a:pt x="223" y="17"/>
                    <a:pt x="207" y="3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71;p68"/>
            <p:cNvSpPr/>
            <p:nvPr/>
          </p:nvSpPr>
          <p:spPr>
            <a:xfrm>
              <a:off x="4961475" y="4840500"/>
              <a:ext cx="8375" cy="62825"/>
            </a:xfrm>
            <a:custGeom>
              <a:avLst/>
              <a:gdLst/>
              <a:ahLst/>
              <a:cxnLst/>
              <a:rect l="l" t="t" r="r" b="b"/>
              <a:pathLst>
                <a:path w="335" h="2513" extrusionOk="0">
                  <a:moveTo>
                    <a:pt x="239" y="191"/>
                  </a:moveTo>
                  <a:lnTo>
                    <a:pt x="239" y="191"/>
                  </a:lnTo>
                  <a:cubicBezTo>
                    <a:pt x="239" y="207"/>
                    <a:pt x="223" y="287"/>
                    <a:pt x="207" y="303"/>
                  </a:cubicBezTo>
                  <a:lnTo>
                    <a:pt x="112" y="907"/>
                  </a:lnTo>
                  <a:lnTo>
                    <a:pt x="32" y="1956"/>
                  </a:lnTo>
                  <a:cubicBezTo>
                    <a:pt x="16" y="2067"/>
                    <a:pt x="1" y="2163"/>
                    <a:pt x="1" y="2274"/>
                  </a:cubicBezTo>
                  <a:cubicBezTo>
                    <a:pt x="1" y="2338"/>
                    <a:pt x="16" y="2417"/>
                    <a:pt x="64" y="2481"/>
                  </a:cubicBezTo>
                  <a:cubicBezTo>
                    <a:pt x="64" y="2513"/>
                    <a:pt x="112" y="2481"/>
                    <a:pt x="96" y="2465"/>
                  </a:cubicBezTo>
                  <a:lnTo>
                    <a:pt x="160" y="1972"/>
                  </a:lnTo>
                  <a:lnTo>
                    <a:pt x="223" y="923"/>
                  </a:lnTo>
                  <a:lnTo>
                    <a:pt x="287" y="319"/>
                  </a:lnTo>
                  <a:cubicBezTo>
                    <a:pt x="287" y="287"/>
                    <a:pt x="303" y="223"/>
                    <a:pt x="303" y="207"/>
                  </a:cubicBezTo>
                  <a:lnTo>
                    <a:pt x="303" y="207"/>
                  </a:lnTo>
                  <a:cubicBezTo>
                    <a:pt x="334" y="64"/>
                    <a:pt x="334" y="1"/>
                    <a:pt x="303" y="32"/>
                  </a:cubicBezTo>
                  <a:cubicBezTo>
                    <a:pt x="303" y="16"/>
                    <a:pt x="271" y="48"/>
                    <a:pt x="239" y="19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72;p68"/>
            <p:cNvSpPr/>
            <p:nvPr/>
          </p:nvSpPr>
          <p:spPr>
            <a:xfrm>
              <a:off x="4967450" y="4836525"/>
              <a:ext cx="7575" cy="58050"/>
            </a:xfrm>
            <a:custGeom>
              <a:avLst/>
              <a:gdLst/>
              <a:ahLst/>
              <a:cxnLst/>
              <a:rect l="l" t="t" r="r" b="b"/>
              <a:pathLst>
                <a:path w="303" h="2322" extrusionOk="0">
                  <a:moveTo>
                    <a:pt x="223" y="144"/>
                  </a:moveTo>
                  <a:lnTo>
                    <a:pt x="223" y="144"/>
                  </a:lnTo>
                  <a:cubicBezTo>
                    <a:pt x="223" y="287"/>
                    <a:pt x="159" y="684"/>
                    <a:pt x="159" y="796"/>
                  </a:cubicBezTo>
                  <a:lnTo>
                    <a:pt x="0" y="2274"/>
                  </a:lnTo>
                  <a:cubicBezTo>
                    <a:pt x="0" y="2306"/>
                    <a:pt x="16" y="2322"/>
                    <a:pt x="32" y="2322"/>
                  </a:cubicBezTo>
                  <a:cubicBezTo>
                    <a:pt x="64" y="2322"/>
                    <a:pt x="80" y="2306"/>
                    <a:pt x="80" y="2290"/>
                  </a:cubicBezTo>
                  <a:lnTo>
                    <a:pt x="223" y="811"/>
                  </a:lnTo>
                  <a:cubicBezTo>
                    <a:pt x="239" y="700"/>
                    <a:pt x="286" y="287"/>
                    <a:pt x="286" y="144"/>
                  </a:cubicBezTo>
                  <a:cubicBezTo>
                    <a:pt x="302" y="1"/>
                    <a:pt x="254" y="1"/>
                    <a:pt x="223" y="112"/>
                  </a:cubicBezTo>
                  <a:cubicBezTo>
                    <a:pt x="223" y="112"/>
                    <a:pt x="223" y="128"/>
                    <a:pt x="223" y="1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73;p68"/>
            <p:cNvSpPr/>
            <p:nvPr/>
          </p:nvSpPr>
          <p:spPr>
            <a:xfrm>
              <a:off x="5040175" y="4778100"/>
              <a:ext cx="5200" cy="24275"/>
            </a:xfrm>
            <a:custGeom>
              <a:avLst/>
              <a:gdLst/>
              <a:ahLst/>
              <a:cxnLst/>
              <a:rect l="l" t="t" r="r" b="b"/>
              <a:pathLst>
                <a:path w="208" h="971" extrusionOk="0">
                  <a:moveTo>
                    <a:pt x="16" y="128"/>
                  </a:moveTo>
                  <a:cubicBezTo>
                    <a:pt x="16" y="128"/>
                    <a:pt x="16" y="144"/>
                    <a:pt x="16" y="144"/>
                  </a:cubicBezTo>
                  <a:cubicBezTo>
                    <a:pt x="16" y="207"/>
                    <a:pt x="16" y="318"/>
                    <a:pt x="1" y="366"/>
                  </a:cubicBezTo>
                  <a:lnTo>
                    <a:pt x="80" y="907"/>
                  </a:lnTo>
                  <a:cubicBezTo>
                    <a:pt x="80" y="938"/>
                    <a:pt x="96" y="954"/>
                    <a:pt x="128" y="970"/>
                  </a:cubicBezTo>
                  <a:cubicBezTo>
                    <a:pt x="144" y="970"/>
                    <a:pt x="175" y="954"/>
                    <a:pt x="175" y="923"/>
                  </a:cubicBezTo>
                  <a:cubicBezTo>
                    <a:pt x="191" y="875"/>
                    <a:pt x="207" y="811"/>
                    <a:pt x="207" y="748"/>
                  </a:cubicBezTo>
                  <a:cubicBezTo>
                    <a:pt x="207" y="620"/>
                    <a:pt x="175" y="461"/>
                    <a:pt x="175" y="366"/>
                  </a:cubicBezTo>
                  <a:cubicBezTo>
                    <a:pt x="160" y="271"/>
                    <a:pt x="144" y="175"/>
                    <a:pt x="112" y="96"/>
                  </a:cubicBezTo>
                  <a:cubicBezTo>
                    <a:pt x="64" y="32"/>
                    <a:pt x="16" y="0"/>
                    <a:pt x="16" y="96"/>
                  </a:cubicBezTo>
                  <a:cubicBezTo>
                    <a:pt x="16" y="112"/>
                    <a:pt x="16" y="112"/>
                    <a:pt x="16" y="12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74;p68"/>
            <p:cNvSpPr/>
            <p:nvPr/>
          </p:nvSpPr>
          <p:spPr>
            <a:xfrm>
              <a:off x="5035000" y="4773725"/>
              <a:ext cx="4800" cy="32225"/>
            </a:xfrm>
            <a:custGeom>
              <a:avLst/>
              <a:gdLst/>
              <a:ahLst/>
              <a:cxnLst/>
              <a:rect l="l" t="t" r="r" b="b"/>
              <a:pathLst>
                <a:path w="192" h="1289" extrusionOk="0">
                  <a:moveTo>
                    <a:pt x="80" y="112"/>
                  </a:moveTo>
                  <a:cubicBezTo>
                    <a:pt x="96" y="112"/>
                    <a:pt x="96" y="96"/>
                    <a:pt x="80" y="80"/>
                  </a:cubicBezTo>
                  <a:cubicBezTo>
                    <a:pt x="49" y="1"/>
                    <a:pt x="17" y="1"/>
                    <a:pt x="1" y="112"/>
                  </a:cubicBezTo>
                  <a:cubicBezTo>
                    <a:pt x="1" y="239"/>
                    <a:pt x="1" y="366"/>
                    <a:pt x="17" y="509"/>
                  </a:cubicBezTo>
                  <a:cubicBezTo>
                    <a:pt x="33" y="668"/>
                    <a:pt x="33" y="859"/>
                    <a:pt x="64" y="1034"/>
                  </a:cubicBezTo>
                  <a:cubicBezTo>
                    <a:pt x="80" y="1113"/>
                    <a:pt x="96" y="1177"/>
                    <a:pt x="128" y="1257"/>
                  </a:cubicBezTo>
                  <a:cubicBezTo>
                    <a:pt x="128" y="1272"/>
                    <a:pt x="160" y="1288"/>
                    <a:pt x="176" y="1288"/>
                  </a:cubicBezTo>
                  <a:cubicBezTo>
                    <a:pt x="192" y="1272"/>
                    <a:pt x="192" y="1257"/>
                    <a:pt x="192" y="1241"/>
                  </a:cubicBezTo>
                  <a:lnTo>
                    <a:pt x="160" y="493"/>
                  </a:lnTo>
                  <a:cubicBezTo>
                    <a:pt x="160" y="477"/>
                    <a:pt x="96" y="223"/>
                    <a:pt x="80" y="11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75;p68"/>
            <p:cNvSpPr/>
            <p:nvPr/>
          </p:nvSpPr>
          <p:spPr>
            <a:xfrm>
              <a:off x="5032225" y="4767375"/>
              <a:ext cx="4800" cy="40950"/>
            </a:xfrm>
            <a:custGeom>
              <a:avLst/>
              <a:gdLst/>
              <a:ahLst/>
              <a:cxnLst/>
              <a:rect l="l" t="t" r="r" b="b"/>
              <a:pathLst>
                <a:path w="192" h="1638" extrusionOk="0">
                  <a:moveTo>
                    <a:pt x="1" y="64"/>
                  </a:moveTo>
                  <a:lnTo>
                    <a:pt x="1" y="64"/>
                  </a:lnTo>
                  <a:cubicBezTo>
                    <a:pt x="1" y="64"/>
                    <a:pt x="1" y="80"/>
                    <a:pt x="1" y="80"/>
                  </a:cubicBezTo>
                  <a:lnTo>
                    <a:pt x="1" y="96"/>
                  </a:lnTo>
                  <a:lnTo>
                    <a:pt x="1" y="111"/>
                  </a:lnTo>
                  <a:cubicBezTo>
                    <a:pt x="1" y="111"/>
                    <a:pt x="1" y="111"/>
                    <a:pt x="1" y="127"/>
                  </a:cubicBezTo>
                  <a:cubicBezTo>
                    <a:pt x="1" y="159"/>
                    <a:pt x="1" y="207"/>
                    <a:pt x="1" y="239"/>
                  </a:cubicBezTo>
                  <a:lnTo>
                    <a:pt x="16" y="636"/>
                  </a:lnTo>
                  <a:lnTo>
                    <a:pt x="96" y="1606"/>
                  </a:lnTo>
                  <a:cubicBezTo>
                    <a:pt x="80" y="1622"/>
                    <a:pt x="96" y="1638"/>
                    <a:pt x="112" y="1638"/>
                  </a:cubicBezTo>
                  <a:cubicBezTo>
                    <a:pt x="112" y="1638"/>
                    <a:pt x="128" y="1622"/>
                    <a:pt x="128" y="1622"/>
                  </a:cubicBezTo>
                  <a:cubicBezTo>
                    <a:pt x="175" y="1495"/>
                    <a:pt x="191" y="1352"/>
                    <a:pt x="191" y="1224"/>
                  </a:cubicBezTo>
                  <a:cubicBezTo>
                    <a:pt x="175" y="1018"/>
                    <a:pt x="144" y="811"/>
                    <a:pt x="96" y="620"/>
                  </a:cubicBezTo>
                  <a:lnTo>
                    <a:pt x="64" y="223"/>
                  </a:lnTo>
                  <a:cubicBezTo>
                    <a:pt x="64" y="191"/>
                    <a:pt x="64" y="127"/>
                    <a:pt x="64" y="96"/>
                  </a:cubicBezTo>
                  <a:lnTo>
                    <a:pt x="64" y="96"/>
                  </a:lnTo>
                  <a:lnTo>
                    <a:pt x="64" y="32"/>
                  </a:lnTo>
                  <a:cubicBezTo>
                    <a:pt x="64" y="16"/>
                    <a:pt x="32" y="0"/>
                    <a:pt x="1" y="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76;p68"/>
            <p:cNvSpPr/>
            <p:nvPr/>
          </p:nvSpPr>
          <p:spPr>
            <a:xfrm>
              <a:off x="5028250" y="4766175"/>
              <a:ext cx="4400" cy="50100"/>
            </a:xfrm>
            <a:custGeom>
              <a:avLst/>
              <a:gdLst/>
              <a:ahLst/>
              <a:cxnLst/>
              <a:rect l="l" t="t" r="r" b="b"/>
              <a:pathLst>
                <a:path w="176" h="2004" extrusionOk="0">
                  <a:moveTo>
                    <a:pt x="16" y="334"/>
                  </a:moveTo>
                  <a:lnTo>
                    <a:pt x="16" y="764"/>
                  </a:lnTo>
                  <a:lnTo>
                    <a:pt x="80" y="1956"/>
                  </a:lnTo>
                  <a:cubicBezTo>
                    <a:pt x="80" y="2004"/>
                    <a:pt x="144" y="2004"/>
                    <a:pt x="144" y="1956"/>
                  </a:cubicBezTo>
                  <a:cubicBezTo>
                    <a:pt x="160" y="1797"/>
                    <a:pt x="175" y="1638"/>
                    <a:pt x="175" y="1479"/>
                  </a:cubicBezTo>
                  <a:cubicBezTo>
                    <a:pt x="175" y="1241"/>
                    <a:pt x="175" y="986"/>
                    <a:pt x="175" y="748"/>
                  </a:cubicBezTo>
                  <a:cubicBezTo>
                    <a:pt x="175" y="732"/>
                    <a:pt x="128" y="414"/>
                    <a:pt x="112" y="287"/>
                  </a:cubicBezTo>
                  <a:lnTo>
                    <a:pt x="96" y="207"/>
                  </a:lnTo>
                  <a:cubicBezTo>
                    <a:pt x="96" y="175"/>
                    <a:pt x="96" y="159"/>
                    <a:pt x="80" y="144"/>
                  </a:cubicBezTo>
                  <a:cubicBezTo>
                    <a:pt x="32" y="0"/>
                    <a:pt x="1" y="0"/>
                    <a:pt x="16" y="318"/>
                  </a:cubicBezTo>
                  <a:cubicBezTo>
                    <a:pt x="16" y="318"/>
                    <a:pt x="16" y="318"/>
                    <a:pt x="16" y="33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77;p68"/>
            <p:cNvSpPr/>
            <p:nvPr/>
          </p:nvSpPr>
          <p:spPr>
            <a:xfrm>
              <a:off x="5023875" y="4769350"/>
              <a:ext cx="5200" cy="56875"/>
            </a:xfrm>
            <a:custGeom>
              <a:avLst/>
              <a:gdLst/>
              <a:ahLst/>
              <a:cxnLst/>
              <a:rect l="l" t="t" r="r" b="b"/>
              <a:pathLst>
                <a:path w="208" h="2275" extrusionOk="0">
                  <a:moveTo>
                    <a:pt x="80" y="32"/>
                  </a:moveTo>
                  <a:cubicBezTo>
                    <a:pt x="48" y="80"/>
                    <a:pt x="32" y="128"/>
                    <a:pt x="32" y="191"/>
                  </a:cubicBezTo>
                  <a:cubicBezTo>
                    <a:pt x="17" y="303"/>
                    <a:pt x="1" y="414"/>
                    <a:pt x="17" y="509"/>
                  </a:cubicBezTo>
                  <a:cubicBezTo>
                    <a:pt x="17" y="955"/>
                    <a:pt x="80" y="1432"/>
                    <a:pt x="64" y="1893"/>
                  </a:cubicBezTo>
                  <a:cubicBezTo>
                    <a:pt x="64" y="2004"/>
                    <a:pt x="64" y="2115"/>
                    <a:pt x="48" y="2227"/>
                  </a:cubicBezTo>
                  <a:cubicBezTo>
                    <a:pt x="48" y="2258"/>
                    <a:pt x="96" y="2274"/>
                    <a:pt x="96" y="2242"/>
                  </a:cubicBezTo>
                  <a:cubicBezTo>
                    <a:pt x="160" y="2020"/>
                    <a:pt x="191" y="1781"/>
                    <a:pt x="207" y="1543"/>
                  </a:cubicBezTo>
                  <a:cubicBezTo>
                    <a:pt x="207" y="1193"/>
                    <a:pt x="144" y="843"/>
                    <a:pt x="144" y="509"/>
                  </a:cubicBezTo>
                  <a:lnTo>
                    <a:pt x="128" y="80"/>
                  </a:lnTo>
                  <a:cubicBezTo>
                    <a:pt x="160" y="48"/>
                    <a:pt x="112" y="1"/>
                    <a:pt x="80" y="3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78;p68"/>
            <p:cNvSpPr/>
            <p:nvPr/>
          </p:nvSpPr>
          <p:spPr>
            <a:xfrm>
              <a:off x="5020300" y="4776100"/>
              <a:ext cx="3600" cy="52100"/>
            </a:xfrm>
            <a:custGeom>
              <a:avLst/>
              <a:gdLst/>
              <a:ahLst/>
              <a:cxnLst/>
              <a:rect l="l" t="t" r="r" b="b"/>
              <a:pathLst>
                <a:path w="144" h="2084" extrusionOk="0">
                  <a:moveTo>
                    <a:pt x="80" y="1"/>
                  </a:moveTo>
                  <a:cubicBezTo>
                    <a:pt x="64" y="1"/>
                    <a:pt x="48" y="1"/>
                    <a:pt x="48" y="33"/>
                  </a:cubicBezTo>
                  <a:lnTo>
                    <a:pt x="48" y="65"/>
                  </a:lnTo>
                  <a:cubicBezTo>
                    <a:pt x="48" y="65"/>
                    <a:pt x="48" y="65"/>
                    <a:pt x="48" y="80"/>
                  </a:cubicBezTo>
                  <a:cubicBezTo>
                    <a:pt x="48" y="224"/>
                    <a:pt x="48" y="621"/>
                    <a:pt x="48" y="653"/>
                  </a:cubicBezTo>
                  <a:cubicBezTo>
                    <a:pt x="32" y="891"/>
                    <a:pt x="1" y="1130"/>
                    <a:pt x="1" y="1368"/>
                  </a:cubicBezTo>
                  <a:cubicBezTo>
                    <a:pt x="1" y="1591"/>
                    <a:pt x="32" y="1829"/>
                    <a:pt x="48" y="2068"/>
                  </a:cubicBezTo>
                  <a:cubicBezTo>
                    <a:pt x="48" y="2084"/>
                    <a:pt x="48" y="2084"/>
                    <a:pt x="64" y="2084"/>
                  </a:cubicBezTo>
                  <a:cubicBezTo>
                    <a:pt x="80" y="2084"/>
                    <a:pt x="96" y="2084"/>
                    <a:pt x="96" y="2068"/>
                  </a:cubicBezTo>
                  <a:cubicBezTo>
                    <a:pt x="112" y="1829"/>
                    <a:pt x="128" y="1591"/>
                    <a:pt x="128" y="1368"/>
                  </a:cubicBezTo>
                  <a:cubicBezTo>
                    <a:pt x="144" y="1130"/>
                    <a:pt x="112" y="891"/>
                    <a:pt x="112" y="653"/>
                  </a:cubicBezTo>
                  <a:lnTo>
                    <a:pt x="112" y="112"/>
                  </a:lnTo>
                  <a:cubicBezTo>
                    <a:pt x="112" y="112"/>
                    <a:pt x="112" y="112"/>
                    <a:pt x="112" y="112"/>
                  </a:cubicBezTo>
                  <a:lnTo>
                    <a:pt x="112" y="33"/>
                  </a:lnTo>
                  <a:cubicBezTo>
                    <a:pt x="112" y="17"/>
                    <a:pt x="96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79;p68"/>
            <p:cNvSpPr/>
            <p:nvPr/>
          </p:nvSpPr>
          <p:spPr>
            <a:xfrm>
              <a:off x="5015125" y="4781675"/>
              <a:ext cx="4400" cy="55275"/>
            </a:xfrm>
            <a:custGeom>
              <a:avLst/>
              <a:gdLst/>
              <a:ahLst/>
              <a:cxnLst/>
              <a:rect l="l" t="t" r="r" b="b"/>
              <a:pathLst>
                <a:path w="176" h="2211" extrusionOk="0">
                  <a:moveTo>
                    <a:pt x="80" y="1"/>
                  </a:moveTo>
                  <a:cubicBezTo>
                    <a:pt x="49" y="48"/>
                    <a:pt x="33" y="96"/>
                    <a:pt x="33" y="159"/>
                  </a:cubicBezTo>
                  <a:cubicBezTo>
                    <a:pt x="17" y="334"/>
                    <a:pt x="17" y="509"/>
                    <a:pt x="33" y="700"/>
                  </a:cubicBezTo>
                  <a:lnTo>
                    <a:pt x="1" y="2179"/>
                  </a:lnTo>
                  <a:cubicBezTo>
                    <a:pt x="1" y="2195"/>
                    <a:pt x="1" y="2210"/>
                    <a:pt x="17" y="2210"/>
                  </a:cubicBezTo>
                  <a:cubicBezTo>
                    <a:pt x="33" y="2210"/>
                    <a:pt x="49" y="2210"/>
                    <a:pt x="49" y="2195"/>
                  </a:cubicBezTo>
                  <a:cubicBezTo>
                    <a:pt x="96" y="2051"/>
                    <a:pt x="128" y="1892"/>
                    <a:pt x="144" y="1749"/>
                  </a:cubicBezTo>
                  <a:cubicBezTo>
                    <a:pt x="176" y="1400"/>
                    <a:pt x="96" y="1034"/>
                    <a:pt x="96" y="700"/>
                  </a:cubicBezTo>
                  <a:cubicBezTo>
                    <a:pt x="96" y="668"/>
                    <a:pt x="80" y="477"/>
                    <a:pt x="80" y="303"/>
                  </a:cubicBezTo>
                  <a:cubicBezTo>
                    <a:pt x="80" y="191"/>
                    <a:pt x="80" y="96"/>
                    <a:pt x="128" y="64"/>
                  </a:cubicBezTo>
                  <a:cubicBezTo>
                    <a:pt x="128" y="48"/>
                    <a:pt x="128" y="32"/>
                    <a:pt x="128" y="16"/>
                  </a:cubicBezTo>
                  <a:cubicBezTo>
                    <a:pt x="112" y="1"/>
                    <a:pt x="96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80;p68"/>
            <p:cNvSpPr/>
            <p:nvPr/>
          </p:nvSpPr>
          <p:spPr>
            <a:xfrm>
              <a:off x="5009575" y="4786450"/>
              <a:ext cx="5575" cy="59650"/>
            </a:xfrm>
            <a:custGeom>
              <a:avLst/>
              <a:gdLst/>
              <a:ahLst/>
              <a:cxnLst/>
              <a:rect l="l" t="t" r="r" b="b"/>
              <a:pathLst>
                <a:path w="223" h="2386" extrusionOk="0">
                  <a:moveTo>
                    <a:pt x="191" y="350"/>
                  </a:moveTo>
                  <a:cubicBezTo>
                    <a:pt x="207" y="334"/>
                    <a:pt x="223" y="318"/>
                    <a:pt x="223" y="302"/>
                  </a:cubicBezTo>
                  <a:lnTo>
                    <a:pt x="223" y="159"/>
                  </a:lnTo>
                  <a:cubicBezTo>
                    <a:pt x="207" y="48"/>
                    <a:pt x="159" y="0"/>
                    <a:pt x="112" y="159"/>
                  </a:cubicBezTo>
                  <a:cubicBezTo>
                    <a:pt x="48" y="366"/>
                    <a:pt x="16" y="589"/>
                    <a:pt x="0" y="827"/>
                  </a:cubicBezTo>
                  <a:cubicBezTo>
                    <a:pt x="0" y="1129"/>
                    <a:pt x="0" y="1447"/>
                    <a:pt x="16" y="1749"/>
                  </a:cubicBezTo>
                  <a:cubicBezTo>
                    <a:pt x="32" y="1956"/>
                    <a:pt x="32" y="2163"/>
                    <a:pt x="16" y="2369"/>
                  </a:cubicBezTo>
                  <a:cubicBezTo>
                    <a:pt x="16" y="2369"/>
                    <a:pt x="16" y="2385"/>
                    <a:pt x="32" y="2385"/>
                  </a:cubicBezTo>
                  <a:cubicBezTo>
                    <a:pt x="32" y="2385"/>
                    <a:pt x="48" y="2385"/>
                    <a:pt x="48" y="2369"/>
                  </a:cubicBezTo>
                  <a:cubicBezTo>
                    <a:pt x="128" y="2163"/>
                    <a:pt x="175" y="1940"/>
                    <a:pt x="191" y="1717"/>
                  </a:cubicBezTo>
                  <a:cubicBezTo>
                    <a:pt x="207" y="1447"/>
                    <a:pt x="191" y="1193"/>
                    <a:pt x="191" y="938"/>
                  </a:cubicBezTo>
                  <a:cubicBezTo>
                    <a:pt x="175" y="732"/>
                    <a:pt x="175" y="541"/>
                    <a:pt x="191" y="35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81;p68"/>
            <p:cNvSpPr/>
            <p:nvPr/>
          </p:nvSpPr>
          <p:spPr>
            <a:xfrm>
              <a:off x="5005200" y="4787250"/>
              <a:ext cx="9175" cy="64400"/>
            </a:xfrm>
            <a:custGeom>
              <a:avLst/>
              <a:gdLst/>
              <a:ahLst/>
              <a:cxnLst/>
              <a:rect l="l" t="t" r="r" b="b"/>
              <a:pathLst>
                <a:path w="367" h="2576" extrusionOk="0">
                  <a:moveTo>
                    <a:pt x="128" y="286"/>
                  </a:moveTo>
                  <a:lnTo>
                    <a:pt x="112" y="302"/>
                  </a:lnTo>
                  <a:cubicBezTo>
                    <a:pt x="96" y="366"/>
                    <a:pt x="64" y="429"/>
                    <a:pt x="48" y="493"/>
                  </a:cubicBezTo>
                  <a:lnTo>
                    <a:pt x="0" y="1145"/>
                  </a:lnTo>
                  <a:lnTo>
                    <a:pt x="0" y="1701"/>
                  </a:lnTo>
                  <a:cubicBezTo>
                    <a:pt x="0" y="1987"/>
                    <a:pt x="32" y="2274"/>
                    <a:pt x="64" y="2544"/>
                  </a:cubicBezTo>
                  <a:cubicBezTo>
                    <a:pt x="64" y="2560"/>
                    <a:pt x="80" y="2576"/>
                    <a:pt x="96" y="2576"/>
                  </a:cubicBezTo>
                  <a:cubicBezTo>
                    <a:pt x="112" y="2576"/>
                    <a:pt x="112" y="2560"/>
                    <a:pt x="112" y="2544"/>
                  </a:cubicBezTo>
                  <a:lnTo>
                    <a:pt x="191" y="1145"/>
                  </a:lnTo>
                  <a:lnTo>
                    <a:pt x="207" y="509"/>
                  </a:lnTo>
                  <a:cubicBezTo>
                    <a:pt x="207" y="477"/>
                    <a:pt x="239" y="382"/>
                    <a:pt x="223" y="334"/>
                  </a:cubicBezTo>
                  <a:lnTo>
                    <a:pt x="223" y="302"/>
                  </a:lnTo>
                  <a:cubicBezTo>
                    <a:pt x="366" y="175"/>
                    <a:pt x="303" y="143"/>
                    <a:pt x="207" y="207"/>
                  </a:cubicBezTo>
                  <a:cubicBezTo>
                    <a:pt x="175" y="48"/>
                    <a:pt x="112" y="0"/>
                    <a:pt x="128" y="28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82;p68"/>
            <p:cNvSpPr/>
            <p:nvPr/>
          </p:nvSpPr>
          <p:spPr>
            <a:xfrm>
              <a:off x="5000825" y="4800750"/>
              <a:ext cx="5200" cy="52100"/>
            </a:xfrm>
            <a:custGeom>
              <a:avLst/>
              <a:gdLst/>
              <a:ahLst/>
              <a:cxnLst/>
              <a:rect l="l" t="t" r="r" b="b"/>
              <a:pathLst>
                <a:path w="208" h="2084" extrusionOk="0">
                  <a:moveTo>
                    <a:pt x="112" y="17"/>
                  </a:moveTo>
                  <a:cubicBezTo>
                    <a:pt x="96" y="17"/>
                    <a:pt x="80" y="17"/>
                    <a:pt x="80" y="48"/>
                  </a:cubicBezTo>
                  <a:lnTo>
                    <a:pt x="80" y="48"/>
                  </a:lnTo>
                  <a:cubicBezTo>
                    <a:pt x="48" y="112"/>
                    <a:pt x="16" y="176"/>
                    <a:pt x="1" y="239"/>
                  </a:cubicBezTo>
                  <a:lnTo>
                    <a:pt x="1" y="748"/>
                  </a:lnTo>
                  <a:lnTo>
                    <a:pt x="80" y="2052"/>
                  </a:lnTo>
                  <a:cubicBezTo>
                    <a:pt x="64" y="2068"/>
                    <a:pt x="112" y="2083"/>
                    <a:pt x="128" y="2052"/>
                  </a:cubicBezTo>
                  <a:cubicBezTo>
                    <a:pt x="175" y="1893"/>
                    <a:pt x="207" y="1702"/>
                    <a:pt x="207" y="1527"/>
                  </a:cubicBezTo>
                  <a:cubicBezTo>
                    <a:pt x="207" y="1257"/>
                    <a:pt x="175" y="986"/>
                    <a:pt x="175" y="748"/>
                  </a:cubicBezTo>
                  <a:lnTo>
                    <a:pt x="128" y="239"/>
                  </a:lnTo>
                  <a:lnTo>
                    <a:pt x="128" y="64"/>
                  </a:lnTo>
                  <a:lnTo>
                    <a:pt x="128" y="64"/>
                  </a:lnTo>
                  <a:cubicBezTo>
                    <a:pt x="175" y="1"/>
                    <a:pt x="144" y="1"/>
                    <a:pt x="112" y="1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83;p68"/>
            <p:cNvSpPr/>
            <p:nvPr/>
          </p:nvSpPr>
          <p:spPr>
            <a:xfrm>
              <a:off x="4995650" y="4809500"/>
              <a:ext cx="5200" cy="51700"/>
            </a:xfrm>
            <a:custGeom>
              <a:avLst/>
              <a:gdLst/>
              <a:ahLst/>
              <a:cxnLst/>
              <a:rect l="l" t="t" r="r" b="b"/>
              <a:pathLst>
                <a:path w="208" h="2068" extrusionOk="0">
                  <a:moveTo>
                    <a:pt x="192" y="112"/>
                  </a:moveTo>
                  <a:cubicBezTo>
                    <a:pt x="208" y="112"/>
                    <a:pt x="208" y="96"/>
                    <a:pt x="192" y="80"/>
                  </a:cubicBezTo>
                  <a:cubicBezTo>
                    <a:pt x="192" y="0"/>
                    <a:pt x="144" y="32"/>
                    <a:pt x="112" y="64"/>
                  </a:cubicBezTo>
                  <a:cubicBezTo>
                    <a:pt x="80" y="144"/>
                    <a:pt x="49" y="223"/>
                    <a:pt x="49" y="303"/>
                  </a:cubicBezTo>
                  <a:lnTo>
                    <a:pt x="17" y="716"/>
                  </a:lnTo>
                  <a:cubicBezTo>
                    <a:pt x="17" y="970"/>
                    <a:pt x="1" y="1241"/>
                    <a:pt x="17" y="1511"/>
                  </a:cubicBezTo>
                  <a:cubicBezTo>
                    <a:pt x="33" y="1686"/>
                    <a:pt x="64" y="1861"/>
                    <a:pt x="96" y="2036"/>
                  </a:cubicBezTo>
                  <a:cubicBezTo>
                    <a:pt x="96" y="2051"/>
                    <a:pt x="112" y="2067"/>
                    <a:pt x="128" y="2051"/>
                  </a:cubicBezTo>
                  <a:cubicBezTo>
                    <a:pt x="128" y="2051"/>
                    <a:pt x="144" y="2051"/>
                    <a:pt x="144" y="2036"/>
                  </a:cubicBezTo>
                  <a:lnTo>
                    <a:pt x="192" y="732"/>
                  </a:lnTo>
                  <a:lnTo>
                    <a:pt x="192" y="334"/>
                  </a:lnTo>
                  <a:lnTo>
                    <a:pt x="192" y="128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84;p68"/>
            <p:cNvSpPr/>
            <p:nvPr/>
          </p:nvSpPr>
          <p:spPr>
            <a:xfrm>
              <a:off x="4991675" y="4811475"/>
              <a:ext cx="5600" cy="50900"/>
            </a:xfrm>
            <a:custGeom>
              <a:avLst/>
              <a:gdLst/>
              <a:ahLst/>
              <a:cxnLst/>
              <a:rect l="l" t="t" r="r" b="b"/>
              <a:pathLst>
                <a:path w="224" h="2036" extrusionOk="0">
                  <a:moveTo>
                    <a:pt x="208" y="96"/>
                  </a:moveTo>
                  <a:cubicBezTo>
                    <a:pt x="208" y="80"/>
                    <a:pt x="223" y="80"/>
                    <a:pt x="223" y="65"/>
                  </a:cubicBezTo>
                  <a:cubicBezTo>
                    <a:pt x="223" y="17"/>
                    <a:pt x="160" y="1"/>
                    <a:pt x="128" y="96"/>
                  </a:cubicBezTo>
                  <a:cubicBezTo>
                    <a:pt x="96" y="239"/>
                    <a:pt x="33" y="605"/>
                    <a:pt x="33" y="669"/>
                  </a:cubicBezTo>
                  <a:cubicBezTo>
                    <a:pt x="17" y="844"/>
                    <a:pt x="1" y="1018"/>
                    <a:pt x="1" y="1209"/>
                  </a:cubicBezTo>
                  <a:cubicBezTo>
                    <a:pt x="1" y="1480"/>
                    <a:pt x="33" y="1734"/>
                    <a:pt x="33" y="2004"/>
                  </a:cubicBezTo>
                  <a:cubicBezTo>
                    <a:pt x="33" y="2020"/>
                    <a:pt x="49" y="2036"/>
                    <a:pt x="64" y="2036"/>
                  </a:cubicBezTo>
                  <a:cubicBezTo>
                    <a:pt x="80" y="2036"/>
                    <a:pt x="96" y="2020"/>
                    <a:pt x="96" y="2004"/>
                  </a:cubicBezTo>
                  <a:lnTo>
                    <a:pt x="144" y="669"/>
                  </a:lnTo>
                  <a:cubicBezTo>
                    <a:pt x="144" y="621"/>
                    <a:pt x="176" y="239"/>
                    <a:pt x="208" y="11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85;p68"/>
            <p:cNvSpPr/>
            <p:nvPr/>
          </p:nvSpPr>
          <p:spPr>
            <a:xfrm>
              <a:off x="4982950" y="4820225"/>
              <a:ext cx="4775" cy="51700"/>
            </a:xfrm>
            <a:custGeom>
              <a:avLst/>
              <a:gdLst/>
              <a:ahLst/>
              <a:cxnLst/>
              <a:rect l="l" t="t" r="r" b="b"/>
              <a:pathLst>
                <a:path w="191" h="2068" extrusionOk="0">
                  <a:moveTo>
                    <a:pt x="127" y="33"/>
                  </a:moveTo>
                  <a:cubicBezTo>
                    <a:pt x="64" y="366"/>
                    <a:pt x="32" y="700"/>
                    <a:pt x="16" y="1034"/>
                  </a:cubicBezTo>
                  <a:cubicBezTo>
                    <a:pt x="0" y="1368"/>
                    <a:pt x="16" y="1702"/>
                    <a:pt x="16" y="2052"/>
                  </a:cubicBezTo>
                  <a:cubicBezTo>
                    <a:pt x="16" y="2052"/>
                    <a:pt x="32" y="2068"/>
                    <a:pt x="32" y="2068"/>
                  </a:cubicBezTo>
                  <a:cubicBezTo>
                    <a:pt x="48" y="2068"/>
                    <a:pt x="64" y="2052"/>
                    <a:pt x="64" y="2052"/>
                  </a:cubicBezTo>
                  <a:lnTo>
                    <a:pt x="191" y="33"/>
                  </a:lnTo>
                  <a:cubicBezTo>
                    <a:pt x="191" y="17"/>
                    <a:pt x="175" y="1"/>
                    <a:pt x="159" y="1"/>
                  </a:cubicBezTo>
                  <a:cubicBezTo>
                    <a:pt x="143" y="1"/>
                    <a:pt x="127" y="17"/>
                    <a:pt x="127" y="3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86;p68"/>
            <p:cNvSpPr/>
            <p:nvPr/>
          </p:nvSpPr>
          <p:spPr>
            <a:xfrm>
              <a:off x="4984925" y="4817450"/>
              <a:ext cx="4400" cy="60825"/>
            </a:xfrm>
            <a:custGeom>
              <a:avLst/>
              <a:gdLst/>
              <a:ahLst/>
              <a:cxnLst/>
              <a:rect l="l" t="t" r="r" b="b"/>
              <a:pathLst>
                <a:path w="176" h="2433" extrusionOk="0">
                  <a:moveTo>
                    <a:pt x="80" y="64"/>
                  </a:moveTo>
                  <a:lnTo>
                    <a:pt x="48" y="620"/>
                  </a:lnTo>
                  <a:lnTo>
                    <a:pt x="16" y="2417"/>
                  </a:lnTo>
                  <a:cubicBezTo>
                    <a:pt x="1" y="2433"/>
                    <a:pt x="1" y="2433"/>
                    <a:pt x="16" y="2433"/>
                  </a:cubicBezTo>
                  <a:cubicBezTo>
                    <a:pt x="16" y="2433"/>
                    <a:pt x="16" y="2433"/>
                    <a:pt x="32" y="2433"/>
                  </a:cubicBezTo>
                  <a:cubicBezTo>
                    <a:pt x="96" y="2210"/>
                    <a:pt x="144" y="1956"/>
                    <a:pt x="160" y="1718"/>
                  </a:cubicBezTo>
                  <a:cubicBezTo>
                    <a:pt x="175" y="1352"/>
                    <a:pt x="175" y="986"/>
                    <a:pt x="144" y="620"/>
                  </a:cubicBezTo>
                  <a:cubicBezTo>
                    <a:pt x="144" y="446"/>
                    <a:pt x="128" y="271"/>
                    <a:pt x="112" y="96"/>
                  </a:cubicBezTo>
                  <a:cubicBezTo>
                    <a:pt x="112" y="32"/>
                    <a:pt x="80" y="0"/>
                    <a:pt x="64" y="16"/>
                  </a:cubicBezTo>
                  <a:cubicBezTo>
                    <a:pt x="16" y="16"/>
                    <a:pt x="16" y="80"/>
                    <a:pt x="64" y="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87;p68"/>
            <p:cNvSpPr/>
            <p:nvPr/>
          </p:nvSpPr>
          <p:spPr>
            <a:xfrm>
              <a:off x="4977375" y="4830175"/>
              <a:ext cx="3200" cy="57250"/>
            </a:xfrm>
            <a:custGeom>
              <a:avLst/>
              <a:gdLst/>
              <a:ahLst/>
              <a:cxnLst/>
              <a:rect l="l" t="t" r="r" b="b"/>
              <a:pathLst>
                <a:path w="128" h="2290" extrusionOk="0">
                  <a:moveTo>
                    <a:pt x="80" y="64"/>
                  </a:moveTo>
                  <a:lnTo>
                    <a:pt x="80" y="48"/>
                  </a:lnTo>
                  <a:cubicBezTo>
                    <a:pt x="80" y="32"/>
                    <a:pt x="80" y="32"/>
                    <a:pt x="64" y="16"/>
                  </a:cubicBezTo>
                  <a:cubicBezTo>
                    <a:pt x="48" y="0"/>
                    <a:pt x="16" y="16"/>
                    <a:pt x="16" y="48"/>
                  </a:cubicBezTo>
                  <a:lnTo>
                    <a:pt x="16" y="223"/>
                  </a:lnTo>
                  <a:lnTo>
                    <a:pt x="1" y="700"/>
                  </a:lnTo>
                  <a:cubicBezTo>
                    <a:pt x="1" y="986"/>
                    <a:pt x="32" y="1336"/>
                    <a:pt x="48" y="1654"/>
                  </a:cubicBezTo>
                  <a:cubicBezTo>
                    <a:pt x="64" y="1860"/>
                    <a:pt x="64" y="2083"/>
                    <a:pt x="32" y="2290"/>
                  </a:cubicBezTo>
                  <a:lnTo>
                    <a:pt x="32" y="2290"/>
                  </a:lnTo>
                  <a:lnTo>
                    <a:pt x="48" y="2290"/>
                  </a:lnTo>
                  <a:cubicBezTo>
                    <a:pt x="96" y="2147"/>
                    <a:pt x="112" y="1988"/>
                    <a:pt x="112" y="1813"/>
                  </a:cubicBezTo>
                  <a:cubicBezTo>
                    <a:pt x="128" y="1447"/>
                    <a:pt x="64" y="1050"/>
                    <a:pt x="64" y="700"/>
                  </a:cubicBezTo>
                  <a:lnTo>
                    <a:pt x="64" y="223"/>
                  </a:lnTo>
                  <a:cubicBezTo>
                    <a:pt x="80" y="191"/>
                    <a:pt x="96" y="96"/>
                    <a:pt x="80" y="64"/>
                  </a:cubicBezTo>
                  <a:close/>
                  <a:moveTo>
                    <a:pt x="32" y="80"/>
                  </a:moveTo>
                  <a:cubicBezTo>
                    <a:pt x="32" y="80"/>
                    <a:pt x="16" y="80"/>
                    <a:pt x="16" y="64"/>
                  </a:cubicBezTo>
                  <a:cubicBezTo>
                    <a:pt x="32" y="127"/>
                    <a:pt x="32" y="111"/>
                    <a:pt x="32" y="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88;p68"/>
            <p:cNvSpPr/>
            <p:nvPr/>
          </p:nvSpPr>
          <p:spPr>
            <a:xfrm>
              <a:off x="4986125" y="4815850"/>
              <a:ext cx="3600" cy="48925"/>
            </a:xfrm>
            <a:custGeom>
              <a:avLst/>
              <a:gdLst/>
              <a:ahLst/>
              <a:cxnLst/>
              <a:rect l="l" t="t" r="r" b="b"/>
              <a:pathLst>
                <a:path w="144" h="1957" extrusionOk="0">
                  <a:moveTo>
                    <a:pt x="48" y="49"/>
                  </a:moveTo>
                  <a:lnTo>
                    <a:pt x="0" y="637"/>
                  </a:lnTo>
                  <a:lnTo>
                    <a:pt x="48" y="1909"/>
                  </a:lnTo>
                  <a:cubicBezTo>
                    <a:pt x="48" y="1941"/>
                    <a:pt x="64" y="1956"/>
                    <a:pt x="96" y="1956"/>
                  </a:cubicBezTo>
                  <a:cubicBezTo>
                    <a:pt x="127" y="1956"/>
                    <a:pt x="143" y="1941"/>
                    <a:pt x="143" y="1909"/>
                  </a:cubicBezTo>
                  <a:lnTo>
                    <a:pt x="112" y="637"/>
                  </a:lnTo>
                  <a:lnTo>
                    <a:pt x="112" y="33"/>
                  </a:lnTo>
                  <a:cubicBezTo>
                    <a:pt x="112" y="1"/>
                    <a:pt x="96" y="1"/>
                    <a:pt x="80" y="1"/>
                  </a:cubicBezTo>
                  <a:cubicBezTo>
                    <a:pt x="48" y="1"/>
                    <a:pt x="48" y="17"/>
                    <a:pt x="48" y="4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89;p68"/>
            <p:cNvSpPr/>
            <p:nvPr/>
          </p:nvSpPr>
          <p:spPr>
            <a:xfrm>
              <a:off x="5119275" y="4809900"/>
              <a:ext cx="4400" cy="24275"/>
            </a:xfrm>
            <a:custGeom>
              <a:avLst/>
              <a:gdLst/>
              <a:ahLst/>
              <a:cxnLst/>
              <a:rect l="l" t="t" r="r" b="b"/>
              <a:pathLst>
                <a:path w="176" h="971" extrusionOk="0">
                  <a:moveTo>
                    <a:pt x="16" y="48"/>
                  </a:moveTo>
                  <a:cubicBezTo>
                    <a:pt x="16" y="48"/>
                    <a:pt x="16" y="64"/>
                    <a:pt x="16" y="64"/>
                  </a:cubicBezTo>
                  <a:lnTo>
                    <a:pt x="16" y="334"/>
                  </a:lnTo>
                  <a:cubicBezTo>
                    <a:pt x="0" y="477"/>
                    <a:pt x="0" y="620"/>
                    <a:pt x="0" y="748"/>
                  </a:cubicBezTo>
                  <a:cubicBezTo>
                    <a:pt x="16" y="827"/>
                    <a:pt x="48" y="891"/>
                    <a:pt x="96" y="938"/>
                  </a:cubicBezTo>
                  <a:cubicBezTo>
                    <a:pt x="112" y="954"/>
                    <a:pt x="128" y="970"/>
                    <a:pt x="159" y="954"/>
                  </a:cubicBezTo>
                  <a:cubicBezTo>
                    <a:pt x="175" y="938"/>
                    <a:pt x="175" y="907"/>
                    <a:pt x="159" y="891"/>
                  </a:cubicBezTo>
                  <a:lnTo>
                    <a:pt x="144" y="318"/>
                  </a:lnTo>
                  <a:cubicBezTo>
                    <a:pt x="144" y="287"/>
                    <a:pt x="96" y="128"/>
                    <a:pt x="80" y="48"/>
                  </a:cubicBezTo>
                  <a:cubicBezTo>
                    <a:pt x="80" y="16"/>
                    <a:pt x="32" y="0"/>
                    <a:pt x="0" y="16"/>
                  </a:cubicBezTo>
                  <a:cubicBezTo>
                    <a:pt x="0" y="32"/>
                    <a:pt x="0" y="48"/>
                    <a:pt x="16" y="4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90;p68"/>
            <p:cNvSpPr/>
            <p:nvPr/>
          </p:nvSpPr>
          <p:spPr>
            <a:xfrm>
              <a:off x="5123650" y="4797175"/>
              <a:ext cx="7575" cy="37000"/>
            </a:xfrm>
            <a:custGeom>
              <a:avLst/>
              <a:gdLst/>
              <a:ahLst/>
              <a:cxnLst/>
              <a:rect l="l" t="t" r="r" b="b"/>
              <a:pathLst>
                <a:path w="303" h="1480" extrusionOk="0">
                  <a:moveTo>
                    <a:pt x="64" y="334"/>
                  </a:moveTo>
                  <a:lnTo>
                    <a:pt x="64" y="366"/>
                  </a:lnTo>
                  <a:cubicBezTo>
                    <a:pt x="48" y="430"/>
                    <a:pt x="16" y="605"/>
                    <a:pt x="0" y="637"/>
                  </a:cubicBezTo>
                  <a:cubicBezTo>
                    <a:pt x="0" y="780"/>
                    <a:pt x="0" y="907"/>
                    <a:pt x="32" y="1050"/>
                  </a:cubicBezTo>
                  <a:cubicBezTo>
                    <a:pt x="80" y="1161"/>
                    <a:pt x="112" y="1272"/>
                    <a:pt x="128" y="1400"/>
                  </a:cubicBezTo>
                  <a:cubicBezTo>
                    <a:pt x="112" y="1431"/>
                    <a:pt x="143" y="1463"/>
                    <a:pt x="175" y="1463"/>
                  </a:cubicBezTo>
                  <a:cubicBezTo>
                    <a:pt x="207" y="1479"/>
                    <a:pt x="239" y="1463"/>
                    <a:pt x="239" y="1431"/>
                  </a:cubicBezTo>
                  <a:cubicBezTo>
                    <a:pt x="287" y="1320"/>
                    <a:pt x="302" y="1193"/>
                    <a:pt x="302" y="1082"/>
                  </a:cubicBezTo>
                  <a:cubicBezTo>
                    <a:pt x="287" y="923"/>
                    <a:pt x="207" y="764"/>
                    <a:pt x="207" y="621"/>
                  </a:cubicBezTo>
                  <a:cubicBezTo>
                    <a:pt x="207" y="605"/>
                    <a:pt x="175" y="430"/>
                    <a:pt x="159" y="350"/>
                  </a:cubicBezTo>
                  <a:lnTo>
                    <a:pt x="159" y="319"/>
                  </a:lnTo>
                  <a:cubicBezTo>
                    <a:pt x="239" y="80"/>
                    <a:pt x="175" y="80"/>
                    <a:pt x="128" y="191"/>
                  </a:cubicBezTo>
                  <a:cubicBezTo>
                    <a:pt x="48" y="16"/>
                    <a:pt x="16" y="1"/>
                    <a:pt x="64" y="33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91;p68"/>
            <p:cNvSpPr/>
            <p:nvPr/>
          </p:nvSpPr>
          <p:spPr>
            <a:xfrm>
              <a:off x="5273900" y="4649325"/>
              <a:ext cx="5575" cy="23475"/>
            </a:xfrm>
            <a:custGeom>
              <a:avLst/>
              <a:gdLst/>
              <a:ahLst/>
              <a:cxnLst/>
              <a:rect l="l" t="t" r="r" b="b"/>
              <a:pathLst>
                <a:path w="223" h="939" extrusionOk="0">
                  <a:moveTo>
                    <a:pt x="159" y="239"/>
                  </a:moveTo>
                  <a:cubicBezTo>
                    <a:pt x="159" y="223"/>
                    <a:pt x="159" y="207"/>
                    <a:pt x="159" y="207"/>
                  </a:cubicBezTo>
                  <a:cubicBezTo>
                    <a:pt x="127" y="0"/>
                    <a:pt x="32" y="64"/>
                    <a:pt x="16" y="286"/>
                  </a:cubicBezTo>
                  <a:cubicBezTo>
                    <a:pt x="0" y="413"/>
                    <a:pt x="16" y="557"/>
                    <a:pt x="32" y="700"/>
                  </a:cubicBezTo>
                  <a:cubicBezTo>
                    <a:pt x="32" y="731"/>
                    <a:pt x="32" y="779"/>
                    <a:pt x="32" y="827"/>
                  </a:cubicBezTo>
                  <a:cubicBezTo>
                    <a:pt x="32" y="843"/>
                    <a:pt x="48" y="843"/>
                    <a:pt x="64" y="859"/>
                  </a:cubicBezTo>
                  <a:cubicBezTo>
                    <a:pt x="48" y="922"/>
                    <a:pt x="143" y="938"/>
                    <a:pt x="159" y="875"/>
                  </a:cubicBezTo>
                  <a:cubicBezTo>
                    <a:pt x="175" y="875"/>
                    <a:pt x="191" y="859"/>
                    <a:pt x="191" y="843"/>
                  </a:cubicBezTo>
                  <a:cubicBezTo>
                    <a:pt x="223" y="716"/>
                    <a:pt x="223" y="604"/>
                    <a:pt x="191" y="493"/>
                  </a:cubicBezTo>
                  <a:cubicBezTo>
                    <a:pt x="191" y="382"/>
                    <a:pt x="159" y="286"/>
                    <a:pt x="159" y="2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92;p68"/>
            <p:cNvSpPr/>
            <p:nvPr/>
          </p:nvSpPr>
          <p:spPr>
            <a:xfrm>
              <a:off x="5268325" y="4645750"/>
              <a:ext cx="5600" cy="30625"/>
            </a:xfrm>
            <a:custGeom>
              <a:avLst/>
              <a:gdLst/>
              <a:ahLst/>
              <a:cxnLst/>
              <a:rect l="l" t="t" r="r" b="b"/>
              <a:pathLst>
                <a:path w="224" h="1225" extrusionOk="0">
                  <a:moveTo>
                    <a:pt x="80" y="80"/>
                  </a:moveTo>
                  <a:cubicBezTo>
                    <a:pt x="96" y="64"/>
                    <a:pt x="96" y="48"/>
                    <a:pt x="96" y="48"/>
                  </a:cubicBezTo>
                  <a:cubicBezTo>
                    <a:pt x="80" y="16"/>
                    <a:pt x="64" y="0"/>
                    <a:pt x="48" y="0"/>
                  </a:cubicBezTo>
                  <a:cubicBezTo>
                    <a:pt x="32" y="0"/>
                    <a:pt x="17" y="0"/>
                    <a:pt x="1" y="32"/>
                  </a:cubicBezTo>
                  <a:cubicBezTo>
                    <a:pt x="1" y="143"/>
                    <a:pt x="1" y="254"/>
                    <a:pt x="1" y="366"/>
                  </a:cubicBezTo>
                  <a:cubicBezTo>
                    <a:pt x="17" y="509"/>
                    <a:pt x="1" y="652"/>
                    <a:pt x="32" y="779"/>
                  </a:cubicBezTo>
                  <a:cubicBezTo>
                    <a:pt x="48" y="922"/>
                    <a:pt x="80" y="1049"/>
                    <a:pt x="112" y="1177"/>
                  </a:cubicBezTo>
                  <a:cubicBezTo>
                    <a:pt x="112" y="1208"/>
                    <a:pt x="128" y="1224"/>
                    <a:pt x="160" y="1224"/>
                  </a:cubicBezTo>
                  <a:cubicBezTo>
                    <a:pt x="176" y="1224"/>
                    <a:pt x="191" y="1208"/>
                    <a:pt x="191" y="1177"/>
                  </a:cubicBezTo>
                  <a:cubicBezTo>
                    <a:pt x="223" y="1033"/>
                    <a:pt x="223" y="890"/>
                    <a:pt x="223" y="763"/>
                  </a:cubicBezTo>
                  <a:cubicBezTo>
                    <a:pt x="207" y="620"/>
                    <a:pt x="191" y="477"/>
                    <a:pt x="144" y="350"/>
                  </a:cubicBezTo>
                  <a:cubicBezTo>
                    <a:pt x="160" y="318"/>
                    <a:pt x="96" y="159"/>
                    <a:pt x="80" y="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93;p68"/>
            <p:cNvSpPr/>
            <p:nvPr/>
          </p:nvSpPr>
          <p:spPr>
            <a:xfrm>
              <a:off x="5263150" y="4640575"/>
              <a:ext cx="5600" cy="38575"/>
            </a:xfrm>
            <a:custGeom>
              <a:avLst/>
              <a:gdLst/>
              <a:ahLst/>
              <a:cxnLst/>
              <a:rect l="l" t="t" r="r" b="b"/>
              <a:pathLst>
                <a:path w="224" h="1543" extrusionOk="0">
                  <a:moveTo>
                    <a:pt x="33" y="32"/>
                  </a:moveTo>
                  <a:cubicBezTo>
                    <a:pt x="33" y="32"/>
                    <a:pt x="17" y="48"/>
                    <a:pt x="17" y="64"/>
                  </a:cubicBezTo>
                  <a:cubicBezTo>
                    <a:pt x="1" y="207"/>
                    <a:pt x="1" y="350"/>
                    <a:pt x="1" y="509"/>
                  </a:cubicBezTo>
                  <a:cubicBezTo>
                    <a:pt x="33" y="700"/>
                    <a:pt x="17" y="907"/>
                    <a:pt x="33" y="1097"/>
                  </a:cubicBezTo>
                  <a:cubicBezTo>
                    <a:pt x="49" y="1240"/>
                    <a:pt x="80" y="1368"/>
                    <a:pt x="112" y="1495"/>
                  </a:cubicBezTo>
                  <a:cubicBezTo>
                    <a:pt x="112" y="1527"/>
                    <a:pt x="128" y="1543"/>
                    <a:pt x="160" y="1543"/>
                  </a:cubicBezTo>
                  <a:cubicBezTo>
                    <a:pt x="176" y="1527"/>
                    <a:pt x="192" y="1511"/>
                    <a:pt x="192" y="1495"/>
                  </a:cubicBezTo>
                  <a:cubicBezTo>
                    <a:pt x="192" y="1320"/>
                    <a:pt x="224" y="1161"/>
                    <a:pt x="224" y="986"/>
                  </a:cubicBezTo>
                  <a:cubicBezTo>
                    <a:pt x="208" y="811"/>
                    <a:pt x="192" y="652"/>
                    <a:pt x="144" y="477"/>
                  </a:cubicBezTo>
                  <a:cubicBezTo>
                    <a:pt x="112" y="350"/>
                    <a:pt x="112" y="207"/>
                    <a:pt x="96" y="64"/>
                  </a:cubicBezTo>
                  <a:lnTo>
                    <a:pt x="96" y="64"/>
                  </a:lnTo>
                  <a:cubicBezTo>
                    <a:pt x="96" y="48"/>
                    <a:pt x="96" y="16"/>
                    <a:pt x="96" y="0"/>
                  </a:cubicBezTo>
                  <a:lnTo>
                    <a:pt x="80" y="0"/>
                  </a:lnTo>
                  <a:cubicBezTo>
                    <a:pt x="65" y="0"/>
                    <a:pt x="33" y="0"/>
                    <a:pt x="33" y="3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94;p68"/>
            <p:cNvSpPr/>
            <p:nvPr/>
          </p:nvSpPr>
          <p:spPr>
            <a:xfrm>
              <a:off x="5259175" y="4639375"/>
              <a:ext cx="7200" cy="47725"/>
            </a:xfrm>
            <a:custGeom>
              <a:avLst/>
              <a:gdLst/>
              <a:ahLst/>
              <a:cxnLst/>
              <a:rect l="l" t="t" r="r" b="b"/>
              <a:pathLst>
                <a:path w="288" h="1909" extrusionOk="0">
                  <a:moveTo>
                    <a:pt x="17" y="48"/>
                  </a:moveTo>
                  <a:cubicBezTo>
                    <a:pt x="17" y="48"/>
                    <a:pt x="17" y="64"/>
                    <a:pt x="17" y="80"/>
                  </a:cubicBezTo>
                  <a:cubicBezTo>
                    <a:pt x="17" y="223"/>
                    <a:pt x="33" y="557"/>
                    <a:pt x="33" y="652"/>
                  </a:cubicBezTo>
                  <a:lnTo>
                    <a:pt x="192" y="1877"/>
                  </a:lnTo>
                  <a:cubicBezTo>
                    <a:pt x="192" y="1893"/>
                    <a:pt x="208" y="1909"/>
                    <a:pt x="224" y="1909"/>
                  </a:cubicBezTo>
                  <a:cubicBezTo>
                    <a:pt x="239" y="1909"/>
                    <a:pt x="255" y="1893"/>
                    <a:pt x="255" y="1877"/>
                  </a:cubicBezTo>
                  <a:cubicBezTo>
                    <a:pt x="271" y="1702"/>
                    <a:pt x="287" y="1543"/>
                    <a:pt x="287" y="1368"/>
                  </a:cubicBezTo>
                  <a:cubicBezTo>
                    <a:pt x="271" y="1114"/>
                    <a:pt x="239" y="875"/>
                    <a:pt x="208" y="621"/>
                  </a:cubicBezTo>
                  <a:cubicBezTo>
                    <a:pt x="176" y="525"/>
                    <a:pt x="128" y="207"/>
                    <a:pt x="96" y="64"/>
                  </a:cubicBezTo>
                  <a:cubicBezTo>
                    <a:pt x="96" y="48"/>
                    <a:pt x="80" y="32"/>
                    <a:pt x="80" y="32"/>
                  </a:cubicBezTo>
                  <a:lnTo>
                    <a:pt x="80" y="32"/>
                  </a:lnTo>
                  <a:cubicBezTo>
                    <a:pt x="80" y="32"/>
                    <a:pt x="80" y="17"/>
                    <a:pt x="65" y="17"/>
                  </a:cubicBezTo>
                  <a:cubicBezTo>
                    <a:pt x="49" y="17"/>
                    <a:pt x="17" y="1"/>
                    <a:pt x="17" y="17"/>
                  </a:cubicBezTo>
                  <a:cubicBezTo>
                    <a:pt x="1" y="17"/>
                    <a:pt x="17" y="32"/>
                    <a:pt x="17" y="4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95;p68"/>
            <p:cNvSpPr/>
            <p:nvPr/>
          </p:nvSpPr>
          <p:spPr>
            <a:xfrm>
              <a:off x="5255200" y="4636600"/>
              <a:ext cx="6000" cy="54875"/>
            </a:xfrm>
            <a:custGeom>
              <a:avLst/>
              <a:gdLst/>
              <a:ahLst/>
              <a:cxnLst/>
              <a:rect l="l" t="t" r="r" b="b"/>
              <a:pathLst>
                <a:path w="240" h="2195" extrusionOk="0">
                  <a:moveTo>
                    <a:pt x="80" y="143"/>
                  </a:moveTo>
                  <a:cubicBezTo>
                    <a:pt x="80" y="287"/>
                    <a:pt x="33" y="589"/>
                    <a:pt x="17" y="668"/>
                  </a:cubicBezTo>
                  <a:cubicBezTo>
                    <a:pt x="17" y="954"/>
                    <a:pt x="1" y="1256"/>
                    <a:pt x="33" y="1574"/>
                  </a:cubicBezTo>
                  <a:cubicBezTo>
                    <a:pt x="65" y="1765"/>
                    <a:pt x="112" y="1972"/>
                    <a:pt x="176" y="2163"/>
                  </a:cubicBezTo>
                  <a:cubicBezTo>
                    <a:pt x="176" y="2179"/>
                    <a:pt x="192" y="2194"/>
                    <a:pt x="208" y="2194"/>
                  </a:cubicBezTo>
                  <a:cubicBezTo>
                    <a:pt x="224" y="2194"/>
                    <a:pt x="239" y="2179"/>
                    <a:pt x="239" y="2147"/>
                  </a:cubicBezTo>
                  <a:lnTo>
                    <a:pt x="208" y="652"/>
                  </a:lnTo>
                  <a:cubicBezTo>
                    <a:pt x="192" y="573"/>
                    <a:pt x="160" y="159"/>
                    <a:pt x="144" y="80"/>
                  </a:cubicBezTo>
                  <a:cubicBezTo>
                    <a:pt x="144" y="0"/>
                    <a:pt x="80" y="0"/>
                    <a:pt x="65" y="112"/>
                  </a:cubicBezTo>
                  <a:cubicBezTo>
                    <a:pt x="65" y="128"/>
                    <a:pt x="65" y="143"/>
                    <a:pt x="80" y="14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96;p68"/>
            <p:cNvSpPr/>
            <p:nvPr/>
          </p:nvSpPr>
          <p:spPr>
            <a:xfrm>
              <a:off x="5252025" y="4642950"/>
              <a:ext cx="4400" cy="56075"/>
            </a:xfrm>
            <a:custGeom>
              <a:avLst/>
              <a:gdLst/>
              <a:ahLst/>
              <a:cxnLst/>
              <a:rect l="l" t="t" r="r" b="b"/>
              <a:pathLst>
                <a:path w="176" h="2243" extrusionOk="0">
                  <a:moveTo>
                    <a:pt x="64" y="33"/>
                  </a:moveTo>
                  <a:cubicBezTo>
                    <a:pt x="64" y="33"/>
                    <a:pt x="64" y="33"/>
                    <a:pt x="64" y="17"/>
                  </a:cubicBezTo>
                  <a:cubicBezTo>
                    <a:pt x="33" y="1"/>
                    <a:pt x="1" y="17"/>
                    <a:pt x="1" y="48"/>
                  </a:cubicBezTo>
                  <a:lnTo>
                    <a:pt x="1" y="271"/>
                  </a:lnTo>
                  <a:lnTo>
                    <a:pt x="1" y="716"/>
                  </a:lnTo>
                  <a:cubicBezTo>
                    <a:pt x="1" y="1018"/>
                    <a:pt x="1" y="1320"/>
                    <a:pt x="17" y="1622"/>
                  </a:cubicBezTo>
                  <a:cubicBezTo>
                    <a:pt x="33" y="1829"/>
                    <a:pt x="80" y="2020"/>
                    <a:pt x="96" y="2227"/>
                  </a:cubicBezTo>
                  <a:cubicBezTo>
                    <a:pt x="96" y="2227"/>
                    <a:pt x="112" y="2242"/>
                    <a:pt x="128" y="2242"/>
                  </a:cubicBezTo>
                  <a:cubicBezTo>
                    <a:pt x="144" y="2242"/>
                    <a:pt x="144" y="2227"/>
                    <a:pt x="144" y="2211"/>
                  </a:cubicBezTo>
                  <a:cubicBezTo>
                    <a:pt x="160" y="2020"/>
                    <a:pt x="176" y="1813"/>
                    <a:pt x="176" y="1607"/>
                  </a:cubicBezTo>
                  <a:cubicBezTo>
                    <a:pt x="176" y="1304"/>
                    <a:pt x="128" y="1018"/>
                    <a:pt x="112" y="700"/>
                  </a:cubicBezTo>
                  <a:lnTo>
                    <a:pt x="64" y="255"/>
                  </a:lnTo>
                  <a:cubicBezTo>
                    <a:pt x="64" y="255"/>
                    <a:pt x="64" y="96"/>
                    <a:pt x="64" y="48"/>
                  </a:cubicBezTo>
                  <a:cubicBezTo>
                    <a:pt x="64" y="48"/>
                    <a:pt x="64" y="33"/>
                    <a:pt x="64" y="3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97;p68"/>
            <p:cNvSpPr/>
            <p:nvPr/>
          </p:nvSpPr>
          <p:spPr>
            <a:xfrm>
              <a:off x="5243675" y="4646925"/>
              <a:ext cx="7975" cy="59250"/>
            </a:xfrm>
            <a:custGeom>
              <a:avLst/>
              <a:gdLst/>
              <a:ahLst/>
              <a:cxnLst/>
              <a:rect l="l" t="t" r="r" b="b"/>
              <a:pathLst>
                <a:path w="319" h="2370" extrusionOk="0">
                  <a:moveTo>
                    <a:pt x="128" y="207"/>
                  </a:moveTo>
                  <a:lnTo>
                    <a:pt x="128" y="207"/>
                  </a:lnTo>
                  <a:cubicBezTo>
                    <a:pt x="128" y="223"/>
                    <a:pt x="144" y="239"/>
                    <a:pt x="176" y="239"/>
                  </a:cubicBezTo>
                  <a:cubicBezTo>
                    <a:pt x="192" y="223"/>
                    <a:pt x="192" y="207"/>
                    <a:pt x="192" y="191"/>
                  </a:cubicBezTo>
                  <a:cubicBezTo>
                    <a:pt x="192" y="144"/>
                    <a:pt x="176" y="96"/>
                    <a:pt x="160" y="48"/>
                  </a:cubicBezTo>
                  <a:cubicBezTo>
                    <a:pt x="144" y="17"/>
                    <a:pt x="96" y="1"/>
                    <a:pt x="64" y="17"/>
                  </a:cubicBezTo>
                  <a:cubicBezTo>
                    <a:pt x="49" y="48"/>
                    <a:pt x="17" y="80"/>
                    <a:pt x="17" y="144"/>
                  </a:cubicBezTo>
                  <a:cubicBezTo>
                    <a:pt x="1" y="287"/>
                    <a:pt x="17" y="430"/>
                    <a:pt x="33" y="573"/>
                  </a:cubicBezTo>
                  <a:lnTo>
                    <a:pt x="160" y="2290"/>
                  </a:lnTo>
                  <a:cubicBezTo>
                    <a:pt x="160" y="2370"/>
                    <a:pt x="303" y="2370"/>
                    <a:pt x="303" y="2290"/>
                  </a:cubicBezTo>
                  <a:cubicBezTo>
                    <a:pt x="319" y="2004"/>
                    <a:pt x="303" y="1702"/>
                    <a:pt x="287" y="1416"/>
                  </a:cubicBezTo>
                  <a:cubicBezTo>
                    <a:pt x="255" y="1130"/>
                    <a:pt x="208" y="843"/>
                    <a:pt x="176" y="57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98;p68"/>
            <p:cNvSpPr/>
            <p:nvPr/>
          </p:nvSpPr>
          <p:spPr>
            <a:xfrm>
              <a:off x="5238925" y="4660450"/>
              <a:ext cx="6775" cy="48125"/>
            </a:xfrm>
            <a:custGeom>
              <a:avLst/>
              <a:gdLst/>
              <a:ahLst/>
              <a:cxnLst/>
              <a:rect l="l" t="t" r="r" b="b"/>
              <a:pathLst>
                <a:path w="271" h="1925" extrusionOk="0">
                  <a:moveTo>
                    <a:pt x="48" y="48"/>
                  </a:moveTo>
                  <a:cubicBezTo>
                    <a:pt x="16" y="96"/>
                    <a:pt x="0" y="159"/>
                    <a:pt x="16" y="223"/>
                  </a:cubicBezTo>
                  <a:cubicBezTo>
                    <a:pt x="32" y="350"/>
                    <a:pt x="48" y="477"/>
                    <a:pt x="80" y="604"/>
                  </a:cubicBezTo>
                  <a:lnTo>
                    <a:pt x="143" y="1908"/>
                  </a:lnTo>
                  <a:cubicBezTo>
                    <a:pt x="143" y="1908"/>
                    <a:pt x="143" y="1924"/>
                    <a:pt x="159" y="1924"/>
                  </a:cubicBezTo>
                  <a:cubicBezTo>
                    <a:pt x="159" y="1924"/>
                    <a:pt x="175" y="1908"/>
                    <a:pt x="175" y="1908"/>
                  </a:cubicBezTo>
                  <a:cubicBezTo>
                    <a:pt x="207" y="1638"/>
                    <a:pt x="254" y="1383"/>
                    <a:pt x="270" y="1113"/>
                  </a:cubicBezTo>
                  <a:cubicBezTo>
                    <a:pt x="270" y="922"/>
                    <a:pt x="254" y="748"/>
                    <a:pt x="223" y="573"/>
                  </a:cubicBezTo>
                  <a:lnTo>
                    <a:pt x="95" y="64"/>
                  </a:lnTo>
                  <a:cubicBezTo>
                    <a:pt x="127" y="32"/>
                    <a:pt x="64" y="0"/>
                    <a:pt x="48" y="3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99;p68"/>
            <p:cNvSpPr/>
            <p:nvPr/>
          </p:nvSpPr>
          <p:spPr>
            <a:xfrm>
              <a:off x="5232950" y="4663225"/>
              <a:ext cx="6775" cy="53300"/>
            </a:xfrm>
            <a:custGeom>
              <a:avLst/>
              <a:gdLst/>
              <a:ahLst/>
              <a:cxnLst/>
              <a:rect l="l" t="t" r="r" b="b"/>
              <a:pathLst>
                <a:path w="271" h="2132" extrusionOk="0">
                  <a:moveTo>
                    <a:pt x="16" y="128"/>
                  </a:moveTo>
                  <a:lnTo>
                    <a:pt x="16" y="128"/>
                  </a:lnTo>
                  <a:cubicBezTo>
                    <a:pt x="16" y="175"/>
                    <a:pt x="16" y="287"/>
                    <a:pt x="16" y="303"/>
                  </a:cubicBezTo>
                  <a:lnTo>
                    <a:pt x="32" y="764"/>
                  </a:lnTo>
                  <a:lnTo>
                    <a:pt x="191" y="2099"/>
                  </a:lnTo>
                  <a:cubicBezTo>
                    <a:pt x="191" y="2115"/>
                    <a:pt x="207" y="2131"/>
                    <a:pt x="239" y="2131"/>
                  </a:cubicBezTo>
                  <a:cubicBezTo>
                    <a:pt x="255" y="2131"/>
                    <a:pt x="271" y="2099"/>
                    <a:pt x="271" y="2083"/>
                  </a:cubicBezTo>
                  <a:cubicBezTo>
                    <a:pt x="271" y="1813"/>
                    <a:pt x="271" y="1543"/>
                    <a:pt x="271" y="1288"/>
                  </a:cubicBezTo>
                  <a:cubicBezTo>
                    <a:pt x="255" y="1098"/>
                    <a:pt x="223" y="923"/>
                    <a:pt x="191" y="748"/>
                  </a:cubicBezTo>
                  <a:lnTo>
                    <a:pt x="128" y="287"/>
                  </a:lnTo>
                  <a:cubicBezTo>
                    <a:pt x="128" y="287"/>
                    <a:pt x="96" y="160"/>
                    <a:pt x="80" y="112"/>
                  </a:cubicBezTo>
                  <a:lnTo>
                    <a:pt x="80" y="112"/>
                  </a:lnTo>
                  <a:cubicBezTo>
                    <a:pt x="80" y="48"/>
                    <a:pt x="64" y="32"/>
                    <a:pt x="48" y="32"/>
                  </a:cubicBezTo>
                  <a:cubicBezTo>
                    <a:pt x="32" y="1"/>
                    <a:pt x="1" y="32"/>
                    <a:pt x="16" y="11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00;p68"/>
            <p:cNvSpPr/>
            <p:nvPr/>
          </p:nvSpPr>
          <p:spPr>
            <a:xfrm>
              <a:off x="5227400" y="4673550"/>
              <a:ext cx="9950" cy="52900"/>
            </a:xfrm>
            <a:custGeom>
              <a:avLst/>
              <a:gdLst/>
              <a:ahLst/>
              <a:cxnLst/>
              <a:rect l="l" t="t" r="r" b="b"/>
              <a:pathLst>
                <a:path w="398" h="2116" extrusionOk="0">
                  <a:moveTo>
                    <a:pt x="32" y="33"/>
                  </a:moveTo>
                  <a:cubicBezTo>
                    <a:pt x="16" y="80"/>
                    <a:pt x="0" y="128"/>
                    <a:pt x="16" y="176"/>
                  </a:cubicBezTo>
                  <a:cubicBezTo>
                    <a:pt x="16" y="335"/>
                    <a:pt x="80" y="589"/>
                    <a:pt x="80" y="653"/>
                  </a:cubicBezTo>
                  <a:cubicBezTo>
                    <a:pt x="127" y="939"/>
                    <a:pt x="270" y="1448"/>
                    <a:pt x="318" y="1813"/>
                  </a:cubicBezTo>
                  <a:cubicBezTo>
                    <a:pt x="334" y="1909"/>
                    <a:pt x="334" y="2020"/>
                    <a:pt x="334" y="2116"/>
                  </a:cubicBezTo>
                  <a:lnTo>
                    <a:pt x="350" y="2116"/>
                  </a:lnTo>
                  <a:cubicBezTo>
                    <a:pt x="397" y="1957"/>
                    <a:pt x="397" y="1813"/>
                    <a:pt x="382" y="1654"/>
                  </a:cubicBezTo>
                  <a:cubicBezTo>
                    <a:pt x="334" y="1305"/>
                    <a:pt x="207" y="875"/>
                    <a:pt x="175" y="637"/>
                  </a:cubicBezTo>
                  <a:lnTo>
                    <a:pt x="95" y="80"/>
                  </a:lnTo>
                  <a:cubicBezTo>
                    <a:pt x="95" y="65"/>
                    <a:pt x="95" y="49"/>
                    <a:pt x="95" y="33"/>
                  </a:cubicBezTo>
                  <a:cubicBezTo>
                    <a:pt x="80" y="1"/>
                    <a:pt x="48" y="17"/>
                    <a:pt x="32" y="3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01;p68"/>
            <p:cNvSpPr/>
            <p:nvPr/>
          </p:nvSpPr>
          <p:spPr>
            <a:xfrm>
              <a:off x="5221425" y="4682700"/>
              <a:ext cx="9575" cy="50100"/>
            </a:xfrm>
            <a:custGeom>
              <a:avLst/>
              <a:gdLst/>
              <a:ahLst/>
              <a:cxnLst/>
              <a:rect l="l" t="t" r="r" b="b"/>
              <a:pathLst>
                <a:path w="383" h="2004" extrusionOk="0">
                  <a:moveTo>
                    <a:pt x="32" y="32"/>
                  </a:moveTo>
                  <a:cubicBezTo>
                    <a:pt x="1" y="32"/>
                    <a:pt x="16" y="48"/>
                    <a:pt x="32" y="48"/>
                  </a:cubicBezTo>
                  <a:lnTo>
                    <a:pt x="32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2" y="80"/>
                  </a:lnTo>
                  <a:cubicBezTo>
                    <a:pt x="48" y="223"/>
                    <a:pt x="96" y="557"/>
                    <a:pt x="112" y="684"/>
                  </a:cubicBezTo>
                  <a:cubicBezTo>
                    <a:pt x="144" y="939"/>
                    <a:pt x="144" y="1209"/>
                    <a:pt x="191" y="1479"/>
                  </a:cubicBezTo>
                  <a:cubicBezTo>
                    <a:pt x="223" y="1654"/>
                    <a:pt x="271" y="1813"/>
                    <a:pt x="334" y="1988"/>
                  </a:cubicBezTo>
                  <a:cubicBezTo>
                    <a:pt x="334" y="2004"/>
                    <a:pt x="350" y="2004"/>
                    <a:pt x="366" y="2004"/>
                  </a:cubicBezTo>
                  <a:cubicBezTo>
                    <a:pt x="382" y="2004"/>
                    <a:pt x="382" y="1988"/>
                    <a:pt x="382" y="1972"/>
                  </a:cubicBezTo>
                  <a:lnTo>
                    <a:pt x="207" y="668"/>
                  </a:lnTo>
                  <a:cubicBezTo>
                    <a:pt x="191" y="557"/>
                    <a:pt x="128" y="207"/>
                    <a:pt x="96" y="80"/>
                  </a:cubicBezTo>
                  <a:cubicBezTo>
                    <a:pt x="80" y="1"/>
                    <a:pt x="16" y="1"/>
                    <a:pt x="16" y="1"/>
                  </a:cubicBezTo>
                  <a:cubicBezTo>
                    <a:pt x="16" y="17"/>
                    <a:pt x="16" y="32"/>
                    <a:pt x="32" y="32"/>
                  </a:cubicBezTo>
                  <a:close/>
                  <a:moveTo>
                    <a:pt x="80" y="32"/>
                  </a:move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02;p68"/>
            <p:cNvSpPr/>
            <p:nvPr/>
          </p:nvSpPr>
          <p:spPr>
            <a:xfrm>
              <a:off x="5214275" y="4690250"/>
              <a:ext cx="11150" cy="49325"/>
            </a:xfrm>
            <a:custGeom>
              <a:avLst/>
              <a:gdLst/>
              <a:ahLst/>
              <a:cxnLst/>
              <a:rect l="l" t="t" r="r" b="b"/>
              <a:pathLst>
                <a:path w="446" h="1973" extrusionOk="0">
                  <a:moveTo>
                    <a:pt x="48" y="48"/>
                  </a:moveTo>
                  <a:cubicBezTo>
                    <a:pt x="0" y="48"/>
                    <a:pt x="48" y="191"/>
                    <a:pt x="48" y="239"/>
                  </a:cubicBezTo>
                  <a:lnTo>
                    <a:pt x="112" y="748"/>
                  </a:lnTo>
                  <a:lnTo>
                    <a:pt x="366" y="1940"/>
                  </a:lnTo>
                  <a:cubicBezTo>
                    <a:pt x="366" y="1956"/>
                    <a:pt x="382" y="1972"/>
                    <a:pt x="398" y="1956"/>
                  </a:cubicBezTo>
                  <a:cubicBezTo>
                    <a:pt x="414" y="1956"/>
                    <a:pt x="430" y="1940"/>
                    <a:pt x="430" y="1940"/>
                  </a:cubicBezTo>
                  <a:cubicBezTo>
                    <a:pt x="446" y="1766"/>
                    <a:pt x="446" y="1607"/>
                    <a:pt x="430" y="1432"/>
                  </a:cubicBezTo>
                  <a:cubicBezTo>
                    <a:pt x="398" y="1193"/>
                    <a:pt x="334" y="955"/>
                    <a:pt x="287" y="716"/>
                  </a:cubicBezTo>
                  <a:lnTo>
                    <a:pt x="175" y="223"/>
                  </a:lnTo>
                  <a:cubicBezTo>
                    <a:pt x="159" y="176"/>
                    <a:pt x="143" y="33"/>
                    <a:pt x="112" y="33"/>
                  </a:cubicBezTo>
                  <a:cubicBezTo>
                    <a:pt x="80" y="33"/>
                    <a:pt x="64" y="1"/>
                    <a:pt x="64" y="1"/>
                  </a:cubicBezTo>
                  <a:cubicBezTo>
                    <a:pt x="48" y="1"/>
                    <a:pt x="48" y="17"/>
                    <a:pt x="48" y="4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03;p68"/>
            <p:cNvSpPr/>
            <p:nvPr/>
          </p:nvSpPr>
          <p:spPr>
            <a:xfrm>
              <a:off x="5207900" y="4701775"/>
              <a:ext cx="12750" cy="44950"/>
            </a:xfrm>
            <a:custGeom>
              <a:avLst/>
              <a:gdLst/>
              <a:ahLst/>
              <a:cxnLst/>
              <a:rect l="l" t="t" r="r" b="b"/>
              <a:pathLst>
                <a:path w="510" h="1798" extrusionOk="0">
                  <a:moveTo>
                    <a:pt x="80" y="17"/>
                  </a:moveTo>
                  <a:lnTo>
                    <a:pt x="80" y="17"/>
                  </a:lnTo>
                  <a:cubicBezTo>
                    <a:pt x="65" y="1"/>
                    <a:pt x="49" y="1"/>
                    <a:pt x="49" y="1"/>
                  </a:cubicBezTo>
                  <a:cubicBezTo>
                    <a:pt x="17" y="1"/>
                    <a:pt x="1" y="17"/>
                    <a:pt x="17" y="48"/>
                  </a:cubicBezTo>
                  <a:cubicBezTo>
                    <a:pt x="17" y="80"/>
                    <a:pt x="65" y="223"/>
                    <a:pt x="80" y="271"/>
                  </a:cubicBezTo>
                  <a:lnTo>
                    <a:pt x="176" y="637"/>
                  </a:lnTo>
                  <a:lnTo>
                    <a:pt x="430" y="1750"/>
                  </a:lnTo>
                  <a:cubicBezTo>
                    <a:pt x="430" y="1781"/>
                    <a:pt x="446" y="1797"/>
                    <a:pt x="478" y="1781"/>
                  </a:cubicBezTo>
                  <a:cubicBezTo>
                    <a:pt x="494" y="1781"/>
                    <a:pt x="510" y="1766"/>
                    <a:pt x="510" y="1734"/>
                  </a:cubicBezTo>
                  <a:cubicBezTo>
                    <a:pt x="478" y="1543"/>
                    <a:pt x="462" y="1352"/>
                    <a:pt x="414" y="1161"/>
                  </a:cubicBezTo>
                  <a:cubicBezTo>
                    <a:pt x="383" y="971"/>
                    <a:pt x="319" y="796"/>
                    <a:pt x="271" y="605"/>
                  </a:cubicBezTo>
                  <a:lnTo>
                    <a:pt x="160" y="255"/>
                  </a:lnTo>
                  <a:cubicBezTo>
                    <a:pt x="144" y="192"/>
                    <a:pt x="112" y="33"/>
                    <a:pt x="80" y="17"/>
                  </a:cubicBezTo>
                  <a:close/>
                  <a:moveTo>
                    <a:pt x="33" y="64"/>
                  </a:moveTo>
                  <a:cubicBezTo>
                    <a:pt x="33" y="64"/>
                    <a:pt x="33" y="64"/>
                    <a:pt x="17" y="48"/>
                  </a:cubicBezTo>
                  <a:cubicBezTo>
                    <a:pt x="49" y="96"/>
                    <a:pt x="49" y="96"/>
                    <a:pt x="49" y="80"/>
                  </a:cubicBezTo>
                  <a:cubicBezTo>
                    <a:pt x="33" y="80"/>
                    <a:pt x="33" y="64"/>
                    <a:pt x="33" y="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04;p68"/>
            <p:cNvSpPr/>
            <p:nvPr/>
          </p:nvSpPr>
          <p:spPr>
            <a:xfrm>
              <a:off x="5203150" y="4708150"/>
              <a:ext cx="7975" cy="50100"/>
            </a:xfrm>
            <a:custGeom>
              <a:avLst/>
              <a:gdLst/>
              <a:ahLst/>
              <a:cxnLst/>
              <a:rect l="l" t="t" r="r" b="b"/>
              <a:pathLst>
                <a:path w="319" h="2004" extrusionOk="0">
                  <a:moveTo>
                    <a:pt x="80" y="64"/>
                  </a:moveTo>
                  <a:cubicBezTo>
                    <a:pt x="96" y="48"/>
                    <a:pt x="96" y="32"/>
                    <a:pt x="80" y="32"/>
                  </a:cubicBezTo>
                  <a:cubicBezTo>
                    <a:pt x="80" y="16"/>
                    <a:pt x="80" y="0"/>
                    <a:pt x="64" y="0"/>
                  </a:cubicBezTo>
                  <a:cubicBezTo>
                    <a:pt x="48" y="0"/>
                    <a:pt x="16" y="0"/>
                    <a:pt x="16" y="16"/>
                  </a:cubicBezTo>
                  <a:cubicBezTo>
                    <a:pt x="0" y="96"/>
                    <a:pt x="0" y="159"/>
                    <a:pt x="16" y="223"/>
                  </a:cubicBezTo>
                  <a:lnTo>
                    <a:pt x="48" y="652"/>
                  </a:lnTo>
                  <a:cubicBezTo>
                    <a:pt x="64" y="827"/>
                    <a:pt x="80" y="1002"/>
                    <a:pt x="96" y="1177"/>
                  </a:cubicBezTo>
                  <a:cubicBezTo>
                    <a:pt x="143" y="1447"/>
                    <a:pt x="207" y="1717"/>
                    <a:pt x="270" y="1972"/>
                  </a:cubicBezTo>
                  <a:cubicBezTo>
                    <a:pt x="270" y="1988"/>
                    <a:pt x="286" y="2003"/>
                    <a:pt x="302" y="2003"/>
                  </a:cubicBezTo>
                  <a:cubicBezTo>
                    <a:pt x="318" y="1988"/>
                    <a:pt x="318" y="1988"/>
                    <a:pt x="318" y="1972"/>
                  </a:cubicBezTo>
                  <a:lnTo>
                    <a:pt x="175" y="636"/>
                  </a:lnTo>
                  <a:lnTo>
                    <a:pt x="96" y="223"/>
                  </a:lnTo>
                  <a:cubicBezTo>
                    <a:pt x="96" y="159"/>
                    <a:pt x="96" y="111"/>
                    <a:pt x="80" y="64"/>
                  </a:cubicBezTo>
                  <a:close/>
                  <a:moveTo>
                    <a:pt x="4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64"/>
                    <a:pt x="32" y="64"/>
                    <a:pt x="48" y="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05;p68"/>
            <p:cNvSpPr/>
            <p:nvPr/>
          </p:nvSpPr>
          <p:spPr>
            <a:xfrm>
              <a:off x="5195600" y="4717275"/>
              <a:ext cx="10350" cy="49725"/>
            </a:xfrm>
            <a:custGeom>
              <a:avLst/>
              <a:gdLst/>
              <a:ahLst/>
              <a:cxnLst/>
              <a:rect l="l" t="t" r="r" b="b"/>
              <a:pathLst>
                <a:path w="414" h="1989" extrusionOk="0">
                  <a:moveTo>
                    <a:pt x="16" y="49"/>
                  </a:moveTo>
                  <a:cubicBezTo>
                    <a:pt x="0" y="49"/>
                    <a:pt x="16" y="112"/>
                    <a:pt x="32" y="176"/>
                  </a:cubicBezTo>
                  <a:cubicBezTo>
                    <a:pt x="48" y="367"/>
                    <a:pt x="127" y="669"/>
                    <a:pt x="143" y="732"/>
                  </a:cubicBezTo>
                  <a:lnTo>
                    <a:pt x="334" y="1956"/>
                  </a:lnTo>
                  <a:cubicBezTo>
                    <a:pt x="334" y="1988"/>
                    <a:pt x="413" y="1988"/>
                    <a:pt x="413" y="1956"/>
                  </a:cubicBezTo>
                  <a:cubicBezTo>
                    <a:pt x="413" y="1750"/>
                    <a:pt x="398" y="1527"/>
                    <a:pt x="382" y="1320"/>
                  </a:cubicBezTo>
                  <a:cubicBezTo>
                    <a:pt x="350" y="1130"/>
                    <a:pt x="318" y="907"/>
                    <a:pt x="286" y="716"/>
                  </a:cubicBezTo>
                  <a:cubicBezTo>
                    <a:pt x="254" y="526"/>
                    <a:pt x="207" y="335"/>
                    <a:pt x="143" y="144"/>
                  </a:cubicBezTo>
                  <a:cubicBezTo>
                    <a:pt x="95" y="33"/>
                    <a:pt x="0" y="1"/>
                    <a:pt x="0" y="17"/>
                  </a:cubicBezTo>
                  <a:cubicBezTo>
                    <a:pt x="0" y="33"/>
                    <a:pt x="0" y="49"/>
                    <a:pt x="16" y="4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06;p68"/>
            <p:cNvSpPr/>
            <p:nvPr/>
          </p:nvSpPr>
          <p:spPr>
            <a:xfrm>
              <a:off x="5187650" y="4719675"/>
              <a:ext cx="9150" cy="58050"/>
            </a:xfrm>
            <a:custGeom>
              <a:avLst/>
              <a:gdLst/>
              <a:ahLst/>
              <a:cxnLst/>
              <a:rect l="l" t="t" r="r" b="b"/>
              <a:pathLst>
                <a:path w="366" h="2322" extrusionOk="0">
                  <a:moveTo>
                    <a:pt x="48" y="382"/>
                  </a:moveTo>
                  <a:cubicBezTo>
                    <a:pt x="48" y="366"/>
                    <a:pt x="32" y="350"/>
                    <a:pt x="32" y="334"/>
                  </a:cubicBezTo>
                  <a:cubicBezTo>
                    <a:pt x="32" y="350"/>
                    <a:pt x="48" y="366"/>
                    <a:pt x="64" y="366"/>
                  </a:cubicBezTo>
                  <a:cubicBezTo>
                    <a:pt x="64" y="350"/>
                    <a:pt x="64" y="334"/>
                    <a:pt x="80" y="334"/>
                  </a:cubicBezTo>
                  <a:lnTo>
                    <a:pt x="80" y="334"/>
                  </a:lnTo>
                  <a:lnTo>
                    <a:pt x="80" y="334"/>
                  </a:lnTo>
                  <a:cubicBezTo>
                    <a:pt x="48" y="0"/>
                    <a:pt x="0" y="80"/>
                    <a:pt x="0" y="350"/>
                  </a:cubicBezTo>
                  <a:cubicBezTo>
                    <a:pt x="0" y="461"/>
                    <a:pt x="48" y="859"/>
                    <a:pt x="64" y="922"/>
                  </a:cubicBezTo>
                  <a:cubicBezTo>
                    <a:pt x="80" y="1193"/>
                    <a:pt x="96" y="1479"/>
                    <a:pt x="143" y="1749"/>
                  </a:cubicBezTo>
                  <a:cubicBezTo>
                    <a:pt x="175" y="1940"/>
                    <a:pt x="223" y="2115"/>
                    <a:pt x="286" y="2290"/>
                  </a:cubicBezTo>
                  <a:cubicBezTo>
                    <a:pt x="302" y="2306"/>
                    <a:pt x="318" y="2322"/>
                    <a:pt x="334" y="2322"/>
                  </a:cubicBezTo>
                  <a:cubicBezTo>
                    <a:pt x="366" y="2306"/>
                    <a:pt x="366" y="2290"/>
                    <a:pt x="366" y="2274"/>
                  </a:cubicBezTo>
                  <a:lnTo>
                    <a:pt x="223" y="906"/>
                  </a:lnTo>
                  <a:cubicBezTo>
                    <a:pt x="143" y="732"/>
                    <a:pt x="96" y="573"/>
                    <a:pt x="48" y="382"/>
                  </a:cubicBezTo>
                  <a:close/>
                  <a:moveTo>
                    <a:pt x="80" y="334"/>
                  </a:moveTo>
                  <a:cubicBezTo>
                    <a:pt x="96" y="334"/>
                    <a:pt x="80" y="350"/>
                    <a:pt x="64" y="366"/>
                  </a:cubicBezTo>
                  <a:lnTo>
                    <a:pt x="64" y="366"/>
                  </a:lnTo>
                  <a:cubicBezTo>
                    <a:pt x="64" y="366"/>
                    <a:pt x="64" y="382"/>
                    <a:pt x="64" y="382"/>
                  </a:cubicBezTo>
                  <a:cubicBezTo>
                    <a:pt x="159" y="509"/>
                    <a:pt x="254" y="286"/>
                    <a:pt x="80" y="33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07;p68"/>
            <p:cNvSpPr/>
            <p:nvPr/>
          </p:nvSpPr>
          <p:spPr>
            <a:xfrm>
              <a:off x="5182075" y="4735175"/>
              <a:ext cx="8775" cy="50900"/>
            </a:xfrm>
            <a:custGeom>
              <a:avLst/>
              <a:gdLst/>
              <a:ahLst/>
              <a:cxnLst/>
              <a:rect l="l" t="t" r="r" b="b"/>
              <a:pathLst>
                <a:path w="351" h="2036" extrusionOk="0">
                  <a:moveTo>
                    <a:pt x="128" y="207"/>
                  </a:moveTo>
                  <a:lnTo>
                    <a:pt x="128" y="207"/>
                  </a:lnTo>
                  <a:cubicBezTo>
                    <a:pt x="144" y="191"/>
                    <a:pt x="144" y="175"/>
                    <a:pt x="128" y="159"/>
                  </a:cubicBezTo>
                  <a:lnTo>
                    <a:pt x="128" y="48"/>
                  </a:lnTo>
                  <a:cubicBezTo>
                    <a:pt x="112" y="16"/>
                    <a:pt x="80" y="0"/>
                    <a:pt x="48" y="16"/>
                  </a:cubicBezTo>
                  <a:cubicBezTo>
                    <a:pt x="32" y="16"/>
                    <a:pt x="16" y="80"/>
                    <a:pt x="1" y="175"/>
                  </a:cubicBezTo>
                  <a:cubicBezTo>
                    <a:pt x="16" y="318"/>
                    <a:pt x="32" y="477"/>
                    <a:pt x="48" y="620"/>
                  </a:cubicBezTo>
                  <a:lnTo>
                    <a:pt x="239" y="1988"/>
                  </a:lnTo>
                  <a:cubicBezTo>
                    <a:pt x="255" y="2019"/>
                    <a:pt x="271" y="2035"/>
                    <a:pt x="303" y="2035"/>
                  </a:cubicBezTo>
                  <a:cubicBezTo>
                    <a:pt x="334" y="2035"/>
                    <a:pt x="350" y="2004"/>
                    <a:pt x="350" y="1972"/>
                  </a:cubicBezTo>
                  <a:lnTo>
                    <a:pt x="207" y="604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08;p68"/>
            <p:cNvSpPr/>
            <p:nvPr/>
          </p:nvSpPr>
          <p:spPr>
            <a:xfrm>
              <a:off x="5176125" y="4743525"/>
              <a:ext cx="8350" cy="46925"/>
            </a:xfrm>
            <a:custGeom>
              <a:avLst/>
              <a:gdLst/>
              <a:ahLst/>
              <a:cxnLst/>
              <a:rect l="l" t="t" r="r" b="b"/>
              <a:pathLst>
                <a:path w="334" h="1877" extrusionOk="0">
                  <a:moveTo>
                    <a:pt x="48" y="0"/>
                  </a:moveTo>
                  <a:cubicBezTo>
                    <a:pt x="32" y="0"/>
                    <a:pt x="16" y="0"/>
                    <a:pt x="0" y="0"/>
                  </a:cubicBezTo>
                  <a:cubicBezTo>
                    <a:pt x="0" y="16"/>
                    <a:pt x="0" y="32"/>
                    <a:pt x="16" y="32"/>
                  </a:cubicBezTo>
                  <a:cubicBezTo>
                    <a:pt x="16" y="48"/>
                    <a:pt x="16" y="48"/>
                    <a:pt x="16" y="64"/>
                  </a:cubicBezTo>
                  <a:cubicBezTo>
                    <a:pt x="16" y="207"/>
                    <a:pt x="48" y="509"/>
                    <a:pt x="64" y="604"/>
                  </a:cubicBezTo>
                  <a:lnTo>
                    <a:pt x="207" y="1813"/>
                  </a:lnTo>
                  <a:cubicBezTo>
                    <a:pt x="207" y="1844"/>
                    <a:pt x="239" y="1876"/>
                    <a:pt x="270" y="1876"/>
                  </a:cubicBezTo>
                  <a:cubicBezTo>
                    <a:pt x="302" y="1876"/>
                    <a:pt x="334" y="1844"/>
                    <a:pt x="334" y="1813"/>
                  </a:cubicBezTo>
                  <a:lnTo>
                    <a:pt x="207" y="588"/>
                  </a:lnTo>
                  <a:cubicBezTo>
                    <a:pt x="191" y="493"/>
                    <a:pt x="127" y="191"/>
                    <a:pt x="95" y="64"/>
                  </a:cubicBezTo>
                  <a:cubicBezTo>
                    <a:pt x="95" y="48"/>
                    <a:pt x="80" y="32"/>
                    <a:pt x="80" y="16"/>
                  </a:cubicBezTo>
                  <a:cubicBezTo>
                    <a:pt x="80" y="16"/>
                    <a:pt x="80" y="0"/>
                    <a:pt x="80" y="0"/>
                  </a:cubicBezTo>
                  <a:cubicBezTo>
                    <a:pt x="80" y="0"/>
                    <a:pt x="64" y="0"/>
                    <a:pt x="4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09;p68"/>
            <p:cNvSpPr/>
            <p:nvPr/>
          </p:nvSpPr>
          <p:spPr>
            <a:xfrm>
              <a:off x="5168175" y="4750275"/>
              <a:ext cx="8350" cy="55275"/>
            </a:xfrm>
            <a:custGeom>
              <a:avLst/>
              <a:gdLst/>
              <a:ahLst/>
              <a:cxnLst/>
              <a:rect l="l" t="t" r="r" b="b"/>
              <a:pathLst>
                <a:path w="334" h="2211" extrusionOk="0">
                  <a:moveTo>
                    <a:pt x="64" y="16"/>
                  </a:moveTo>
                  <a:cubicBezTo>
                    <a:pt x="16" y="112"/>
                    <a:pt x="0" y="223"/>
                    <a:pt x="0" y="334"/>
                  </a:cubicBezTo>
                  <a:cubicBezTo>
                    <a:pt x="0" y="493"/>
                    <a:pt x="32" y="668"/>
                    <a:pt x="32" y="811"/>
                  </a:cubicBezTo>
                  <a:cubicBezTo>
                    <a:pt x="48" y="986"/>
                    <a:pt x="64" y="1177"/>
                    <a:pt x="95" y="1352"/>
                  </a:cubicBezTo>
                  <a:cubicBezTo>
                    <a:pt x="127" y="1638"/>
                    <a:pt x="175" y="1908"/>
                    <a:pt x="254" y="2179"/>
                  </a:cubicBezTo>
                  <a:cubicBezTo>
                    <a:pt x="254" y="2195"/>
                    <a:pt x="286" y="2210"/>
                    <a:pt x="302" y="2210"/>
                  </a:cubicBezTo>
                  <a:cubicBezTo>
                    <a:pt x="334" y="2210"/>
                    <a:pt x="334" y="2179"/>
                    <a:pt x="334" y="2163"/>
                  </a:cubicBezTo>
                  <a:lnTo>
                    <a:pt x="207" y="780"/>
                  </a:lnTo>
                  <a:cubicBezTo>
                    <a:pt x="191" y="652"/>
                    <a:pt x="127" y="493"/>
                    <a:pt x="111" y="334"/>
                  </a:cubicBezTo>
                  <a:cubicBezTo>
                    <a:pt x="95" y="239"/>
                    <a:pt x="95" y="144"/>
                    <a:pt x="127" y="48"/>
                  </a:cubicBezTo>
                  <a:cubicBezTo>
                    <a:pt x="127" y="32"/>
                    <a:pt x="127" y="0"/>
                    <a:pt x="111" y="0"/>
                  </a:cubicBezTo>
                  <a:cubicBezTo>
                    <a:pt x="95" y="0"/>
                    <a:pt x="80" y="0"/>
                    <a:pt x="64" y="1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10;p68"/>
            <p:cNvSpPr/>
            <p:nvPr/>
          </p:nvSpPr>
          <p:spPr>
            <a:xfrm>
              <a:off x="5163800" y="4759025"/>
              <a:ext cx="7175" cy="58050"/>
            </a:xfrm>
            <a:custGeom>
              <a:avLst/>
              <a:gdLst/>
              <a:ahLst/>
              <a:cxnLst/>
              <a:rect l="l" t="t" r="r" b="b"/>
              <a:pathLst>
                <a:path w="287" h="2322" extrusionOk="0">
                  <a:moveTo>
                    <a:pt x="16" y="175"/>
                  </a:moveTo>
                  <a:cubicBezTo>
                    <a:pt x="32" y="318"/>
                    <a:pt x="16" y="716"/>
                    <a:pt x="16" y="763"/>
                  </a:cubicBezTo>
                  <a:cubicBezTo>
                    <a:pt x="32" y="1018"/>
                    <a:pt x="48" y="1272"/>
                    <a:pt x="96" y="1527"/>
                  </a:cubicBezTo>
                  <a:cubicBezTo>
                    <a:pt x="127" y="1781"/>
                    <a:pt x="175" y="2019"/>
                    <a:pt x="207" y="2274"/>
                  </a:cubicBezTo>
                  <a:cubicBezTo>
                    <a:pt x="207" y="2322"/>
                    <a:pt x="286" y="2322"/>
                    <a:pt x="286" y="2274"/>
                  </a:cubicBezTo>
                  <a:cubicBezTo>
                    <a:pt x="286" y="2115"/>
                    <a:pt x="286" y="1972"/>
                    <a:pt x="270" y="1813"/>
                  </a:cubicBezTo>
                  <a:cubicBezTo>
                    <a:pt x="239" y="1463"/>
                    <a:pt x="159" y="1113"/>
                    <a:pt x="143" y="763"/>
                  </a:cubicBezTo>
                  <a:cubicBezTo>
                    <a:pt x="143" y="716"/>
                    <a:pt x="111" y="286"/>
                    <a:pt x="96" y="175"/>
                  </a:cubicBezTo>
                  <a:cubicBezTo>
                    <a:pt x="64" y="16"/>
                    <a:pt x="32" y="0"/>
                    <a:pt x="0" y="159"/>
                  </a:cubicBezTo>
                  <a:cubicBezTo>
                    <a:pt x="0" y="159"/>
                    <a:pt x="16" y="175"/>
                    <a:pt x="16" y="17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11;p68"/>
            <p:cNvSpPr/>
            <p:nvPr/>
          </p:nvSpPr>
          <p:spPr>
            <a:xfrm>
              <a:off x="5158625" y="4763400"/>
              <a:ext cx="7575" cy="58450"/>
            </a:xfrm>
            <a:custGeom>
              <a:avLst/>
              <a:gdLst/>
              <a:ahLst/>
              <a:cxnLst/>
              <a:rect l="l" t="t" r="r" b="b"/>
              <a:pathLst>
                <a:path w="303" h="2338" extrusionOk="0">
                  <a:moveTo>
                    <a:pt x="159" y="270"/>
                  </a:moveTo>
                  <a:cubicBezTo>
                    <a:pt x="159" y="270"/>
                    <a:pt x="159" y="255"/>
                    <a:pt x="159" y="255"/>
                  </a:cubicBezTo>
                  <a:cubicBezTo>
                    <a:pt x="159" y="191"/>
                    <a:pt x="144" y="127"/>
                    <a:pt x="144" y="64"/>
                  </a:cubicBezTo>
                  <a:cubicBezTo>
                    <a:pt x="128" y="48"/>
                    <a:pt x="112" y="32"/>
                    <a:pt x="96" y="16"/>
                  </a:cubicBezTo>
                  <a:cubicBezTo>
                    <a:pt x="32" y="0"/>
                    <a:pt x="16" y="32"/>
                    <a:pt x="16" y="96"/>
                  </a:cubicBezTo>
                  <a:cubicBezTo>
                    <a:pt x="0" y="143"/>
                    <a:pt x="32" y="239"/>
                    <a:pt x="32" y="302"/>
                  </a:cubicBezTo>
                  <a:lnTo>
                    <a:pt x="32" y="811"/>
                  </a:lnTo>
                  <a:cubicBezTo>
                    <a:pt x="32" y="1002"/>
                    <a:pt x="48" y="1208"/>
                    <a:pt x="64" y="1399"/>
                  </a:cubicBezTo>
                  <a:cubicBezTo>
                    <a:pt x="96" y="1701"/>
                    <a:pt x="144" y="2003"/>
                    <a:pt x="191" y="2290"/>
                  </a:cubicBezTo>
                  <a:cubicBezTo>
                    <a:pt x="191" y="2321"/>
                    <a:pt x="223" y="2337"/>
                    <a:pt x="255" y="2337"/>
                  </a:cubicBezTo>
                  <a:cubicBezTo>
                    <a:pt x="287" y="2337"/>
                    <a:pt x="303" y="2306"/>
                    <a:pt x="303" y="2274"/>
                  </a:cubicBezTo>
                  <a:lnTo>
                    <a:pt x="207" y="795"/>
                  </a:lnTo>
                  <a:lnTo>
                    <a:pt x="159" y="30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12;p68"/>
            <p:cNvSpPr/>
            <p:nvPr/>
          </p:nvSpPr>
          <p:spPr>
            <a:xfrm>
              <a:off x="5153050" y="4769750"/>
              <a:ext cx="7200" cy="60450"/>
            </a:xfrm>
            <a:custGeom>
              <a:avLst/>
              <a:gdLst/>
              <a:ahLst/>
              <a:cxnLst/>
              <a:rect l="l" t="t" r="r" b="b"/>
              <a:pathLst>
                <a:path w="288" h="2418" extrusionOk="0">
                  <a:moveTo>
                    <a:pt x="1" y="48"/>
                  </a:moveTo>
                  <a:cubicBezTo>
                    <a:pt x="1" y="48"/>
                    <a:pt x="1" y="64"/>
                    <a:pt x="1" y="64"/>
                  </a:cubicBezTo>
                  <a:lnTo>
                    <a:pt x="1" y="334"/>
                  </a:lnTo>
                  <a:lnTo>
                    <a:pt x="49" y="859"/>
                  </a:lnTo>
                  <a:cubicBezTo>
                    <a:pt x="80" y="1209"/>
                    <a:pt x="80" y="1575"/>
                    <a:pt x="112" y="1924"/>
                  </a:cubicBezTo>
                  <a:cubicBezTo>
                    <a:pt x="128" y="2083"/>
                    <a:pt x="160" y="2226"/>
                    <a:pt x="192" y="2369"/>
                  </a:cubicBezTo>
                  <a:cubicBezTo>
                    <a:pt x="192" y="2401"/>
                    <a:pt x="208" y="2417"/>
                    <a:pt x="223" y="2417"/>
                  </a:cubicBezTo>
                  <a:cubicBezTo>
                    <a:pt x="255" y="2417"/>
                    <a:pt x="271" y="2401"/>
                    <a:pt x="271" y="2369"/>
                  </a:cubicBezTo>
                  <a:cubicBezTo>
                    <a:pt x="271" y="2179"/>
                    <a:pt x="287" y="1972"/>
                    <a:pt x="271" y="1765"/>
                  </a:cubicBezTo>
                  <a:cubicBezTo>
                    <a:pt x="271" y="1463"/>
                    <a:pt x="223" y="1145"/>
                    <a:pt x="208" y="843"/>
                  </a:cubicBezTo>
                  <a:lnTo>
                    <a:pt x="144" y="319"/>
                  </a:lnTo>
                  <a:cubicBezTo>
                    <a:pt x="112" y="175"/>
                    <a:pt x="80" y="96"/>
                    <a:pt x="80" y="48"/>
                  </a:cubicBezTo>
                  <a:cubicBezTo>
                    <a:pt x="64" y="16"/>
                    <a:pt x="33" y="1"/>
                    <a:pt x="1" y="16"/>
                  </a:cubicBezTo>
                  <a:cubicBezTo>
                    <a:pt x="1" y="32"/>
                    <a:pt x="1" y="32"/>
                    <a:pt x="1" y="4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13;p68"/>
            <p:cNvSpPr/>
            <p:nvPr/>
          </p:nvSpPr>
          <p:spPr>
            <a:xfrm>
              <a:off x="5146700" y="4778100"/>
              <a:ext cx="7175" cy="60450"/>
            </a:xfrm>
            <a:custGeom>
              <a:avLst/>
              <a:gdLst/>
              <a:ahLst/>
              <a:cxnLst/>
              <a:rect l="l" t="t" r="r" b="b"/>
              <a:pathLst>
                <a:path w="287" h="2418" extrusionOk="0">
                  <a:moveTo>
                    <a:pt x="32" y="0"/>
                  </a:moveTo>
                  <a:cubicBezTo>
                    <a:pt x="16" y="0"/>
                    <a:pt x="1" y="16"/>
                    <a:pt x="16" y="32"/>
                  </a:cubicBezTo>
                  <a:lnTo>
                    <a:pt x="16" y="96"/>
                  </a:lnTo>
                  <a:cubicBezTo>
                    <a:pt x="16" y="287"/>
                    <a:pt x="32" y="716"/>
                    <a:pt x="48" y="843"/>
                  </a:cubicBezTo>
                  <a:lnTo>
                    <a:pt x="207" y="2401"/>
                  </a:lnTo>
                  <a:cubicBezTo>
                    <a:pt x="207" y="2417"/>
                    <a:pt x="223" y="2417"/>
                    <a:pt x="239" y="2417"/>
                  </a:cubicBezTo>
                  <a:cubicBezTo>
                    <a:pt x="239" y="2417"/>
                    <a:pt x="255" y="2417"/>
                    <a:pt x="255" y="2401"/>
                  </a:cubicBezTo>
                  <a:cubicBezTo>
                    <a:pt x="287" y="2194"/>
                    <a:pt x="287" y="1988"/>
                    <a:pt x="271" y="1765"/>
                  </a:cubicBezTo>
                  <a:cubicBezTo>
                    <a:pt x="255" y="1447"/>
                    <a:pt x="175" y="1145"/>
                    <a:pt x="144" y="843"/>
                  </a:cubicBezTo>
                  <a:cubicBezTo>
                    <a:pt x="128" y="684"/>
                    <a:pt x="80" y="128"/>
                    <a:pt x="80" y="32"/>
                  </a:cubicBezTo>
                  <a:cubicBezTo>
                    <a:pt x="80" y="0"/>
                    <a:pt x="48" y="0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14;p68"/>
            <p:cNvSpPr/>
            <p:nvPr/>
          </p:nvSpPr>
          <p:spPr>
            <a:xfrm>
              <a:off x="5142725" y="4783275"/>
              <a:ext cx="7575" cy="57250"/>
            </a:xfrm>
            <a:custGeom>
              <a:avLst/>
              <a:gdLst/>
              <a:ahLst/>
              <a:cxnLst/>
              <a:rect l="l" t="t" r="r" b="b"/>
              <a:pathLst>
                <a:path w="303" h="2290" extrusionOk="0">
                  <a:moveTo>
                    <a:pt x="32" y="64"/>
                  </a:moveTo>
                  <a:cubicBezTo>
                    <a:pt x="16" y="80"/>
                    <a:pt x="16" y="95"/>
                    <a:pt x="16" y="111"/>
                  </a:cubicBezTo>
                  <a:cubicBezTo>
                    <a:pt x="16" y="286"/>
                    <a:pt x="1" y="684"/>
                    <a:pt x="16" y="795"/>
                  </a:cubicBezTo>
                  <a:lnTo>
                    <a:pt x="175" y="2258"/>
                  </a:lnTo>
                  <a:cubicBezTo>
                    <a:pt x="175" y="2274"/>
                    <a:pt x="175" y="2290"/>
                    <a:pt x="191" y="2290"/>
                  </a:cubicBezTo>
                  <a:cubicBezTo>
                    <a:pt x="207" y="2290"/>
                    <a:pt x="223" y="2274"/>
                    <a:pt x="223" y="2274"/>
                  </a:cubicBezTo>
                  <a:cubicBezTo>
                    <a:pt x="271" y="2131"/>
                    <a:pt x="303" y="1972"/>
                    <a:pt x="303" y="1813"/>
                  </a:cubicBezTo>
                  <a:cubicBezTo>
                    <a:pt x="287" y="1463"/>
                    <a:pt x="239" y="1129"/>
                    <a:pt x="175" y="779"/>
                  </a:cubicBezTo>
                  <a:cubicBezTo>
                    <a:pt x="144" y="668"/>
                    <a:pt x="112" y="270"/>
                    <a:pt x="96" y="111"/>
                  </a:cubicBez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cubicBezTo>
                    <a:pt x="80" y="0"/>
                    <a:pt x="32" y="48"/>
                    <a:pt x="32" y="48"/>
                  </a:cubicBezTo>
                  <a:cubicBezTo>
                    <a:pt x="32" y="48"/>
                    <a:pt x="32" y="48"/>
                    <a:pt x="32" y="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15;p68"/>
            <p:cNvSpPr/>
            <p:nvPr/>
          </p:nvSpPr>
          <p:spPr>
            <a:xfrm>
              <a:off x="5135175" y="4792800"/>
              <a:ext cx="7175" cy="46525"/>
            </a:xfrm>
            <a:custGeom>
              <a:avLst/>
              <a:gdLst/>
              <a:ahLst/>
              <a:cxnLst/>
              <a:rect l="l" t="t" r="r" b="b"/>
              <a:pathLst>
                <a:path w="287" h="1861" extrusionOk="0">
                  <a:moveTo>
                    <a:pt x="96" y="64"/>
                  </a:moveTo>
                  <a:lnTo>
                    <a:pt x="96" y="64"/>
                  </a:lnTo>
                  <a:cubicBezTo>
                    <a:pt x="96" y="48"/>
                    <a:pt x="96" y="17"/>
                    <a:pt x="96" y="17"/>
                  </a:cubicBezTo>
                  <a:cubicBezTo>
                    <a:pt x="96" y="1"/>
                    <a:pt x="48" y="1"/>
                    <a:pt x="32" y="48"/>
                  </a:cubicBezTo>
                  <a:cubicBezTo>
                    <a:pt x="16" y="112"/>
                    <a:pt x="0" y="160"/>
                    <a:pt x="0" y="223"/>
                  </a:cubicBezTo>
                  <a:cubicBezTo>
                    <a:pt x="0" y="366"/>
                    <a:pt x="0" y="509"/>
                    <a:pt x="16" y="653"/>
                  </a:cubicBezTo>
                  <a:cubicBezTo>
                    <a:pt x="48" y="859"/>
                    <a:pt x="48" y="1050"/>
                    <a:pt x="80" y="1241"/>
                  </a:cubicBezTo>
                  <a:cubicBezTo>
                    <a:pt x="96" y="1432"/>
                    <a:pt x="144" y="1638"/>
                    <a:pt x="191" y="1829"/>
                  </a:cubicBezTo>
                  <a:cubicBezTo>
                    <a:pt x="191" y="1845"/>
                    <a:pt x="223" y="1861"/>
                    <a:pt x="239" y="1861"/>
                  </a:cubicBezTo>
                  <a:cubicBezTo>
                    <a:pt x="271" y="1861"/>
                    <a:pt x="287" y="1829"/>
                    <a:pt x="287" y="1813"/>
                  </a:cubicBezTo>
                  <a:cubicBezTo>
                    <a:pt x="271" y="1575"/>
                    <a:pt x="287" y="1336"/>
                    <a:pt x="255" y="1098"/>
                  </a:cubicBezTo>
                  <a:cubicBezTo>
                    <a:pt x="255" y="939"/>
                    <a:pt x="223" y="780"/>
                    <a:pt x="207" y="621"/>
                  </a:cubicBezTo>
                  <a:cubicBezTo>
                    <a:pt x="191" y="589"/>
                    <a:pt x="128" y="223"/>
                    <a:pt x="112" y="96"/>
                  </a:cubicBezTo>
                  <a:cubicBezTo>
                    <a:pt x="112" y="80"/>
                    <a:pt x="96" y="64"/>
                    <a:pt x="96" y="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16;p68"/>
            <p:cNvSpPr/>
            <p:nvPr/>
          </p:nvSpPr>
          <p:spPr>
            <a:xfrm>
              <a:off x="5130800" y="4798375"/>
              <a:ext cx="3200" cy="32600"/>
            </a:xfrm>
            <a:custGeom>
              <a:avLst/>
              <a:gdLst/>
              <a:ahLst/>
              <a:cxnLst/>
              <a:rect l="l" t="t" r="r" b="b"/>
              <a:pathLst>
                <a:path w="128" h="1304" extrusionOk="0">
                  <a:moveTo>
                    <a:pt x="16" y="32"/>
                  </a:moveTo>
                  <a:lnTo>
                    <a:pt x="48" y="1272"/>
                  </a:lnTo>
                  <a:cubicBezTo>
                    <a:pt x="48" y="1288"/>
                    <a:pt x="64" y="1304"/>
                    <a:pt x="96" y="1304"/>
                  </a:cubicBezTo>
                  <a:cubicBezTo>
                    <a:pt x="112" y="1304"/>
                    <a:pt x="128" y="1288"/>
                    <a:pt x="128" y="1272"/>
                  </a:cubicBezTo>
                  <a:lnTo>
                    <a:pt x="80" y="16"/>
                  </a:lnTo>
                  <a:cubicBezTo>
                    <a:pt x="64" y="0"/>
                    <a:pt x="48" y="0"/>
                    <a:pt x="32" y="0"/>
                  </a:cubicBezTo>
                  <a:cubicBezTo>
                    <a:pt x="16" y="0"/>
                    <a:pt x="1" y="16"/>
                    <a:pt x="16" y="3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17;p68"/>
            <p:cNvSpPr/>
            <p:nvPr/>
          </p:nvSpPr>
          <p:spPr>
            <a:xfrm>
              <a:off x="5323175" y="4677925"/>
              <a:ext cx="13950" cy="19100"/>
            </a:xfrm>
            <a:custGeom>
              <a:avLst/>
              <a:gdLst/>
              <a:ahLst/>
              <a:cxnLst/>
              <a:rect l="l" t="t" r="r" b="b"/>
              <a:pathLst>
                <a:path w="558" h="764" extrusionOk="0">
                  <a:moveTo>
                    <a:pt x="17" y="64"/>
                  </a:moveTo>
                  <a:lnTo>
                    <a:pt x="494" y="732"/>
                  </a:lnTo>
                  <a:cubicBezTo>
                    <a:pt x="494" y="748"/>
                    <a:pt x="525" y="764"/>
                    <a:pt x="541" y="748"/>
                  </a:cubicBezTo>
                  <a:cubicBezTo>
                    <a:pt x="557" y="732"/>
                    <a:pt x="557" y="716"/>
                    <a:pt x="541" y="700"/>
                  </a:cubicBezTo>
                  <a:cubicBezTo>
                    <a:pt x="478" y="557"/>
                    <a:pt x="398" y="398"/>
                    <a:pt x="303" y="271"/>
                  </a:cubicBezTo>
                  <a:cubicBezTo>
                    <a:pt x="239" y="176"/>
                    <a:pt x="160" y="96"/>
                    <a:pt x="64" y="17"/>
                  </a:cubicBezTo>
                  <a:cubicBezTo>
                    <a:pt x="48" y="1"/>
                    <a:pt x="32" y="1"/>
                    <a:pt x="17" y="17"/>
                  </a:cubicBezTo>
                  <a:cubicBezTo>
                    <a:pt x="1" y="33"/>
                    <a:pt x="1" y="49"/>
                    <a:pt x="17" y="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18;p68"/>
            <p:cNvSpPr/>
            <p:nvPr/>
          </p:nvSpPr>
          <p:spPr>
            <a:xfrm>
              <a:off x="5321200" y="4667200"/>
              <a:ext cx="24275" cy="32625"/>
            </a:xfrm>
            <a:custGeom>
              <a:avLst/>
              <a:gdLst/>
              <a:ahLst/>
              <a:cxnLst/>
              <a:rect l="l" t="t" r="r" b="b"/>
              <a:pathLst>
                <a:path w="971" h="1305" extrusionOk="0">
                  <a:moveTo>
                    <a:pt x="127" y="160"/>
                  </a:moveTo>
                  <a:lnTo>
                    <a:pt x="239" y="350"/>
                  </a:lnTo>
                  <a:lnTo>
                    <a:pt x="891" y="1288"/>
                  </a:lnTo>
                  <a:cubicBezTo>
                    <a:pt x="906" y="1304"/>
                    <a:pt x="922" y="1304"/>
                    <a:pt x="938" y="1288"/>
                  </a:cubicBezTo>
                  <a:cubicBezTo>
                    <a:pt x="954" y="1288"/>
                    <a:pt x="970" y="1257"/>
                    <a:pt x="954" y="1241"/>
                  </a:cubicBezTo>
                  <a:cubicBezTo>
                    <a:pt x="859" y="1082"/>
                    <a:pt x="763" y="907"/>
                    <a:pt x="668" y="748"/>
                  </a:cubicBezTo>
                  <a:cubicBezTo>
                    <a:pt x="557" y="605"/>
                    <a:pt x="429" y="446"/>
                    <a:pt x="318" y="303"/>
                  </a:cubicBezTo>
                  <a:cubicBezTo>
                    <a:pt x="270" y="223"/>
                    <a:pt x="207" y="144"/>
                    <a:pt x="143" y="64"/>
                  </a:cubicBezTo>
                  <a:cubicBezTo>
                    <a:pt x="96" y="16"/>
                    <a:pt x="64" y="1"/>
                    <a:pt x="32" y="16"/>
                  </a:cubicBezTo>
                  <a:cubicBezTo>
                    <a:pt x="16" y="32"/>
                    <a:pt x="0" y="64"/>
                    <a:pt x="16" y="80"/>
                  </a:cubicBezTo>
                  <a:cubicBezTo>
                    <a:pt x="16" y="96"/>
                    <a:pt x="64" y="128"/>
                    <a:pt x="64" y="144"/>
                  </a:cubicBezTo>
                  <a:cubicBezTo>
                    <a:pt x="80" y="160"/>
                    <a:pt x="96" y="175"/>
                    <a:pt x="111" y="16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19;p68"/>
            <p:cNvSpPr/>
            <p:nvPr/>
          </p:nvSpPr>
          <p:spPr>
            <a:xfrm>
              <a:off x="5321200" y="4658450"/>
              <a:ext cx="33400" cy="48925"/>
            </a:xfrm>
            <a:custGeom>
              <a:avLst/>
              <a:gdLst/>
              <a:ahLst/>
              <a:cxnLst/>
              <a:rect l="l" t="t" r="r" b="b"/>
              <a:pathLst>
                <a:path w="1336" h="1957" extrusionOk="0">
                  <a:moveTo>
                    <a:pt x="159" y="271"/>
                  </a:moveTo>
                  <a:lnTo>
                    <a:pt x="525" y="859"/>
                  </a:lnTo>
                  <a:lnTo>
                    <a:pt x="1288" y="1956"/>
                  </a:lnTo>
                  <a:cubicBezTo>
                    <a:pt x="1304" y="1956"/>
                    <a:pt x="1320" y="1956"/>
                    <a:pt x="1336" y="1956"/>
                  </a:cubicBezTo>
                  <a:cubicBezTo>
                    <a:pt x="1336" y="1940"/>
                    <a:pt x="1336" y="1925"/>
                    <a:pt x="1336" y="1909"/>
                  </a:cubicBezTo>
                  <a:cubicBezTo>
                    <a:pt x="1272" y="1797"/>
                    <a:pt x="1209" y="1670"/>
                    <a:pt x="1129" y="1559"/>
                  </a:cubicBezTo>
                  <a:cubicBezTo>
                    <a:pt x="970" y="1289"/>
                    <a:pt x="795" y="1050"/>
                    <a:pt x="620" y="780"/>
                  </a:cubicBezTo>
                  <a:cubicBezTo>
                    <a:pt x="525" y="621"/>
                    <a:pt x="429" y="398"/>
                    <a:pt x="286" y="223"/>
                  </a:cubicBezTo>
                  <a:cubicBezTo>
                    <a:pt x="239" y="144"/>
                    <a:pt x="175" y="64"/>
                    <a:pt x="96" y="1"/>
                  </a:cubicBezTo>
                  <a:cubicBezTo>
                    <a:pt x="80" y="1"/>
                    <a:pt x="0" y="1"/>
                    <a:pt x="16" y="64"/>
                  </a:cubicBezTo>
                  <a:cubicBezTo>
                    <a:pt x="48" y="144"/>
                    <a:pt x="80" y="223"/>
                    <a:pt x="96" y="239"/>
                  </a:cubicBezTo>
                  <a:cubicBezTo>
                    <a:pt x="96" y="255"/>
                    <a:pt x="111" y="255"/>
                    <a:pt x="127" y="25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20;p68"/>
            <p:cNvSpPr/>
            <p:nvPr/>
          </p:nvSpPr>
          <p:spPr>
            <a:xfrm>
              <a:off x="5324375" y="4652900"/>
              <a:ext cx="35000" cy="53675"/>
            </a:xfrm>
            <a:custGeom>
              <a:avLst/>
              <a:gdLst/>
              <a:ahLst/>
              <a:cxnLst/>
              <a:rect l="l" t="t" r="r" b="b"/>
              <a:pathLst>
                <a:path w="1400" h="2147" extrusionOk="0">
                  <a:moveTo>
                    <a:pt x="175" y="286"/>
                  </a:moveTo>
                  <a:cubicBezTo>
                    <a:pt x="271" y="429"/>
                    <a:pt x="366" y="588"/>
                    <a:pt x="398" y="636"/>
                  </a:cubicBezTo>
                  <a:lnTo>
                    <a:pt x="1352" y="2131"/>
                  </a:lnTo>
                  <a:cubicBezTo>
                    <a:pt x="1352" y="2147"/>
                    <a:pt x="1368" y="2147"/>
                    <a:pt x="1384" y="2147"/>
                  </a:cubicBezTo>
                  <a:cubicBezTo>
                    <a:pt x="1399" y="2131"/>
                    <a:pt x="1399" y="2115"/>
                    <a:pt x="1384" y="2099"/>
                  </a:cubicBezTo>
                  <a:lnTo>
                    <a:pt x="446" y="604"/>
                  </a:lnTo>
                  <a:cubicBezTo>
                    <a:pt x="382" y="525"/>
                    <a:pt x="191" y="191"/>
                    <a:pt x="112" y="80"/>
                  </a:cubicBezTo>
                  <a:cubicBezTo>
                    <a:pt x="48" y="0"/>
                    <a:pt x="0" y="16"/>
                    <a:pt x="16" y="80"/>
                  </a:cubicBezTo>
                  <a:cubicBezTo>
                    <a:pt x="32" y="127"/>
                    <a:pt x="48" y="191"/>
                    <a:pt x="80" y="239"/>
                  </a:cubicBezTo>
                  <a:lnTo>
                    <a:pt x="159" y="398"/>
                  </a:lnTo>
                  <a:cubicBezTo>
                    <a:pt x="159" y="414"/>
                    <a:pt x="191" y="429"/>
                    <a:pt x="207" y="414"/>
                  </a:cubicBezTo>
                  <a:cubicBezTo>
                    <a:pt x="223" y="398"/>
                    <a:pt x="223" y="382"/>
                    <a:pt x="223" y="36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21;p68"/>
            <p:cNvSpPr/>
            <p:nvPr/>
          </p:nvSpPr>
          <p:spPr>
            <a:xfrm>
              <a:off x="5324375" y="4640575"/>
              <a:ext cx="35000" cy="56075"/>
            </a:xfrm>
            <a:custGeom>
              <a:avLst/>
              <a:gdLst/>
              <a:ahLst/>
              <a:cxnLst/>
              <a:rect l="l" t="t" r="r" b="b"/>
              <a:pathLst>
                <a:path w="1400" h="2243" extrusionOk="0">
                  <a:moveTo>
                    <a:pt x="48" y="128"/>
                  </a:moveTo>
                  <a:lnTo>
                    <a:pt x="48" y="128"/>
                  </a:lnTo>
                  <a:lnTo>
                    <a:pt x="48" y="128"/>
                  </a:lnTo>
                  <a:cubicBezTo>
                    <a:pt x="64" y="159"/>
                    <a:pt x="80" y="191"/>
                    <a:pt x="80" y="207"/>
                  </a:cubicBezTo>
                  <a:cubicBezTo>
                    <a:pt x="80" y="223"/>
                    <a:pt x="96" y="239"/>
                    <a:pt x="112" y="239"/>
                  </a:cubicBezTo>
                  <a:cubicBezTo>
                    <a:pt x="255" y="461"/>
                    <a:pt x="382" y="700"/>
                    <a:pt x="509" y="938"/>
                  </a:cubicBezTo>
                  <a:cubicBezTo>
                    <a:pt x="779" y="1368"/>
                    <a:pt x="1050" y="1797"/>
                    <a:pt x="1304" y="2210"/>
                  </a:cubicBezTo>
                  <a:cubicBezTo>
                    <a:pt x="1320" y="2242"/>
                    <a:pt x="1352" y="2242"/>
                    <a:pt x="1368" y="2226"/>
                  </a:cubicBezTo>
                  <a:cubicBezTo>
                    <a:pt x="1399" y="2210"/>
                    <a:pt x="1399" y="2194"/>
                    <a:pt x="1384" y="2178"/>
                  </a:cubicBezTo>
                  <a:cubicBezTo>
                    <a:pt x="1082" y="1670"/>
                    <a:pt x="811" y="1145"/>
                    <a:pt x="493" y="652"/>
                  </a:cubicBezTo>
                  <a:cubicBezTo>
                    <a:pt x="382" y="445"/>
                    <a:pt x="239" y="255"/>
                    <a:pt x="96" y="48"/>
                  </a:cubicBezTo>
                  <a:lnTo>
                    <a:pt x="96" y="32"/>
                  </a:lnTo>
                  <a:lnTo>
                    <a:pt x="96" y="32"/>
                  </a:lnTo>
                  <a:cubicBezTo>
                    <a:pt x="80" y="0"/>
                    <a:pt x="64" y="0"/>
                    <a:pt x="48" y="0"/>
                  </a:cubicBezTo>
                  <a:cubicBezTo>
                    <a:pt x="16" y="0"/>
                    <a:pt x="0" y="32"/>
                    <a:pt x="16" y="64"/>
                  </a:cubicBez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22;p68"/>
            <p:cNvSpPr/>
            <p:nvPr/>
          </p:nvSpPr>
          <p:spPr>
            <a:xfrm>
              <a:off x="5325950" y="4628250"/>
              <a:ext cx="32625" cy="54475"/>
            </a:xfrm>
            <a:custGeom>
              <a:avLst/>
              <a:gdLst/>
              <a:ahLst/>
              <a:cxnLst/>
              <a:rect l="l" t="t" r="r" b="b"/>
              <a:pathLst>
                <a:path w="1305" h="2179" extrusionOk="0">
                  <a:moveTo>
                    <a:pt x="1" y="16"/>
                  </a:moveTo>
                  <a:cubicBezTo>
                    <a:pt x="1" y="16"/>
                    <a:pt x="1" y="48"/>
                    <a:pt x="17" y="112"/>
                  </a:cubicBezTo>
                  <a:cubicBezTo>
                    <a:pt x="17" y="112"/>
                    <a:pt x="17" y="112"/>
                    <a:pt x="17" y="128"/>
                  </a:cubicBezTo>
                  <a:cubicBezTo>
                    <a:pt x="33" y="159"/>
                    <a:pt x="96" y="271"/>
                    <a:pt x="112" y="303"/>
                  </a:cubicBezTo>
                  <a:lnTo>
                    <a:pt x="383" y="764"/>
                  </a:lnTo>
                  <a:lnTo>
                    <a:pt x="971" y="1861"/>
                  </a:lnTo>
                  <a:cubicBezTo>
                    <a:pt x="1034" y="1940"/>
                    <a:pt x="1082" y="2020"/>
                    <a:pt x="1146" y="2099"/>
                  </a:cubicBezTo>
                  <a:cubicBezTo>
                    <a:pt x="1209" y="2147"/>
                    <a:pt x="1273" y="2179"/>
                    <a:pt x="1289" y="2147"/>
                  </a:cubicBezTo>
                  <a:cubicBezTo>
                    <a:pt x="1305" y="2147"/>
                    <a:pt x="1305" y="2131"/>
                    <a:pt x="1289" y="2115"/>
                  </a:cubicBezTo>
                  <a:cubicBezTo>
                    <a:pt x="1289" y="2115"/>
                    <a:pt x="1273" y="2115"/>
                    <a:pt x="1257" y="2115"/>
                  </a:cubicBezTo>
                  <a:lnTo>
                    <a:pt x="1098" y="1797"/>
                  </a:lnTo>
                  <a:lnTo>
                    <a:pt x="446" y="748"/>
                  </a:lnTo>
                  <a:lnTo>
                    <a:pt x="176" y="271"/>
                  </a:lnTo>
                  <a:lnTo>
                    <a:pt x="80" y="112"/>
                  </a:lnTo>
                  <a:lnTo>
                    <a:pt x="80" y="112"/>
                  </a:lnTo>
                  <a:cubicBezTo>
                    <a:pt x="49" y="16"/>
                    <a:pt x="17" y="0"/>
                    <a:pt x="1" y="1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23;p68"/>
            <p:cNvSpPr/>
            <p:nvPr/>
          </p:nvSpPr>
          <p:spPr>
            <a:xfrm>
              <a:off x="5326750" y="4620300"/>
              <a:ext cx="32625" cy="52100"/>
            </a:xfrm>
            <a:custGeom>
              <a:avLst/>
              <a:gdLst/>
              <a:ahLst/>
              <a:cxnLst/>
              <a:rect l="l" t="t" r="r" b="b"/>
              <a:pathLst>
                <a:path w="1305" h="2084" extrusionOk="0">
                  <a:moveTo>
                    <a:pt x="255" y="462"/>
                  </a:moveTo>
                  <a:lnTo>
                    <a:pt x="430" y="780"/>
                  </a:lnTo>
                  <a:cubicBezTo>
                    <a:pt x="557" y="1002"/>
                    <a:pt x="669" y="1225"/>
                    <a:pt x="812" y="1447"/>
                  </a:cubicBezTo>
                  <a:cubicBezTo>
                    <a:pt x="939" y="1654"/>
                    <a:pt x="1098" y="1861"/>
                    <a:pt x="1257" y="2083"/>
                  </a:cubicBezTo>
                  <a:cubicBezTo>
                    <a:pt x="1257" y="2083"/>
                    <a:pt x="1273" y="2083"/>
                    <a:pt x="1289" y="2083"/>
                  </a:cubicBezTo>
                  <a:cubicBezTo>
                    <a:pt x="1304" y="2067"/>
                    <a:pt x="1304" y="2051"/>
                    <a:pt x="1289" y="2036"/>
                  </a:cubicBezTo>
                  <a:cubicBezTo>
                    <a:pt x="1161" y="1813"/>
                    <a:pt x="1066" y="1574"/>
                    <a:pt x="939" y="1352"/>
                  </a:cubicBezTo>
                  <a:cubicBezTo>
                    <a:pt x="812" y="1129"/>
                    <a:pt x="669" y="923"/>
                    <a:pt x="541" y="700"/>
                  </a:cubicBezTo>
                  <a:lnTo>
                    <a:pt x="96" y="32"/>
                  </a:lnTo>
                  <a:cubicBezTo>
                    <a:pt x="80" y="0"/>
                    <a:pt x="80" y="0"/>
                    <a:pt x="64" y="0"/>
                  </a:cubicBezTo>
                  <a:cubicBezTo>
                    <a:pt x="64" y="0"/>
                    <a:pt x="1" y="0"/>
                    <a:pt x="17" y="64"/>
                  </a:cubicBezTo>
                  <a:cubicBezTo>
                    <a:pt x="33" y="112"/>
                    <a:pt x="64" y="175"/>
                    <a:pt x="80" y="207"/>
                  </a:cubicBezTo>
                  <a:lnTo>
                    <a:pt x="192" y="477"/>
                  </a:lnTo>
                  <a:cubicBezTo>
                    <a:pt x="192" y="493"/>
                    <a:pt x="207" y="493"/>
                    <a:pt x="223" y="493"/>
                  </a:cubicBezTo>
                  <a:cubicBezTo>
                    <a:pt x="239" y="493"/>
                    <a:pt x="255" y="477"/>
                    <a:pt x="255" y="462"/>
                  </a:cubicBezTo>
                  <a:close/>
                  <a:moveTo>
                    <a:pt x="64" y="128"/>
                  </a:moveTo>
                  <a:lnTo>
                    <a:pt x="33" y="80"/>
                  </a:lnTo>
                  <a:cubicBezTo>
                    <a:pt x="48" y="96"/>
                    <a:pt x="48" y="112"/>
                    <a:pt x="64" y="1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24;p68"/>
            <p:cNvSpPr/>
            <p:nvPr/>
          </p:nvSpPr>
          <p:spPr>
            <a:xfrm>
              <a:off x="5327950" y="4610750"/>
              <a:ext cx="33025" cy="58475"/>
            </a:xfrm>
            <a:custGeom>
              <a:avLst/>
              <a:gdLst/>
              <a:ahLst/>
              <a:cxnLst/>
              <a:rect l="l" t="t" r="r" b="b"/>
              <a:pathLst>
                <a:path w="1321" h="2339" extrusionOk="0">
                  <a:moveTo>
                    <a:pt x="112" y="96"/>
                  </a:moveTo>
                  <a:cubicBezTo>
                    <a:pt x="144" y="80"/>
                    <a:pt x="159" y="1"/>
                    <a:pt x="96" y="17"/>
                  </a:cubicBezTo>
                  <a:cubicBezTo>
                    <a:pt x="96" y="33"/>
                    <a:pt x="96" y="49"/>
                    <a:pt x="96" y="64"/>
                  </a:cubicBezTo>
                  <a:lnTo>
                    <a:pt x="96" y="80"/>
                  </a:lnTo>
                  <a:lnTo>
                    <a:pt x="112" y="96"/>
                  </a:lnTo>
                  <a:cubicBezTo>
                    <a:pt x="80" y="96"/>
                    <a:pt x="64" y="96"/>
                    <a:pt x="32" y="49"/>
                  </a:cubicBezTo>
                  <a:cubicBezTo>
                    <a:pt x="32" y="64"/>
                    <a:pt x="64" y="80"/>
                    <a:pt x="80" y="64"/>
                  </a:cubicBezTo>
                  <a:lnTo>
                    <a:pt x="80" y="64"/>
                  </a:lnTo>
                  <a:lnTo>
                    <a:pt x="80" y="33"/>
                  </a:lnTo>
                  <a:lnTo>
                    <a:pt x="80" y="33"/>
                  </a:lnTo>
                  <a:cubicBezTo>
                    <a:pt x="64" y="17"/>
                    <a:pt x="48" y="1"/>
                    <a:pt x="32" y="1"/>
                  </a:cubicBezTo>
                  <a:cubicBezTo>
                    <a:pt x="16" y="17"/>
                    <a:pt x="0" y="33"/>
                    <a:pt x="16" y="64"/>
                  </a:cubicBezTo>
                  <a:cubicBezTo>
                    <a:pt x="16" y="96"/>
                    <a:pt x="64" y="208"/>
                    <a:pt x="96" y="255"/>
                  </a:cubicBezTo>
                  <a:lnTo>
                    <a:pt x="303" y="700"/>
                  </a:lnTo>
                  <a:cubicBezTo>
                    <a:pt x="477" y="1034"/>
                    <a:pt x="636" y="1368"/>
                    <a:pt x="827" y="1686"/>
                  </a:cubicBezTo>
                  <a:cubicBezTo>
                    <a:pt x="970" y="1909"/>
                    <a:pt x="1113" y="2115"/>
                    <a:pt x="1256" y="2322"/>
                  </a:cubicBezTo>
                  <a:cubicBezTo>
                    <a:pt x="1272" y="2338"/>
                    <a:pt x="1320" y="2306"/>
                    <a:pt x="1304" y="2274"/>
                  </a:cubicBezTo>
                  <a:lnTo>
                    <a:pt x="398" y="653"/>
                  </a:lnTo>
                  <a:lnTo>
                    <a:pt x="159" y="223"/>
                  </a:lnTo>
                  <a:cubicBezTo>
                    <a:pt x="159" y="192"/>
                    <a:pt x="128" y="144"/>
                    <a:pt x="112" y="9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25;p68"/>
            <p:cNvSpPr/>
            <p:nvPr/>
          </p:nvSpPr>
          <p:spPr>
            <a:xfrm>
              <a:off x="5326350" y="4598450"/>
              <a:ext cx="40575" cy="69575"/>
            </a:xfrm>
            <a:custGeom>
              <a:avLst/>
              <a:gdLst/>
              <a:ahLst/>
              <a:cxnLst/>
              <a:rect l="l" t="t" r="r" b="b"/>
              <a:pathLst>
                <a:path w="1623" h="2783" extrusionOk="0">
                  <a:moveTo>
                    <a:pt x="17" y="16"/>
                  </a:moveTo>
                  <a:cubicBezTo>
                    <a:pt x="1" y="16"/>
                    <a:pt x="1" y="64"/>
                    <a:pt x="80" y="191"/>
                  </a:cubicBezTo>
                  <a:lnTo>
                    <a:pt x="271" y="620"/>
                  </a:lnTo>
                  <a:cubicBezTo>
                    <a:pt x="271" y="636"/>
                    <a:pt x="287" y="636"/>
                    <a:pt x="303" y="636"/>
                  </a:cubicBezTo>
                  <a:cubicBezTo>
                    <a:pt x="319" y="636"/>
                    <a:pt x="319" y="620"/>
                    <a:pt x="319" y="620"/>
                  </a:cubicBezTo>
                  <a:lnTo>
                    <a:pt x="526" y="1018"/>
                  </a:lnTo>
                  <a:cubicBezTo>
                    <a:pt x="764" y="1431"/>
                    <a:pt x="987" y="1860"/>
                    <a:pt x="1241" y="2258"/>
                  </a:cubicBezTo>
                  <a:cubicBezTo>
                    <a:pt x="1352" y="2433"/>
                    <a:pt x="1464" y="2607"/>
                    <a:pt x="1591" y="2782"/>
                  </a:cubicBezTo>
                  <a:cubicBezTo>
                    <a:pt x="1591" y="2782"/>
                    <a:pt x="1607" y="2782"/>
                    <a:pt x="1607" y="2782"/>
                  </a:cubicBezTo>
                  <a:cubicBezTo>
                    <a:pt x="1623" y="2766"/>
                    <a:pt x="1623" y="2751"/>
                    <a:pt x="1607" y="2751"/>
                  </a:cubicBezTo>
                  <a:lnTo>
                    <a:pt x="589" y="954"/>
                  </a:lnTo>
                  <a:lnTo>
                    <a:pt x="367" y="541"/>
                  </a:lnTo>
                  <a:lnTo>
                    <a:pt x="223" y="286"/>
                  </a:lnTo>
                  <a:cubicBezTo>
                    <a:pt x="192" y="254"/>
                    <a:pt x="160" y="175"/>
                    <a:pt x="144" y="159"/>
                  </a:cubicBezTo>
                  <a:lnTo>
                    <a:pt x="144" y="159"/>
                  </a:lnTo>
                  <a:cubicBezTo>
                    <a:pt x="64" y="32"/>
                    <a:pt x="17" y="0"/>
                    <a:pt x="17" y="1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26;p68"/>
            <p:cNvSpPr/>
            <p:nvPr/>
          </p:nvSpPr>
          <p:spPr>
            <a:xfrm>
              <a:off x="5327550" y="4592875"/>
              <a:ext cx="37000" cy="64800"/>
            </a:xfrm>
            <a:custGeom>
              <a:avLst/>
              <a:gdLst/>
              <a:ahLst/>
              <a:cxnLst/>
              <a:rect l="l" t="t" r="r" b="b"/>
              <a:pathLst>
                <a:path w="1480" h="2592" extrusionOk="0">
                  <a:moveTo>
                    <a:pt x="16" y="48"/>
                  </a:moveTo>
                  <a:cubicBezTo>
                    <a:pt x="1" y="64"/>
                    <a:pt x="16" y="144"/>
                    <a:pt x="96" y="223"/>
                  </a:cubicBezTo>
                  <a:lnTo>
                    <a:pt x="96" y="223"/>
                  </a:lnTo>
                  <a:lnTo>
                    <a:pt x="144" y="318"/>
                  </a:lnTo>
                  <a:lnTo>
                    <a:pt x="207" y="430"/>
                  </a:lnTo>
                  <a:cubicBezTo>
                    <a:pt x="207" y="430"/>
                    <a:pt x="207" y="446"/>
                    <a:pt x="223" y="446"/>
                  </a:cubicBezTo>
                  <a:cubicBezTo>
                    <a:pt x="446" y="843"/>
                    <a:pt x="637" y="1241"/>
                    <a:pt x="843" y="1638"/>
                  </a:cubicBezTo>
                  <a:cubicBezTo>
                    <a:pt x="1002" y="1956"/>
                    <a:pt x="1193" y="2258"/>
                    <a:pt x="1384" y="2560"/>
                  </a:cubicBezTo>
                  <a:cubicBezTo>
                    <a:pt x="1400" y="2576"/>
                    <a:pt x="1431" y="2592"/>
                    <a:pt x="1447" y="2576"/>
                  </a:cubicBezTo>
                  <a:cubicBezTo>
                    <a:pt x="1479" y="2560"/>
                    <a:pt x="1479" y="2528"/>
                    <a:pt x="1463" y="2512"/>
                  </a:cubicBezTo>
                  <a:cubicBezTo>
                    <a:pt x="1145" y="1988"/>
                    <a:pt x="891" y="1415"/>
                    <a:pt x="589" y="875"/>
                  </a:cubicBezTo>
                  <a:cubicBezTo>
                    <a:pt x="462" y="636"/>
                    <a:pt x="319" y="414"/>
                    <a:pt x="175" y="191"/>
                  </a:cubicBezTo>
                  <a:lnTo>
                    <a:pt x="175" y="191"/>
                  </a:lnTo>
                  <a:cubicBezTo>
                    <a:pt x="96" y="64"/>
                    <a:pt x="16" y="0"/>
                    <a:pt x="16" y="4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27;p68"/>
            <p:cNvSpPr/>
            <p:nvPr/>
          </p:nvSpPr>
          <p:spPr>
            <a:xfrm>
              <a:off x="5331525" y="4588900"/>
              <a:ext cx="33025" cy="54875"/>
            </a:xfrm>
            <a:custGeom>
              <a:avLst/>
              <a:gdLst/>
              <a:ahLst/>
              <a:cxnLst/>
              <a:rect l="l" t="t" r="r" b="b"/>
              <a:pathLst>
                <a:path w="1321" h="2195" extrusionOk="0">
                  <a:moveTo>
                    <a:pt x="32" y="80"/>
                  </a:moveTo>
                  <a:lnTo>
                    <a:pt x="112" y="287"/>
                  </a:lnTo>
                  <a:lnTo>
                    <a:pt x="271" y="605"/>
                  </a:lnTo>
                  <a:cubicBezTo>
                    <a:pt x="430" y="859"/>
                    <a:pt x="557" y="1145"/>
                    <a:pt x="716" y="1400"/>
                  </a:cubicBezTo>
                  <a:cubicBezTo>
                    <a:pt x="875" y="1638"/>
                    <a:pt x="1050" y="1908"/>
                    <a:pt x="1209" y="2163"/>
                  </a:cubicBezTo>
                  <a:cubicBezTo>
                    <a:pt x="1225" y="2179"/>
                    <a:pt x="1257" y="2195"/>
                    <a:pt x="1288" y="2179"/>
                  </a:cubicBezTo>
                  <a:cubicBezTo>
                    <a:pt x="1304" y="2163"/>
                    <a:pt x="1320" y="2131"/>
                    <a:pt x="1304" y="2099"/>
                  </a:cubicBezTo>
                  <a:lnTo>
                    <a:pt x="398" y="509"/>
                  </a:lnTo>
                  <a:lnTo>
                    <a:pt x="207" y="223"/>
                  </a:lnTo>
                  <a:cubicBezTo>
                    <a:pt x="175" y="175"/>
                    <a:pt x="160" y="96"/>
                    <a:pt x="128" y="48"/>
                  </a:cubicBezTo>
                  <a:cubicBezTo>
                    <a:pt x="112" y="16"/>
                    <a:pt x="80" y="0"/>
                    <a:pt x="32" y="0"/>
                  </a:cubicBezTo>
                  <a:cubicBezTo>
                    <a:pt x="1" y="0"/>
                    <a:pt x="1" y="64"/>
                    <a:pt x="32" y="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28;p68"/>
            <p:cNvSpPr/>
            <p:nvPr/>
          </p:nvSpPr>
          <p:spPr>
            <a:xfrm>
              <a:off x="5333125" y="4577375"/>
              <a:ext cx="35800" cy="62025"/>
            </a:xfrm>
            <a:custGeom>
              <a:avLst/>
              <a:gdLst/>
              <a:ahLst/>
              <a:cxnLst/>
              <a:rect l="l" t="t" r="r" b="b"/>
              <a:pathLst>
                <a:path w="1432" h="2481" extrusionOk="0">
                  <a:moveTo>
                    <a:pt x="127" y="239"/>
                  </a:moveTo>
                  <a:cubicBezTo>
                    <a:pt x="223" y="414"/>
                    <a:pt x="382" y="748"/>
                    <a:pt x="398" y="795"/>
                  </a:cubicBezTo>
                  <a:cubicBezTo>
                    <a:pt x="636" y="1193"/>
                    <a:pt x="843" y="1606"/>
                    <a:pt x="1081" y="1988"/>
                  </a:cubicBezTo>
                  <a:cubicBezTo>
                    <a:pt x="1177" y="2163"/>
                    <a:pt x="1288" y="2322"/>
                    <a:pt x="1399" y="2481"/>
                  </a:cubicBezTo>
                  <a:cubicBezTo>
                    <a:pt x="1415" y="2481"/>
                    <a:pt x="1415" y="2481"/>
                    <a:pt x="1431" y="2481"/>
                  </a:cubicBezTo>
                  <a:cubicBezTo>
                    <a:pt x="1431" y="2465"/>
                    <a:pt x="1431" y="2465"/>
                    <a:pt x="1431" y="2449"/>
                  </a:cubicBezTo>
                  <a:lnTo>
                    <a:pt x="461" y="748"/>
                  </a:lnTo>
                  <a:cubicBezTo>
                    <a:pt x="429" y="684"/>
                    <a:pt x="223" y="239"/>
                    <a:pt x="127" y="112"/>
                  </a:cubicBezTo>
                  <a:cubicBezTo>
                    <a:pt x="64" y="16"/>
                    <a:pt x="0" y="0"/>
                    <a:pt x="64" y="223"/>
                  </a:cubicBezTo>
                  <a:cubicBezTo>
                    <a:pt x="64" y="239"/>
                    <a:pt x="80" y="255"/>
                    <a:pt x="111" y="239"/>
                  </a:cubicBezTo>
                  <a:cubicBezTo>
                    <a:pt x="111" y="239"/>
                    <a:pt x="127" y="239"/>
                    <a:pt x="127" y="2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29;p68"/>
            <p:cNvSpPr/>
            <p:nvPr/>
          </p:nvSpPr>
          <p:spPr>
            <a:xfrm>
              <a:off x="5330725" y="4564650"/>
              <a:ext cx="37400" cy="64425"/>
            </a:xfrm>
            <a:custGeom>
              <a:avLst/>
              <a:gdLst/>
              <a:ahLst/>
              <a:cxnLst/>
              <a:rect l="l" t="t" r="r" b="b"/>
              <a:pathLst>
                <a:path w="1496" h="2577" extrusionOk="0">
                  <a:moveTo>
                    <a:pt x="160" y="287"/>
                  </a:moveTo>
                  <a:cubicBezTo>
                    <a:pt x="398" y="716"/>
                    <a:pt x="589" y="1145"/>
                    <a:pt x="828" y="1575"/>
                  </a:cubicBezTo>
                  <a:cubicBezTo>
                    <a:pt x="1018" y="1908"/>
                    <a:pt x="1209" y="2226"/>
                    <a:pt x="1432" y="2544"/>
                  </a:cubicBezTo>
                  <a:cubicBezTo>
                    <a:pt x="1432" y="2576"/>
                    <a:pt x="1495" y="2544"/>
                    <a:pt x="1479" y="2513"/>
                  </a:cubicBezTo>
                  <a:cubicBezTo>
                    <a:pt x="1177" y="2020"/>
                    <a:pt x="955" y="1511"/>
                    <a:pt x="684" y="1002"/>
                  </a:cubicBezTo>
                  <a:cubicBezTo>
                    <a:pt x="494" y="668"/>
                    <a:pt x="303" y="350"/>
                    <a:pt x="80" y="32"/>
                  </a:cubicBezTo>
                  <a:cubicBezTo>
                    <a:pt x="80" y="16"/>
                    <a:pt x="64" y="1"/>
                    <a:pt x="48" y="1"/>
                  </a:cubicBezTo>
                  <a:cubicBezTo>
                    <a:pt x="48" y="1"/>
                    <a:pt x="1" y="1"/>
                    <a:pt x="17" y="48"/>
                  </a:cubicBezTo>
                  <a:cubicBezTo>
                    <a:pt x="17" y="80"/>
                    <a:pt x="17" y="96"/>
                    <a:pt x="33" y="112"/>
                  </a:cubicBezTo>
                  <a:lnTo>
                    <a:pt x="96" y="271"/>
                  </a:lnTo>
                  <a:cubicBezTo>
                    <a:pt x="96" y="287"/>
                    <a:pt x="112" y="303"/>
                    <a:pt x="144" y="28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30;p68"/>
            <p:cNvSpPr/>
            <p:nvPr/>
          </p:nvSpPr>
          <p:spPr>
            <a:xfrm>
              <a:off x="5329550" y="4551525"/>
              <a:ext cx="38175" cy="70400"/>
            </a:xfrm>
            <a:custGeom>
              <a:avLst/>
              <a:gdLst/>
              <a:ahLst/>
              <a:cxnLst/>
              <a:rect l="l" t="t" r="r" b="b"/>
              <a:pathLst>
                <a:path w="1527" h="2816" extrusionOk="0">
                  <a:moveTo>
                    <a:pt x="32" y="33"/>
                  </a:moveTo>
                  <a:cubicBezTo>
                    <a:pt x="0" y="33"/>
                    <a:pt x="32" y="80"/>
                    <a:pt x="95" y="176"/>
                  </a:cubicBezTo>
                  <a:lnTo>
                    <a:pt x="95" y="176"/>
                  </a:lnTo>
                  <a:cubicBezTo>
                    <a:pt x="127" y="224"/>
                    <a:pt x="159" y="271"/>
                    <a:pt x="191" y="335"/>
                  </a:cubicBezTo>
                  <a:lnTo>
                    <a:pt x="477" y="1003"/>
                  </a:lnTo>
                  <a:lnTo>
                    <a:pt x="1177" y="2354"/>
                  </a:lnTo>
                  <a:lnTo>
                    <a:pt x="1463" y="2783"/>
                  </a:lnTo>
                  <a:cubicBezTo>
                    <a:pt x="1463" y="2799"/>
                    <a:pt x="1479" y="2815"/>
                    <a:pt x="1495" y="2815"/>
                  </a:cubicBezTo>
                  <a:cubicBezTo>
                    <a:pt x="1510" y="2815"/>
                    <a:pt x="1526" y="2783"/>
                    <a:pt x="1526" y="2767"/>
                  </a:cubicBezTo>
                  <a:lnTo>
                    <a:pt x="1304" y="2290"/>
                  </a:lnTo>
                  <a:lnTo>
                    <a:pt x="572" y="971"/>
                  </a:lnTo>
                  <a:lnTo>
                    <a:pt x="254" y="303"/>
                  </a:lnTo>
                  <a:cubicBezTo>
                    <a:pt x="223" y="239"/>
                    <a:pt x="191" y="192"/>
                    <a:pt x="159" y="144"/>
                  </a:cubicBezTo>
                  <a:lnTo>
                    <a:pt x="159" y="144"/>
                  </a:lnTo>
                  <a:cubicBezTo>
                    <a:pt x="64" y="17"/>
                    <a:pt x="16" y="1"/>
                    <a:pt x="32" y="3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31;p68"/>
            <p:cNvSpPr/>
            <p:nvPr/>
          </p:nvSpPr>
          <p:spPr>
            <a:xfrm>
              <a:off x="5331125" y="4544375"/>
              <a:ext cx="37800" cy="71575"/>
            </a:xfrm>
            <a:custGeom>
              <a:avLst/>
              <a:gdLst/>
              <a:ahLst/>
              <a:cxnLst/>
              <a:rect l="l" t="t" r="r" b="b"/>
              <a:pathLst>
                <a:path w="1512" h="2863" extrusionOk="0">
                  <a:moveTo>
                    <a:pt x="64" y="176"/>
                  </a:moveTo>
                  <a:lnTo>
                    <a:pt x="366" y="875"/>
                  </a:lnTo>
                  <a:cubicBezTo>
                    <a:pt x="573" y="1273"/>
                    <a:pt x="732" y="1702"/>
                    <a:pt x="971" y="2099"/>
                  </a:cubicBezTo>
                  <a:cubicBezTo>
                    <a:pt x="1114" y="2370"/>
                    <a:pt x="1288" y="2624"/>
                    <a:pt x="1463" y="2863"/>
                  </a:cubicBezTo>
                  <a:cubicBezTo>
                    <a:pt x="1479" y="2863"/>
                    <a:pt x="1495" y="2863"/>
                    <a:pt x="1495" y="2863"/>
                  </a:cubicBezTo>
                  <a:cubicBezTo>
                    <a:pt x="1511" y="2847"/>
                    <a:pt x="1511" y="2847"/>
                    <a:pt x="1495" y="2831"/>
                  </a:cubicBezTo>
                  <a:lnTo>
                    <a:pt x="478" y="812"/>
                  </a:lnTo>
                  <a:lnTo>
                    <a:pt x="80" y="17"/>
                  </a:lnTo>
                  <a:cubicBezTo>
                    <a:pt x="80" y="1"/>
                    <a:pt x="64" y="1"/>
                    <a:pt x="48" y="1"/>
                  </a:cubicBezTo>
                  <a:cubicBezTo>
                    <a:pt x="48" y="1"/>
                    <a:pt x="1" y="1"/>
                    <a:pt x="1" y="48"/>
                  </a:cubicBezTo>
                  <a:cubicBezTo>
                    <a:pt x="17" y="64"/>
                    <a:pt x="17" y="80"/>
                    <a:pt x="32" y="11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32;p68"/>
            <p:cNvSpPr/>
            <p:nvPr/>
          </p:nvSpPr>
          <p:spPr>
            <a:xfrm>
              <a:off x="5333525" y="4541200"/>
              <a:ext cx="36975" cy="67200"/>
            </a:xfrm>
            <a:custGeom>
              <a:avLst/>
              <a:gdLst/>
              <a:ahLst/>
              <a:cxnLst/>
              <a:rect l="l" t="t" r="r" b="b"/>
              <a:pathLst>
                <a:path w="1479" h="2688" extrusionOk="0">
                  <a:moveTo>
                    <a:pt x="127" y="255"/>
                  </a:moveTo>
                  <a:cubicBezTo>
                    <a:pt x="429" y="780"/>
                    <a:pt x="652" y="1352"/>
                    <a:pt x="938" y="1893"/>
                  </a:cubicBezTo>
                  <a:cubicBezTo>
                    <a:pt x="1081" y="2163"/>
                    <a:pt x="1224" y="2401"/>
                    <a:pt x="1399" y="2656"/>
                  </a:cubicBezTo>
                  <a:cubicBezTo>
                    <a:pt x="1415" y="2687"/>
                    <a:pt x="1479" y="2640"/>
                    <a:pt x="1463" y="2608"/>
                  </a:cubicBezTo>
                  <a:cubicBezTo>
                    <a:pt x="1320" y="2385"/>
                    <a:pt x="1208" y="2131"/>
                    <a:pt x="1097" y="1893"/>
                  </a:cubicBezTo>
                  <a:cubicBezTo>
                    <a:pt x="906" y="1527"/>
                    <a:pt x="716" y="1161"/>
                    <a:pt x="525" y="796"/>
                  </a:cubicBezTo>
                  <a:cubicBezTo>
                    <a:pt x="398" y="541"/>
                    <a:pt x="254" y="287"/>
                    <a:pt x="95" y="32"/>
                  </a:cubicBezTo>
                  <a:cubicBezTo>
                    <a:pt x="80" y="32"/>
                    <a:pt x="64" y="16"/>
                    <a:pt x="64" y="16"/>
                  </a:cubicBezTo>
                  <a:cubicBezTo>
                    <a:pt x="32" y="1"/>
                    <a:pt x="0" y="32"/>
                    <a:pt x="16" y="48"/>
                  </a:cubicBezTo>
                  <a:cubicBezTo>
                    <a:pt x="32" y="128"/>
                    <a:pt x="48" y="191"/>
                    <a:pt x="64" y="255"/>
                  </a:cubicBezTo>
                  <a:cubicBezTo>
                    <a:pt x="64" y="271"/>
                    <a:pt x="80" y="287"/>
                    <a:pt x="111" y="271"/>
                  </a:cubicBezTo>
                  <a:cubicBezTo>
                    <a:pt x="111" y="271"/>
                    <a:pt x="127" y="255"/>
                    <a:pt x="127" y="25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33;p68"/>
            <p:cNvSpPr/>
            <p:nvPr/>
          </p:nvSpPr>
          <p:spPr>
            <a:xfrm>
              <a:off x="5335900" y="4530875"/>
              <a:ext cx="35400" cy="69975"/>
            </a:xfrm>
            <a:custGeom>
              <a:avLst/>
              <a:gdLst/>
              <a:ahLst/>
              <a:cxnLst/>
              <a:rect l="l" t="t" r="r" b="b"/>
              <a:pathLst>
                <a:path w="1416" h="2799" extrusionOk="0">
                  <a:moveTo>
                    <a:pt x="144" y="318"/>
                  </a:moveTo>
                  <a:cubicBezTo>
                    <a:pt x="239" y="525"/>
                    <a:pt x="398" y="906"/>
                    <a:pt x="414" y="938"/>
                  </a:cubicBezTo>
                  <a:cubicBezTo>
                    <a:pt x="573" y="1304"/>
                    <a:pt x="732" y="1701"/>
                    <a:pt x="923" y="2067"/>
                  </a:cubicBezTo>
                  <a:cubicBezTo>
                    <a:pt x="1050" y="2306"/>
                    <a:pt x="1193" y="2544"/>
                    <a:pt x="1352" y="2783"/>
                  </a:cubicBezTo>
                  <a:cubicBezTo>
                    <a:pt x="1368" y="2798"/>
                    <a:pt x="1415" y="2783"/>
                    <a:pt x="1400" y="2751"/>
                  </a:cubicBezTo>
                  <a:lnTo>
                    <a:pt x="541" y="875"/>
                  </a:lnTo>
                  <a:cubicBezTo>
                    <a:pt x="446" y="636"/>
                    <a:pt x="334" y="414"/>
                    <a:pt x="223" y="191"/>
                  </a:cubicBezTo>
                  <a:cubicBezTo>
                    <a:pt x="112" y="48"/>
                    <a:pt x="0" y="0"/>
                    <a:pt x="112" y="302"/>
                  </a:cubicBezTo>
                  <a:cubicBezTo>
                    <a:pt x="112" y="318"/>
                    <a:pt x="128" y="318"/>
                    <a:pt x="144" y="318"/>
                  </a:cubicBezTo>
                  <a:close/>
                  <a:moveTo>
                    <a:pt x="175" y="207"/>
                  </a:moveTo>
                  <a:cubicBezTo>
                    <a:pt x="175" y="207"/>
                    <a:pt x="191" y="191"/>
                    <a:pt x="175" y="191"/>
                  </a:cubicBezTo>
                  <a:cubicBezTo>
                    <a:pt x="159" y="191"/>
                    <a:pt x="175" y="207"/>
                    <a:pt x="175" y="20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34;p68"/>
            <p:cNvSpPr/>
            <p:nvPr/>
          </p:nvSpPr>
          <p:spPr>
            <a:xfrm>
              <a:off x="5335900" y="4514975"/>
              <a:ext cx="38175" cy="77925"/>
            </a:xfrm>
            <a:custGeom>
              <a:avLst/>
              <a:gdLst/>
              <a:ahLst/>
              <a:cxnLst/>
              <a:rect l="l" t="t" r="r" b="b"/>
              <a:pathLst>
                <a:path w="1527" h="3117" extrusionOk="0">
                  <a:moveTo>
                    <a:pt x="96" y="143"/>
                  </a:moveTo>
                  <a:lnTo>
                    <a:pt x="96" y="143"/>
                  </a:lnTo>
                  <a:cubicBezTo>
                    <a:pt x="128" y="223"/>
                    <a:pt x="128" y="318"/>
                    <a:pt x="144" y="398"/>
                  </a:cubicBezTo>
                  <a:lnTo>
                    <a:pt x="446" y="1145"/>
                  </a:lnTo>
                  <a:cubicBezTo>
                    <a:pt x="605" y="1479"/>
                    <a:pt x="764" y="1813"/>
                    <a:pt x="938" y="2131"/>
                  </a:cubicBezTo>
                  <a:cubicBezTo>
                    <a:pt x="1113" y="2465"/>
                    <a:pt x="1304" y="2783"/>
                    <a:pt x="1479" y="3101"/>
                  </a:cubicBezTo>
                  <a:cubicBezTo>
                    <a:pt x="1479" y="3116"/>
                    <a:pt x="1495" y="3116"/>
                    <a:pt x="1511" y="3116"/>
                  </a:cubicBezTo>
                  <a:cubicBezTo>
                    <a:pt x="1511" y="3116"/>
                    <a:pt x="1527" y="3101"/>
                    <a:pt x="1511" y="3085"/>
                  </a:cubicBezTo>
                  <a:cubicBezTo>
                    <a:pt x="1384" y="2735"/>
                    <a:pt x="1241" y="2401"/>
                    <a:pt x="1082" y="2067"/>
                  </a:cubicBezTo>
                  <a:cubicBezTo>
                    <a:pt x="907" y="1733"/>
                    <a:pt x="732" y="1415"/>
                    <a:pt x="573" y="1065"/>
                  </a:cubicBezTo>
                  <a:lnTo>
                    <a:pt x="239" y="350"/>
                  </a:lnTo>
                  <a:cubicBezTo>
                    <a:pt x="207" y="286"/>
                    <a:pt x="207" y="175"/>
                    <a:pt x="175" y="96"/>
                  </a:cubicBezTo>
                  <a:cubicBezTo>
                    <a:pt x="159" y="48"/>
                    <a:pt x="112" y="16"/>
                    <a:pt x="64" y="0"/>
                  </a:cubicBezTo>
                  <a:cubicBezTo>
                    <a:pt x="16" y="0"/>
                    <a:pt x="0" y="0"/>
                    <a:pt x="0" y="64"/>
                  </a:cubicBezTo>
                  <a:cubicBezTo>
                    <a:pt x="16" y="112"/>
                    <a:pt x="32" y="112"/>
                    <a:pt x="32" y="143"/>
                  </a:cubicBezTo>
                  <a:cubicBezTo>
                    <a:pt x="32" y="159"/>
                    <a:pt x="48" y="175"/>
                    <a:pt x="64" y="175"/>
                  </a:cubicBezTo>
                  <a:cubicBezTo>
                    <a:pt x="80" y="175"/>
                    <a:pt x="96" y="159"/>
                    <a:pt x="96" y="12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35;p68"/>
            <p:cNvSpPr/>
            <p:nvPr/>
          </p:nvSpPr>
          <p:spPr>
            <a:xfrm>
              <a:off x="5339475" y="4509400"/>
              <a:ext cx="32225" cy="71575"/>
            </a:xfrm>
            <a:custGeom>
              <a:avLst/>
              <a:gdLst/>
              <a:ahLst/>
              <a:cxnLst/>
              <a:rect l="l" t="t" r="r" b="b"/>
              <a:pathLst>
                <a:path w="1289" h="2863" extrusionOk="0">
                  <a:moveTo>
                    <a:pt x="255" y="716"/>
                  </a:moveTo>
                  <a:lnTo>
                    <a:pt x="287" y="843"/>
                  </a:lnTo>
                  <a:cubicBezTo>
                    <a:pt x="446" y="1241"/>
                    <a:pt x="573" y="1686"/>
                    <a:pt x="764" y="2083"/>
                  </a:cubicBezTo>
                  <a:cubicBezTo>
                    <a:pt x="891" y="2354"/>
                    <a:pt x="1050" y="2608"/>
                    <a:pt x="1241" y="2862"/>
                  </a:cubicBezTo>
                  <a:cubicBezTo>
                    <a:pt x="1241" y="2862"/>
                    <a:pt x="1257" y="2862"/>
                    <a:pt x="1272" y="2862"/>
                  </a:cubicBezTo>
                  <a:cubicBezTo>
                    <a:pt x="1288" y="2847"/>
                    <a:pt x="1288" y="2831"/>
                    <a:pt x="1272" y="2815"/>
                  </a:cubicBezTo>
                  <a:lnTo>
                    <a:pt x="414" y="780"/>
                  </a:lnTo>
                  <a:lnTo>
                    <a:pt x="144" y="112"/>
                  </a:lnTo>
                  <a:cubicBezTo>
                    <a:pt x="128" y="96"/>
                    <a:pt x="128" y="64"/>
                    <a:pt x="112" y="48"/>
                  </a:cubicBezTo>
                  <a:lnTo>
                    <a:pt x="112" y="32"/>
                  </a:lnTo>
                  <a:cubicBezTo>
                    <a:pt x="96" y="17"/>
                    <a:pt x="80" y="1"/>
                    <a:pt x="64" y="1"/>
                  </a:cubicBezTo>
                  <a:cubicBezTo>
                    <a:pt x="48" y="1"/>
                    <a:pt x="1" y="1"/>
                    <a:pt x="16" y="64"/>
                  </a:cubicBezTo>
                  <a:cubicBezTo>
                    <a:pt x="32" y="144"/>
                    <a:pt x="80" y="223"/>
                    <a:pt x="80" y="271"/>
                  </a:cubicBezTo>
                  <a:lnTo>
                    <a:pt x="223" y="684"/>
                  </a:lnTo>
                  <a:cubicBezTo>
                    <a:pt x="207" y="700"/>
                    <a:pt x="223" y="716"/>
                    <a:pt x="255" y="71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36;p68"/>
            <p:cNvSpPr/>
            <p:nvPr/>
          </p:nvSpPr>
          <p:spPr>
            <a:xfrm>
              <a:off x="5347425" y="4516550"/>
              <a:ext cx="25075" cy="57675"/>
            </a:xfrm>
            <a:custGeom>
              <a:avLst/>
              <a:gdLst/>
              <a:ahLst/>
              <a:cxnLst/>
              <a:rect l="l" t="t" r="r" b="b"/>
              <a:pathLst>
                <a:path w="1003" h="2307" extrusionOk="0">
                  <a:moveTo>
                    <a:pt x="16" y="49"/>
                  </a:moveTo>
                  <a:cubicBezTo>
                    <a:pt x="1" y="49"/>
                    <a:pt x="1" y="64"/>
                    <a:pt x="16" y="64"/>
                  </a:cubicBezTo>
                  <a:lnTo>
                    <a:pt x="16" y="64"/>
                  </a:lnTo>
                  <a:cubicBezTo>
                    <a:pt x="16" y="80"/>
                    <a:pt x="16" y="112"/>
                    <a:pt x="16" y="128"/>
                  </a:cubicBezTo>
                  <a:cubicBezTo>
                    <a:pt x="16" y="144"/>
                    <a:pt x="32" y="144"/>
                    <a:pt x="48" y="144"/>
                  </a:cubicBezTo>
                  <a:cubicBezTo>
                    <a:pt x="128" y="351"/>
                    <a:pt x="271" y="748"/>
                    <a:pt x="319" y="859"/>
                  </a:cubicBezTo>
                  <a:cubicBezTo>
                    <a:pt x="430" y="1146"/>
                    <a:pt x="525" y="1448"/>
                    <a:pt x="652" y="1734"/>
                  </a:cubicBezTo>
                  <a:cubicBezTo>
                    <a:pt x="732" y="1925"/>
                    <a:pt x="827" y="2099"/>
                    <a:pt x="923" y="2274"/>
                  </a:cubicBezTo>
                  <a:cubicBezTo>
                    <a:pt x="939" y="2306"/>
                    <a:pt x="954" y="2306"/>
                    <a:pt x="970" y="2306"/>
                  </a:cubicBezTo>
                  <a:cubicBezTo>
                    <a:pt x="986" y="2290"/>
                    <a:pt x="1002" y="2274"/>
                    <a:pt x="986" y="2258"/>
                  </a:cubicBezTo>
                  <a:lnTo>
                    <a:pt x="414" y="812"/>
                  </a:lnTo>
                  <a:cubicBezTo>
                    <a:pt x="366" y="684"/>
                    <a:pt x="128" y="96"/>
                    <a:pt x="80" y="17"/>
                  </a:cubicBezTo>
                  <a:cubicBezTo>
                    <a:pt x="64" y="1"/>
                    <a:pt x="16" y="1"/>
                    <a:pt x="16" y="4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37;p68"/>
            <p:cNvSpPr/>
            <p:nvPr/>
          </p:nvSpPr>
          <p:spPr>
            <a:xfrm>
              <a:off x="5354975" y="4523700"/>
              <a:ext cx="18700" cy="43750"/>
            </a:xfrm>
            <a:custGeom>
              <a:avLst/>
              <a:gdLst/>
              <a:ahLst/>
              <a:cxnLst/>
              <a:rect l="l" t="t" r="r" b="b"/>
              <a:pathLst>
                <a:path w="748" h="1750" extrusionOk="0">
                  <a:moveTo>
                    <a:pt x="64" y="176"/>
                  </a:moveTo>
                  <a:lnTo>
                    <a:pt x="239" y="669"/>
                  </a:lnTo>
                  <a:cubicBezTo>
                    <a:pt x="334" y="907"/>
                    <a:pt x="414" y="1178"/>
                    <a:pt x="525" y="1432"/>
                  </a:cubicBezTo>
                  <a:cubicBezTo>
                    <a:pt x="573" y="1527"/>
                    <a:pt x="621" y="1639"/>
                    <a:pt x="700" y="1734"/>
                  </a:cubicBezTo>
                  <a:cubicBezTo>
                    <a:pt x="700" y="1750"/>
                    <a:pt x="716" y="1750"/>
                    <a:pt x="732" y="1750"/>
                  </a:cubicBezTo>
                  <a:cubicBezTo>
                    <a:pt x="748" y="1734"/>
                    <a:pt x="748" y="1718"/>
                    <a:pt x="748" y="1702"/>
                  </a:cubicBezTo>
                  <a:lnTo>
                    <a:pt x="319" y="637"/>
                  </a:lnTo>
                  <a:lnTo>
                    <a:pt x="128" y="144"/>
                  </a:lnTo>
                  <a:lnTo>
                    <a:pt x="64" y="17"/>
                  </a:lnTo>
                  <a:cubicBezTo>
                    <a:pt x="48" y="1"/>
                    <a:pt x="32" y="1"/>
                    <a:pt x="17" y="1"/>
                  </a:cubicBezTo>
                  <a:cubicBezTo>
                    <a:pt x="1" y="17"/>
                    <a:pt x="1" y="33"/>
                    <a:pt x="1" y="49"/>
                  </a:cubicBezTo>
                  <a:lnTo>
                    <a:pt x="32" y="144"/>
                  </a:lnTo>
                  <a:cubicBezTo>
                    <a:pt x="32" y="160"/>
                    <a:pt x="48" y="176"/>
                    <a:pt x="64" y="17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38;p68"/>
            <p:cNvSpPr/>
            <p:nvPr/>
          </p:nvSpPr>
          <p:spPr>
            <a:xfrm>
              <a:off x="5358150" y="4522125"/>
              <a:ext cx="15925" cy="38175"/>
            </a:xfrm>
            <a:custGeom>
              <a:avLst/>
              <a:gdLst/>
              <a:ahLst/>
              <a:cxnLst/>
              <a:rect l="l" t="t" r="r" b="b"/>
              <a:pathLst>
                <a:path w="637" h="1527" extrusionOk="0">
                  <a:moveTo>
                    <a:pt x="17" y="112"/>
                  </a:moveTo>
                  <a:cubicBezTo>
                    <a:pt x="17" y="143"/>
                    <a:pt x="48" y="207"/>
                    <a:pt x="48" y="223"/>
                  </a:cubicBezTo>
                  <a:lnTo>
                    <a:pt x="160" y="557"/>
                  </a:lnTo>
                  <a:cubicBezTo>
                    <a:pt x="223" y="795"/>
                    <a:pt x="303" y="1018"/>
                    <a:pt x="398" y="1241"/>
                  </a:cubicBezTo>
                  <a:cubicBezTo>
                    <a:pt x="446" y="1336"/>
                    <a:pt x="510" y="1431"/>
                    <a:pt x="573" y="1511"/>
                  </a:cubicBezTo>
                  <a:cubicBezTo>
                    <a:pt x="589" y="1511"/>
                    <a:pt x="605" y="1527"/>
                    <a:pt x="621" y="1511"/>
                  </a:cubicBezTo>
                  <a:cubicBezTo>
                    <a:pt x="637" y="1495"/>
                    <a:pt x="637" y="1479"/>
                    <a:pt x="621" y="1463"/>
                  </a:cubicBezTo>
                  <a:lnTo>
                    <a:pt x="239" y="525"/>
                  </a:lnTo>
                  <a:lnTo>
                    <a:pt x="112" y="207"/>
                  </a:lnTo>
                  <a:cubicBezTo>
                    <a:pt x="96" y="175"/>
                    <a:pt x="80" y="80"/>
                    <a:pt x="64" y="64"/>
                  </a:cubicBezTo>
                  <a:lnTo>
                    <a:pt x="64" y="64"/>
                  </a:lnTo>
                  <a:cubicBezTo>
                    <a:pt x="64" y="48"/>
                    <a:pt x="64" y="48"/>
                    <a:pt x="48" y="32"/>
                  </a:cubicBezTo>
                  <a:cubicBezTo>
                    <a:pt x="33" y="0"/>
                    <a:pt x="1" y="0"/>
                    <a:pt x="1" y="96"/>
                  </a:cubicBezTo>
                  <a:cubicBezTo>
                    <a:pt x="1" y="96"/>
                    <a:pt x="17" y="112"/>
                    <a:pt x="17" y="11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39;p68"/>
            <p:cNvSpPr/>
            <p:nvPr/>
          </p:nvSpPr>
          <p:spPr>
            <a:xfrm>
              <a:off x="5365300" y="4533250"/>
              <a:ext cx="7600" cy="16325"/>
            </a:xfrm>
            <a:custGeom>
              <a:avLst/>
              <a:gdLst/>
              <a:ahLst/>
              <a:cxnLst/>
              <a:rect l="l" t="t" r="r" b="b"/>
              <a:pathLst>
                <a:path w="304" h="653" extrusionOk="0">
                  <a:moveTo>
                    <a:pt x="1" y="64"/>
                  </a:moveTo>
                  <a:lnTo>
                    <a:pt x="224" y="621"/>
                  </a:lnTo>
                  <a:cubicBezTo>
                    <a:pt x="255" y="652"/>
                    <a:pt x="303" y="621"/>
                    <a:pt x="287" y="589"/>
                  </a:cubicBezTo>
                  <a:lnTo>
                    <a:pt x="65" y="16"/>
                  </a:lnTo>
                  <a:cubicBezTo>
                    <a:pt x="49" y="16"/>
                    <a:pt x="33" y="1"/>
                    <a:pt x="17" y="16"/>
                  </a:cubicBezTo>
                  <a:cubicBezTo>
                    <a:pt x="1" y="16"/>
                    <a:pt x="1" y="48"/>
                    <a:pt x="1" y="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40;p68"/>
            <p:cNvSpPr/>
            <p:nvPr/>
          </p:nvSpPr>
          <p:spPr>
            <a:xfrm>
              <a:off x="4877200" y="4782475"/>
              <a:ext cx="178900" cy="167350"/>
            </a:xfrm>
            <a:custGeom>
              <a:avLst/>
              <a:gdLst/>
              <a:ahLst/>
              <a:cxnLst/>
              <a:rect l="l" t="t" r="r" b="b"/>
              <a:pathLst>
                <a:path w="7156" h="6694" extrusionOk="0">
                  <a:moveTo>
                    <a:pt x="128" y="6280"/>
                  </a:moveTo>
                  <a:cubicBezTo>
                    <a:pt x="128" y="6265"/>
                    <a:pt x="128" y="6265"/>
                    <a:pt x="128" y="6249"/>
                  </a:cubicBezTo>
                  <a:cubicBezTo>
                    <a:pt x="112" y="6233"/>
                    <a:pt x="96" y="6217"/>
                    <a:pt x="65" y="6233"/>
                  </a:cubicBezTo>
                  <a:cubicBezTo>
                    <a:pt x="49" y="6217"/>
                    <a:pt x="33" y="6185"/>
                    <a:pt x="17" y="6169"/>
                  </a:cubicBezTo>
                  <a:cubicBezTo>
                    <a:pt x="1" y="6106"/>
                    <a:pt x="49" y="6121"/>
                    <a:pt x="1" y="6360"/>
                  </a:cubicBezTo>
                  <a:cubicBezTo>
                    <a:pt x="1" y="6392"/>
                    <a:pt x="33" y="6408"/>
                    <a:pt x="65" y="6455"/>
                  </a:cubicBezTo>
                  <a:cubicBezTo>
                    <a:pt x="176" y="6567"/>
                    <a:pt x="319" y="6646"/>
                    <a:pt x="478" y="6694"/>
                  </a:cubicBezTo>
                  <a:lnTo>
                    <a:pt x="2147" y="6519"/>
                  </a:lnTo>
                  <a:cubicBezTo>
                    <a:pt x="2179" y="6519"/>
                    <a:pt x="2227" y="6503"/>
                    <a:pt x="2243" y="6471"/>
                  </a:cubicBezTo>
                  <a:lnTo>
                    <a:pt x="3165" y="5406"/>
                  </a:lnTo>
                  <a:cubicBezTo>
                    <a:pt x="3546" y="4961"/>
                    <a:pt x="3896" y="4516"/>
                    <a:pt x="4246" y="4055"/>
                  </a:cubicBezTo>
                  <a:cubicBezTo>
                    <a:pt x="4771" y="3371"/>
                    <a:pt x="5279" y="2671"/>
                    <a:pt x="5788" y="1988"/>
                  </a:cubicBezTo>
                  <a:lnTo>
                    <a:pt x="7028" y="350"/>
                  </a:lnTo>
                  <a:cubicBezTo>
                    <a:pt x="7156" y="207"/>
                    <a:pt x="6933" y="0"/>
                    <a:pt x="6790" y="159"/>
                  </a:cubicBezTo>
                  <a:lnTo>
                    <a:pt x="5550" y="1781"/>
                  </a:lnTo>
                  <a:cubicBezTo>
                    <a:pt x="5025" y="2481"/>
                    <a:pt x="4516" y="3180"/>
                    <a:pt x="3992" y="3848"/>
                  </a:cubicBezTo>
                  <a:cubicBezTo>
                    <a:pt x="3642" y="4309"/>
                    <a:pt x="3292" y="4754"/>
                    <a:pt x="2926" y="5183"/>
                  </a:cubicBezTo>
                  <a:lnTo>
                    <a:pt x="2036" y="6185"/>
                  </a:lnTo>
                  <a:lnTo>
                    <a:pt x="478" y="6344"/>
                  </a:lnTo>
                  <a:cubicBezTo>
                    <a:pt x="446" y="6344"/>
                    <a:pt x="176" y="6280"/>
                    <a:pt x="192" y="6201"/>
                  </a:cubicBezTo>
                  <a:cubicBezTo>
                    <a:pt x="208" y="6106"/>
                    <a:pt x="128" y="6249"/>
                    <a:pt x="144" y="6265"/>
                  </a:cubicBezTo>
                  <a:cubicBezTo>
                    <a:pt x="160" y="6265"/>
                    <a:pt x="160" y="6280"/>
                    <a:pt x="128" y="62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41;p68"/>
            <p:cNvSpPr/>
            <p:nvPr/>
          </p:nvSpPr>
          <p:spPr>
            <a:xfrm>
              <a:off x="5302500" y="4499475"/>
              <a:ext cx="76350" cy="213075"/>
            </a:xfrm>
            <a:custGeom>
              <a:avLst/>
              <a:gdLst/>
              <a:ahLst/>
              <a:cxnLst/>
              <a:rect l="l" t="t" r="r" b="b"/>
              <a:pathLst>
                <a:path w="3054" h="8523" extrusionOk="0">
                  <a:moveTo>
                    <a:pt x="49" y="7059"/>
                  </a:moveTo>
                  <a:lnTo>
                    <a:pt x="255" y="7282"/>
                  </a:lnTo>
                  <a:lnTo>
                    <a:pt x="589" y="7584"/>
                  </a:lnTo>
                  <a:lnTo>
                    <a:pt x="2052" y="8490"/>
                  </a:lnTo>
                  <a:cubicBezTo>
                    <a:pt x="2116" y="8522"/>
                    <a:pt x="2179" y="8522"/>
                    <a:pt x="2227" y="8490"/>
                  </a:cubicBezTo>
                  <a:cubicBezTo>
                    <a:pt x="2290" y="8474"/>
                    <a:pt x="2322" y="8411"/>
                    <a:pt x="2338" y="8347"/>
                  </a:cubicBezTo>
                  <a:lnTo>
                    <a:pt x="2704" y="5962"/>
                  </a:lnTo>
                  <a:lnTo>
                    <a:pt x="3054" y="1495"/>
                  </a:lnTo>
                  <a:cubicBezTo>
                    <a:pt x="3054" y="1431"/>
                    <a:pt x="3038" y="1383"/>
                    <a:pt x="3006" y="1352"/>
                  </a:cubicBezTo>
                  <a:cubicBezTo>
                    <a:pt x="3006" y="1352"/>
                    <a:pt x="2179" y="461"/>
                    <a:pt x="1670" y="143"/>
                  </a:cubicBezTo>
                  <a:cubicBezTo>
                    <a:pt x="1607" y="111"/>
                    <a:pt x="1543" y="80"/>
                    <a:pt x="1480" y="64"/>
                  </a:cubicBezTo>
                  <a:cubicBezTo>
                    <a:pt x="1416" y="0"/>
                    <a:pt x="1289" y="143"/>
                    <a:pt x="1368" y="191"/>
                  </a:cubicBezTo>
                  <a:cubicBezTo>
                    <a:pt x="1400" y="255"/>
                    <a:pt x="1432" y="318"/>
                    <a:pt x="1464" y="382"/>
                  </a:cubicBezTo>
                  <a:cubicBezTo>
                    <a:pt x="1845" y="795"/>
                    <a:pt x="2259" y="1193"/>
                    <a:pt x="2704" y="1558"/>
                  </a:cubicBezTo>
                  <a:lnTo>
                    <a:pt x="2306" y="5931"/>
                  </a:lnTo>
                  <a:lnTo>
                    <a:pt x="2004" y="8029"/>
                  </a:lnTo>
                  <a:lnTo>
                    <a:pt x="716" y="7330"/>
                  </a:lnTo>
                  <a:lnTo>
                    <a:pt x="383" y="7059"/>
                  </a:lnTo>
                  <a:cubicBezTo>
                    <a:pt x="335" y="7043"/>
                    <a:pt x="176" y="6916"/>
                    <a:pt x="112" y="6932"/>
                  </a:cubicBezTo>
                  <a:cubicBezTo>
                    <a:pt x="49" y="6948"/>
                    <a:pt x="65" y="6932"/>
                    <a:pt x="49" y="6964"/>
                  </a:cubicBezTo>
                  <a:cubicBezTo>
                    <a:pt x="17" y="6964"/>
                    <a:pt x="1" y="6996"/>
                    <a:pt x="1" y="7028"/>
                  </a:cubicBezTo>
                  <a:cubicBezTo>
                    <a:pt x="1" y="7043"/>
                    <a:pt x="33" y="7059"/>
                    <a:pt x="49" y="705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2838;p77"/>
          <p:cNvSpPr/>
          <p:nvPr/>
        </p:nvSpPr>
        <p:spPr>
          <a:xfrm rot="900115">
            <a:off x="8436923" y="3265588"/>
            <a:ext cx="129522" cy="229172"/>
          </a:xfrm>
          <a:custGeom>
            <a:avLst/>
            <a:gdLst/>
            <a:ahLst/>
            <a:cxnLst/>
            <a:rect l="l" t="t" r="r" b="b"/>
            <a:pathLst>
              <a:path w="5788" h="10240" fill="none" extrusionOk="0">
                <a:moveTo>
                  <a:pt x="0" y="9635"/>
                </a:moveTo>
                <a:cubicBezTo>
                  <a:pt x="0" y="9635"/>
                  <a:pt x="1622" y="10240"/>
                  <a:pt x="1574" y="6964"/>
                </a:cubicBezTo>
                <a:cubicBezTo>
                  <a:pt x="1542" y="5406"/>
                  <a:pt x="1542" y="3848"/>
                  <a:pt x="1558" y="2656"/>
                </a:cubicBezTo>
                <a:cubicBezTo>
                  <a:pt x="1558" y="1066"/>
                  <a:pt x="3259" y="0"/>
                  <a:pt x="4643" y="795"/>
                </a:cubicBezTo>
                <a:cubicBezTo>
                  <a:pt x="5104" y="1034"/>
                  <a:pt x="5406" y="1511"/>
                  <a:pt x="5390" y="2051"/>
                </a:cubicBezTo>
                <a:cubicBezTo>
                  <a:pt x="5454" y="4230"/>
                  <a:pt x="2814" y="3943"/>
                  <a:pt x="2814" y="3943"/>
                </a:cubicBezTo>
                <a:cubicBezTo>
                  <a:pt x="2814" y="3943"/>
                  <a:pt x="5787" y="3880"/>
                  <a:pt x="5787" y="6265"/>
                </a:cubicBezTo>
                <a:cubicBezTo>
                  <a:pt x="5787" y="8650"/>
                  <a:pt x="2258" y="8522"/>
                  <a:pt x="2258" y="7441"/>
                </a:cubicBezTo>
              </a:path>
            </a:pathLst>
          </a:custGeom>
          <a:solidFill>
            <a:schemeClr val="accent4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p45"/>
          <p:cNvCxnSpPr/>
          <p:nvPr/>
        </p:nvCxnSpPr>
        <p:spPr>
          <a:xfrm>
            <a:off x="1025625" y="1131400"/>
            <a:ext cx="57435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5"/>
          <p:cNvSpPr/>
          <p:nvPr/>
        </p:nvSpPr>
        <p:spPr>
          <a:xfrm>
            <a:off x="7353221" y="535000"/>
            <a:ext cx="1075800" cy="445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914400" y="539739"/>
            <a:ext cx="62790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2020(2021) QUESTION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endParaRPr dirty="0"/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1"/>
          </p:nvPr>
        </p:nvSpPr>
        <p:spPr>
          <a:xfrm>
            <a:off x="898056" y="1407460"/>
            <a:ext cx="7315200" cy="31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14. </a:t>
            </a:r>
            <a:endParaRPr lang="en-US" sz="1400" dirty="0" smtClean="0"/>
          </a:p>
          <a:p>
            <a:pPr marL="0" lvl="0" indent="0">
              <a:buNone/>
            </a:pPr>
            <a:endParaRPr lang="en-US" dirty="0"/>
          </a:p>
          <a:p>
            <a:pPr marL="228600" lvl="0" indent="-228600">
              <a:buAutoNum type="alphaLcParenBoth"/>
            </a:pPr>
            <a:r>
              <a:rPr lang="en-US" sz="1400" dirty="0" smtClean="0"/>
              <a:t>a </a:t>
            </a:r>
            <a:r>
              <a:rPr lang="si-LK" sz="1400" dirty="0"/>
              <a:t>හා </a:t>
            </a:r>
            <a:r>
              <a:rPr lang="en-US" sz="1400" dirty="0"/>
              <a:t>b </a:t>
            </a:r>
            <a:r>
              <a:rPr lang="si-LK" sz="1400" dirty="0"/>
              <a:t>ශුන්‍ය නොවන හා සමාන්තර නොවන දෛශික යැයි ද </a:t>
            </a:r>
            <a:r>
              <a:rPr lang="el-GR" sz="1400" dirty="0"/>
              <a:t>λ ,μ ∈ </a:t>
            </a:r>
            <a:r>
              <a:rPr lang="en-US" sz="1400" dirty="0"/>
              <a:t>R </a:t>
            </a:r>
            <a:r>
              <a:rPr lang="si-LK" sz="1400" dirty="0"/>
              <a:t>යැයි ද ගනිමු. </a:t>
            </a:r>
            <a:r>
              <a:rPr lang="el-GR" sz="1400" dirty="0"/>
              <a:t>λ</a:t>
            </a:r>
            <a:r>
              <a:rPr lang="en-US" sz="1400" dirty="0"/>
              <a:t>a +</a:t>
            </a:r>
            <a:r>
              <a:rPr lang="el-GR" sz="1400" dirty="0"/>
              <a:t>μ</a:t>
            </a:r>
            <a:r>
              <a:rPr lang="en-US" sz="1400" dirty="0"/>
              <a:t>b  = 0 </a:t>
            </a:r>
            <a:r>
              <a:rPr lang="si-LK" sz="1400" dirty="0"/>
              <a:t>නම්, </a:t>
            </a:r>
            <a:r>
              <a:rPr lang="el-GR" sz="1400" dirty="0"/>
              <a:t>λ = 0 </a:t>
            </a:r>
            <a:r>
              <a:rPr lang="si-LK" sz="1400" dirty="0"/>
              <a:t>හා </a:t>
            </a:r>
            <a:r>
              <a:rPr lang="el-GR" sz="1400" dirty="0"/>
              <a:t>μ = 0 </a:t>
            </a:r>
            <a:r>
              <a:rPr lang="si-LK" sz="1400" dirty="0"/>
              <a:t>බව පෙන්වන්න</a:t>
            </a:r>
            <a:r>
              <a:rPr lang="si-LK" sz="1400" dirty="0" smtClean="0"/>
              <a:t>.</a:t>
            </a:r>
            <a:endParaRPr lang="en-US" sz="1400" dirty="0" smtClean="0"/>
          </a:p>
          <a:p>
            <a:pPr marL="0" lvl="0" indent="0">
              <a:buNone/>
            </a:pPr>
            <a:r>
              <a:rPr lang="si-LK" sz="1400" dirty="0"/>
              <a:t/>
            </a:r>
            <a:br>
              <a:rPr lang="si-LK" sz="1400" dirty="0"/>
            </a:br>
            <a:r>
              <a:rPr lang="en-US" sz="1400" dirty="0"/>
              <a:t>ABC </a:t>
            </a:r>
            <a:r>
              <a:rPr lang="si-LK" sz="1400" dirty="0"/>
              <a:t>ත්‍රිකෝණයක් යැයි ගනිමු. </a:t>
            </a:r>
            <a:r>
              <a:rPr lang="en-US" sz="1400" dirty="0"/>
              <a:t>AB </a:t>
            </a:r>
            <a:r>
              <a:rPr lang="si-LK" sz="1400" dirty="0"/>
              <a:t>හි මධ්‍ය ලක්ෂ්‍යය </a:t>
            </a:r>
            <a:r>
              <a:rPr lang="en-US" sz="1400" dirty="0"/>
              <a:t>D </a:t>
            </a:r>
            <a:r>
              <a:rPr lang="si-LK" sz="1400" dirty="0"/>
              <a:t>ද </a:t>
            </a:r>
            <a:r>
              <a:rPr lang="en-US" sz="1400" dirty="0"/>
              <a:t>CD </a:t>
            </a:r>
            <a:r>
              <a:rPr lang="si-LK" sz="1400" dirty="0"/>
              <a:t>හි මධ්‍ය ලක්ෂ්‍යය </a:t>
            </a:r>
            <a:r>
              <a:rPr lang="en-US" sz="1400" dirty="0"/>
              <a:t>E </a:t>
            </a:r>
            <a:r>
              <a:rPr lang="si-LK" sz="1400" dirty="0"/>
              <a:t>ද වේ. </a:t>
            </a:r>
            <a:r>
              <a:rPr lang="en-US" sz="1400" dirty="0"/>
              <a:t>AE (</a:t>
            </a:r>
            <a:r>
              <a:rPr lang="si-LK" sz="1400" dirty="0"/>
              <a:t>දික්කළ) හා </a:t>
            </a:r>
            <a:r>
              <a:rPr lang="en-US" sz="1400" dirty="0"/>
              <a:t>BC </a:t>
            </a:r>
            <a:r>
              <a:rPr lang="si-LK" sz="1400" dirty="0"/>
              <a:t>රේඛා </a:t>
            </a:r>
            <a:r>
              <a:rPr lang="en-US" sz="1400" dirty="0"/>
              <a:t>F </a:t>
            </a:r>
            <a:r>
              <a:rPr lang="si-LK" sz="1400" dirty="0"/>
              <a:t>හි දී හමුවේ. </a:t>
            </a:r>
            <a:r>
              <a:rPr lang="en-US" sz="1400" dirty="0"/>
              <a:t>AB = a </a:t>
            </a:r>
            <a:r>
              <a:rPr lang="si-LK" sz="1400" dirty="0"/>
              <a:t>හා </a:t>
            </a:r>
            <a:r>
              <a:rPr lang="en-US" sz="1400" dirty="0"/>
              <a:t>AC = b </a:t>
            </a:r>
            <a:r>
              <a:rPr lang="si-LK" sz="1400" dirty="0"/>
              <a:t>යැයි ගනිමු. ත්‍රිකෝණ ආකලන නියමය භාවිතයෙන් </a:t>
            </a:r>
            <a:r>
              <a:rPr lang="en-US" sz="1400" dirty="0"/>
              <a:t>AE </a:t>
            </a:r>
            <a:r>
              <a:rPr lang="en-US" sz="1400" dirty="0" smtClean="0"/>
              <a:t>= (a </a:t>
            </a:r>
            <a:r>
              <a:rPr lang="en-US" sz="1400" dirty="0"/>
              <a:t>+ </a:t>
            </a:r>
            <a:r>
              <a:rPr lang="en-US" sz="1400" dirty="0" smtClean="0"/>
              <a:t>2b)/4 </a:t>
            </a:r>
            <a:r>
              <a:rPr lang="si-LK" sz="1400" dirty="0"/>
              <a:t>බව පෙන්වන්න.</a:t>
            </a:r>
            <a:br>
              <a:rPr lang="si-LK" sz="1400" dirty="0"/>
            </a:br>
            <a:r>
              <a:rPr lang="si-LK" sz="1400" dirty="0"/>
              <a:t/>
            </a:r>
            <a:br>
              <a:rPr lang="si-LK" sz="1400" dirty="0"/>
            </a:br>
            <a:r>
              <a:rPr lang="en-US" sz="1400" dirty="0"/>
              <a:t>AF </a:t>
            </a:r>
            <a:r>
              <a:rPr lang="en-US" sz="1400" dirty="0" smtClean="0"/>
              <a:t>=</a:t>
            </a:r>
            <a:r>
              <a:rPr lang="el-GR" sz="1400" dirty="0" smtClean="0"/>
              <a:t>α</a:t>
            </a:r>
            <a:r>
              <a:rPr lang="en-US" sz="1400" dirty="0" smtClean="0"/>
              <a:t> AE </a:t>
            </a:r>
            <a:r>
              <a:rPr lang="si-LK" sz="1400" dirty="0"/>
              <a:t>හා </a:t>
            </a:r>
            <a:r>
              <a:rPr lang="en-US" sz="1400" dirty="0"/>
              <a:t>CF = </a:t>
            </a:r>
            <a:r>
              <a:rPr lang="el-GR" sz="1400" dirty="0" smtClean="0"/>
              <a:t>β</a:t>
            </a:r>
            <a:r>
              <a:rPr lang="en-US" sz="1400" dirty="0" smtClean="0"/>
              <a:t>CB </a:t>
            </a:r>
            <a:r>
              <a:rPr lang="si-LK" sz="1400" dirty="0"/>
              <a:t>වන්නේ ඇයි දැයි පැහැදිලි කරන්න; මෙහි </a:t>
            </a:r>
            <a:r>
              <a:rPr lang="el-GR" sz="1400" dirty="0"/>
              <a:t>α, β</a:t>
            </a:r>
            <a:r>
              <a:rPr lang="el-GR" sz="1400" dirty="0" smtClean="0"/>
              <a:t>  ∈ </a:t>
            </a:r>
            <a:r>
              <a:rPr lang="en-US" sz="1400" dirty="0" smtClean="0"/>
              <a:t>R </a:t>
            </a:r>
            <a:r>
              <a:rPr lang="si-LK" sz="1400" dirty="0"/>
              <a:t>වේ</a:t>
            </a:r>
            <a:r>
              <a:rPr lang="si-LK" sz="1400" dirty="0" smtClean="0"/>
              <a:t>.</a:t>
            </a:r>
            <a:endParaRPr lang="en-US" sz="1400" dirty="0" smtClean="0"/>
          </a:p>
          <a:p>
            <a:pPr marL="0" lvl="0" indent="0">
              <a:buNone/>
            </a:pPr>
            <a:r>
              <a:rPr lang="si-LK" sz="1400" dirty="0"/>
              <a:t/>
            </a:r>
            <a:br>
              <a:rPr lang="si-LK" sz="1400" dirty="0"/>
            </a:br>
            <a:r>
              <a:rPr lang="en-US" sz="1400" dirty="0"/>
              <a:t>ACF </a:t>
            </a:r>
            <a:r>
              <a:rPr lang="si-LK" sz="1400" dirty="0"/>
              <a:t>ත්‍රිකෝණය සැලකීමෙන් (</a:t>
            </a:r>
            <a:r>
              <a:rPr lang="el-GR" sz="1400" dirty="0"/>
              <a:t>α - </a:t>
            </a:r>
            <a:r>
              <a:rPr lang="el-GR" sz="1400" dirty="0" smtClean="0"/>
              <a:t>4β</a:t>
            </a:r>
            <a:r>
              <a:rPr lang="en-US" sz="1400" dirty="0" smtClean="0"/>
              <a:t>)a </a:t>
            </a:r>
            <a:r>
              <a:rPr lang="en-US" sz="1400" dirty="0"/>
              <a:t>+ 2 (</a:t>
            </a:r>
            <a:r>
              <a:rPr lang="el-GR" sz="1400" dirty="0"/>
              <a:t>α + 2β - 2)</a:t>
            </a:r>
            <a:r>
              <a:rPr lang="en-US" sz="1400" dirty="0"/>
              <a:t>b = 0 </a:t>
            </a:r>
            <a:r>
              <a:rPr lang="si-LK" sz="1400" dirty="0"/>
              <a:t>බව පෙන්වන්න.</a:t>
            </a:r>
            <a:br>
              <a:rPr lang="si-LK" sz="1400" dirty="0"/>
            </a:br>
            <a:r>
              <a:rPr lang="si-LK" sz="1400" dirty="0"/>
              <a:t>ඒ නයින්, </a:t>
            </a:r>
            <a:r>
              <a:rPr lang="el-GR" sz="1400" dirty="0"/>
              <a:t>α </a:t>
            </a:r>
            <a:r>
              <a:rPr lang="si-LK" sz="1400" dirty="0"/>
              <a:t>හා </a:t>
            </a:r>
            <a:r>
              <a:rPr lang="el-GR" sz="1400" dirty="0"/>
              <a:t>β </a:t>
            </a:r>
            <a:r>
              <a:rPr lang="si-LK" sz="1400" dirty="0"/>
              <a:t>හි අගයන් සොයන්න.</a:t>
            </a:r>
            <a:endParaRPr sz="1400" dirty="0">
              <a:solidFill>
                <a:schemeClr val="accent4"/>
              </a:solidFill>
            </a:endParaRPr>
          </a:p>
        </p:txBody>
      </p:sp>
      <p:sp>
        <p:nvSpPr>
          <p:cNvPr id="290" name="Google Shape;290;p45">
            <a:hlinkClick r:id="" action="ppaction://hlinkshowjump?jump=nextslide"/>
          </p:cNvPr>
          <p:cNvSpPr/>
          <p:nvPr/>
        </p:nvSpPr>
        <p:spPr>
          <a:xfrm>
            <a:off x="7941100" y="671050"/>
            <a:ext cx="259200" cy="17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5">
            <a:hlinkClick r:id="" action="ppaction://hlinkshowjump?jump=previousslide"/>
          </p:cNvPr>
          <p:cNvSpPr/>
          <p:nvPr/>
        </p:nvSpPr>
        <p:spPr>
          <a:xfrm rot="10800000">
            <a:off x="7581950" y="671050"/>
            <a:ext cx="259200" cy="17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45"/>
          <p:cNvGrpSpPr/>
          <p:nvPr/>
        </p:nvGrpSpPr>
        <p:grpSpPr>
          <a:xfrm rot="1800133">
            <a:off x="8200679" y="4245636"/>
            <a:ext cx="358873" cy="339035"/>
            <a:chOff x="8688963" y="4017300"/>
            <a:chExt cx="420550" cy="397325"/>
          </a:xfrm>
        </p:grpSpPr>
        <p:sp>
          <p:nvSpPr>
            <p:cNvPr id="293" name="Google Shape;293;p45"/>
            <p:cNvSpPr/>
            <p:nvPr/>
          </p:nvSpPr>
          <p:spPr>
            <a:xfrm>
              <a:off x="8688963" y="4017300"/>
              <a:ext cx="420550" cy="397325"/>
            </a:xfrm>
            <a:custGeom>
              <a:avLst/>
              <a:gdLst/>
              <a:ahLst/>
              <a:cxnLst/>
              <a:rect l="l" t="t" r="r" b="b"/>
              <a:pathLst>
                <a:path w="16822" h="15893" extrusionOk="0">
                  <a:moveTo>
                    <a:pt x="9184" y="384"/>
                  </a:moveTo>
                  <a:cubicBezTo>
                    <a:pt x="9302" y="384"/>
                    <a:pt x="9421" y="386"/>
                    <a:pt x="9540" y="391"/>
                  </a:cubicBezTo>
                  <a:cubicBezTo>
                    <a:pt x="7012" y="2092"/>
                    <a:pt x="5438" y="4874"/>
                    <a:pt x="5295" y="7927"/>
                  </a:cubicBezTo>
                  <a:cubicBezTo>
                    <a:pt x="3800" y="7307"/>
                    <a:pt x="2449" y="6353"/>
                    <a:pt x="1399" y="5113"/>
                  </a:cubicBezTo>
                  <a:cubicBezTo>
                    <a:pt x="1829" y="3952"/>
                    <a:pt x="2592" y="2934"/>
                    <a:pt x="3593" y="2203"/>
                  </a:cubicBezTo>
                  <a:cubicBezTo>
                    <a:pt x="5215" y="1017"/>
                    <a:pt x="7176" y="384"/>
                    <a:pt x="9184" y="384"/>
                  </a:cubicBezTo>
                  <a:close/>
                  <a:moveTo>
                    <a:pt x="10112" y="438"/>
                  </a:moveTo>
                  <a:cubicBezTo>
                    <a:pt x="10064" y="518"/>
                    <a:pt x="10064" y="645"/>
                    <a:pt x="10192" y="661"/>
                  </a:cubicBezTo>
                  <a:lnTo>
                    <a:pt x="10207" y="661"/>
                  </a:lnTo>
                  <a:cubicBezTo>
                    <a:pt x="10207" y="693"/>
                    <a:pt x="10207" y="709"/>
                    <a:pt x="10223" y="724"/>
                  </a:cubicBezTo>
                  <a:cubicBezTo>
                    <a:pt x="10255" y="772"/>
                    <a:pt x="10303" y="804"/>
                    <a:pt x="10351" y="820"/>
                  </a:cubicBezTo>
                  <a:cubicBezTo>
                    <a:pt x="10360" y="822"/>
                    <a:pt x="10370" y="823"/>
                    <a:pt x="10378" y="823"/>
                  </a:cubicBezTo>
                  <a:cubicBezTo>
                    <a:pt x="10486" y="823"/>
                    <a:pt x="10532" y="657"/>
                    <a:pt x="10414" y="613"/>
                  </a:cubicBezTo>
                  <a:cubicBezTo>
                    <a:pt x="10430" y="597"/>
                    <a:pt x="10430" y="581"/>
                    <a:pt x="10414" y="565"/>
                  </a:cubicBezTo>
                  <a:cubicBezTo>
                    <a:pt x="10414" y="534"/>
                    <a:pt x="10414" y="502"/>
                    <a:pt x="10398" y="470"/>
                  </a:cubicBezTo>
                  <a:lnTo>
                    <a:pt x="10398" y="470"/>
                  </a:lnTo>
                  <a:cubicBezTo>
                    <a:pt x="11114" y="565"/>
                    <a:pt x="11797" y="788"/>
                    <a:pt x="12449" y="1090"/>
                  </a:cubicBezTo>
                  <a:cubicBezTo>
                    <a:pt x="15152" y="2378"/>
                    <a:pt x="16297" y="4985"/>
                    <a:pt x="16313" y="7815"/>
                  </a:cubicBezTo>
                  <a:lnTo>
                    <a:pt x="16265" y="7815"/>
                  </a:lnTo>
                  <a:cubicBezTo>
                    <a:pt x="16122" y="7815"/>
                    <a:pt x="16042" y="7959"/>
                    <a:pt x="16106" y="8070"/>
                  </a:cubicBezTo>
                  <a:cubicBezTo>
                    <a:pt x="14961" y="8642"/>
                    <a:pt x="13658" y="8754"/>
                    <a:pt x="12386" y="8849"/>
                  </a:cubicBezTo>
                  <a:cubicBezTo>
                    <a:pt x="12147" y="8865"/>
                    <a:pt x="11909" y="8865"/>
                    <a:pt x="11686" y="8881"/>
                  </a:cubicBezTo>
                  <a:lnTo>
                    <a:pt x="11686" y="8865"/>
                  </a:lnTo>
                  <a:cubicBezTo>
                    <a:pt x="11766" y="8499"/>
                    <a:pt x="11797" y="8118"/>
                    <a:pt x="11797" y="7736"/>
                  </a:cubicBezTo>
                  <a:cubicBezTo>
                    <a:pt x="11797" y="7656"/>
                    <a:pt x="11738" y="7617"/>
                    <a:pt x="11676" y="7617"/>
                  </a:cubicBezTo>
                  <a:cubicBezTo>
                    <a:pt x="11615" y="7617"/>
                    <a:pt x="11551" y="7656"/>
                    <a:pt x="11543" y="7736"/>
                  </a:cubicBezTo>
                  <a:cubicBezTo>
                    <a:pt x="11495" y="8102"/>
                    <a:pt x="11479" y="8483"/>
                    <a:pt x="11511" y="8849"/>
                  </a:cubicBezTo>
                  <a:cubicBezTo>
                    <a:pt x="11511" y="8865"/>
                    <a:pt x="11527" y="8865"/>
                    <a:pt x="11527" y="8881"/>
                  </a:cubicBezTo>
                  <a:cubicBezTo>
                    <a:pt x="11275" y="8891"/>
                    <a:pt x="11024" y="8896"/>
                    <a:pt x="10773" y="8896"/>
                  </a:cubicBezTo>
                  <a:cubicBezTo>
                    <a:pt x="9853" y="8896"/>
                    <a:pt x="8941" y="8827"/>
                    <a:pt x="8029" y="8690"/>
                  </a:cubicBezTo>
                  <a:cubicBezTo>
                    <a:pt x="7218" y="8563"/>
                    <a:pt x="6439" y="8356"/>
                    <a:pt x="5676" y="8070"/>
                  </a:cubicBezTo>
                  <a:cubicBezTo>
                    <a:pt x="5676" y="7784"/>
                    <a:pt x="5708" y="7497"/>
                    <a:pt x="5740" y="7211"/>
                  </a:cubicBezTo>
                  <a:cubicBezTo>
                    <a:pt x="5772" y="6925"/>
                    <a:pt x="5819" y="6639"/>
                    <a:pt x="5883" y="6353"/>
                  </a:cubicBezTo>
                  <a:cubicBezTo>
                    <a:pt x="6249" y="6432"/>
                    <a:pt x="6630" y="6496"/>
                    <a:pt x="6996" y="6544"/>
                  </a:cubicBezTo>
                  <a:cubicBezTo>
                    <a:pt x="7000" y="6544"/>
                    <a:pt x="7005" y="6544"/>
                    <a:pt x="7009" y="6544"/>
                  </a:cubicBezTo>
                  <a:cubicBezTo>
                    <a:pt x="7141" y="6544"/>
                    <a:pt x="7166" y="6320"/>
                    <a:pt x="7028" y="6289"/>
                  </a:cubicBezTo>
                  <a:cubicBezTo>
                    <a:pt x="6662" y="6226"/>
                    <a:pt x="6296" y="6178"/>
                    <a:pt x="5931" y="6162"/>
                  </a:cubicBezTo>
                  <a:cubicBezTo>
                    <a:pt x="6519" y="3793"/>
                    <a:pt x="7997" y="1742"/>
                    <a:pt x="10080" y="470"/>
                  </a:cubicBezTo>
                  <a:cubicBezTo>
                    <a:pt x="10096" y="454"/>
                    <a:pt x="10096" y="454"/>
                    <a:pt x="10112" y="438"/>
                  </a:cubicBezTo>
                  <a:close/>
                  <a:moveTo>
                    <a:pt x="1304" y="5399"/>
                  </a:moveTo>
                  <a:cubicBezTo>
                    <a:pt x="2353" y="6718"/>
                    <a:pt x="3737" y="7720"/>
                    <a:pt x="5295" y="8324"/>
                  </a:cubicBezTo>
                  <a:cubicBezTo>
                    <a:pt x="5311" y="9978"/>
                    <a:pt x="5803" y="11584"/>
                    <a:pt x="6519" y="13062"/>
                  </a:cubicBezTo>
                  <a:cubicBezTo>
                    <a:pt x="6837" y="13714"/>
                    <a:pt x="7314" y="14843"/>
                    <a:pt x="8029" y="15415"/>
                  </a:cubicBezTo>
                  <a:cubicBezTo>
                    <a:pt x="5247" y="15081"/>
                    <a:pt x="2735" y="13476"/>
                    <a:pt x="1590" y="10820"/>
                  </a:cubicBezTo>
                  <a:cubicBezTo>
                    <a:pt x="843" y="9103"/>
                    <a:pt x="732" y="7180"/>
                    <a:pt x="1304" y="5399"/>
                  </a:cubicBezTo>
                  <a:close/>
                  <a:moveTo>
                    <a:pt x="16313" y="8404"/>
                  </a:moveTo>
                  <a:cubicBezTo>
                    <a:pt x="16313" y="8483"/>
                    <a:pt x="16313" y="8563"/>
                    <a:pt x="16297" y="8642"/>
                  </a:cubicBezTo>
                  <a:cubicBezTo>
                    <a:pt x="16170" y="10614"/>
                    <a:pt x="15327" y="12220"/>
                    <a:pt x="13737" y="13380"/>
                  </a:cubicBezTo>
                  <a:cubicBezTo>
                    <a:pt x="12545" y="14255"/>
                    <a:pt x="10764" y="15368"/>
                    <a:pt x="9222" y="15495"/>
                  </a:cubicBezTo>
                  <a:lnTo>
                    <a:pt x="9190" y="15495"/>
                  </a:lnTo>
                  <a:cubicBezTo>
                    <a:pt x="9166" y="15496"/>
                    <a:pt x="9143" y="15497"/>
                    <a:pt x="9120" y="15497"/>
                  </a:cubicBezTo>
                  <a:cubicBezTo>
                    <a:pt x="7663" y="15497"/>
                    <a:pt x="6656" y="12599"/>
                    <a:pt x="6280" y="11504"/>
                  </a:cubicBezTo>
                  <a:cubicBezTo>
                    <a:pt x="5915" y="10534"/>
                    <a:pt x="5724" y="9517"/>
                    <a:pt x="5692" y="8483"/>
                  </a:cubicBezTo>
                  <a:lnTo>
                    <a:pt x="5692" y="8483"/>
                  </a:lnTo>
                  <a:cubicBezTo>
                    <a:pt x="6471" y="8754"/>
                    <a:pt x="7282" y="8960"/>
                    <a:pt x="8109" y="9087"/>
                  </a:cubicBezTo>
                  <a:cubicBezTo>
                    <a:pt x="8268" y="9103"/>
                    <a:pt x="8443" y="9135"/>
                    <a:pt x="8618" y="9151"/>
                  </a:cubicBezTo>
                  <a:cubicBezTo>
                    <a:pt x="8554" y="9453"/>
                    <a:pt x="8522" y="9755"/>
                    <a:pt x="8506" y="10073"/>
                  </a:cubicBezTo>
                  <a:cubicBezTo>
                    <a:pt x="8506" y="10143"/>
                    <a:pt x="8555" y="10175"/>
                    <a:pt x="8607" y="10175"/>
                  </a:cubicBezTo>
                  <a:cubicBezTo>
                    <a:pt x="8662" y="10175"/>
                    <a:pt x="8721" y="10139"/>
                    <a:pt x="8729" y="10073"/>
                  </a:cubicBezTo>
                  <a:cubicBezTo>
                    <a:pt x="8761" y="9771"/>
                    <a:pt x="8777" y="9469"/>
                    <a:pt x="8761" y="9167"/>
                  </a:cubicBezTo>
                  <a:lnTo>
                    <a:pt x="8761" y="9167"/>
                  </a:lnTo>
                  <a:cubicBezTo>
                    <a:pt x="9486" y="9237"/>
                    <a:pt x="10217" y="9273"/>
                    <a:pt x="10946" y="9273"/>
                  </a:cubicBezTo>
                  <a:cubicBezTo>
                    <a:pt x="11544" y="9273"/>
                    <a:pt x="12141" y="9249"/>
                    <a:pt x="12735" y="9199"/>
                  </a:cubicBezTo>
                  <a:cubicBezTo>
                    <a:pt x="13976" y="9087"/>
                    <a:pt x="15216" y="8944"/>
                    <a:pt x="16313" y="8404"/>
                  </a:cubicBezTo>
                  <a:close/>
                  <a:moveTo>
                    <a:pt x="9187" y="0"/>
                  </a:moveTo>
                  <a:cubicBezTo>
                    <a:pt x="7489" y="0"/>
                    <a:pt x="5770" y="481"/>
                    <a:pt x="4277" y="1313"/>
                  </a:cubicBezTo>
                  <a:cubicBezTo>
                    <a:pt x="1288" y="2998"/>
                    <a:pt x="0" y="6321"/>
                    <a:pt x="795" y="9644"/>
                  </a:cubicBezTo>
                  <a:cubicBezTo>
                    <a:pt x="1636" y="13148"/>
                    <a:pt x="4842" y="15737"/>
                    <a:pt x="8454" y="15737"/>
                  </a:cubicBezTo>
                  <a:cubicBezTo>
                    <a:pt x="8530" y="15737"/>
                    <a:pt x="8605" y="15736"/>
                    <a:pt x="8681" y="15733"/>
                  </a:cubicBezTo>
                  <a:lnTo>
                    <a:pt x="8713" y="15733"/>
                  </a:lnTo>
                  <a:cubicBezTo>
                    <a:pt x="8729" y="15829"/>
                    <a:pt x="8792" y="15892"/>
                    <a:pt x="8888" y="15892"/>
                  </a:cubicBezTo>
                  <a:cubicBezTo>
                    <a:pt x="8899" y="15892"/>
                    <a:pt x="8911" y="15892"/>
                    <a:pt x="8922" y="15892"/>
                  </a:cubicBezTo>
                  <a:cubicBezTo>
                    <a:pt x="10519" y="15892"/>
                    <a:pt x="12284" y="14805"/>
                    <a:pt x="13562" y="13968"/>
                  </a:cubicBezTo>
                  <a:cubicBezTo>
                    <a:pt x="14929" y="13078"/>
                    <a:pt x="15979" y="11886"/>
                    <a:pt x="16424" y="10296"/>
                  </a:cubicBezTo>
                  <a:cubicBezTo>
                    <a:pt x="16615" y="9596"/>
                    <a:pt x="16726" y="8881"/>
                    <a:pt x="16758" y="8149"/>
                  </a:cubicBezTo>
                  <a:cubicBezTo>
                    <a:pt x="16821" y="8070"/>
                    <a:pt x="16821" y="7959"/>
                    <a:pt x="16758" y="7895"/>
                  </a:cubicBezTo>
                  <a:cubicBezTo>
                    <a:pt x="16774" y="5399"/>
                    <a:pt x="15804" y="2887"/>
                    <a:pt x="13753" y="1408"/>
                  </a:cubicBezTo>
                  <a:cubicBezTo>
                    <a:pt x="12391" y="433"/>
                    <a:pt x="10798" y="0"/>
                    <a:pt x="918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5"/>
            <p:cNvSpPr/>
            <p:nvPr/>
          </p:nvSpPr>
          <p:spPr>
            <a:xfrm>
              <a:off x="8740238" y="4128475"/>
              <a:ext cx="40175" cy="9100"/>
            </a:xfrm>
            <a:custGeom>
              <a:avLst/>
              <a:gdLst/>
              <a:ahLst/>
              <a:cxnLst/>
              <a:rect l="l" t="t" r="r" b="b"/>
              <a:pathLst>
                <a:path w="1607" h="364" extrusionOk="0">
                  <a:moveTo>
                    <a:pt x="1190" y="0"/>
                  </a:moveTo>
                  <a:cubicBezTo>
                    <a:pt x="801" y="0"/>
                    <a:pt x="409" y="82"/>
                    <a:pt x="48" y="236"/>
                  </a:cubicBezTo>
                  <a:cubicBezTo>
                    <a:pt x="0" y="268"/>
                    <a:pt x="16" y="364"/>
                    <a:pt x="96" y="364"/>
                  </a:cubicBezTo>
                  <a:cubicBezTo>
                    <a:pt x="557" y="316"/>
                    <a:pt x="986" y="236"/>
                    <a:pt x="1463" y="236"/>
                  </a:cubicBezTo>
                  <a:cubicBezTo>
                    <a:pt x="1606" y="236"/>
                    <a:pt x="1606" y="14"/>
                    <a:pt x="1463" y="14"/>
                  </a:cubicBezTo>
                  <a:cubicBezTo>
                    <a:pt x="1372" y="5"/>
                    <a:pt x="1281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5"/>
            <p:cNvSpPr/>
            <p:nvPr/>
          </p:nvSpPr>
          <p:spPr>
            <a:xfrm>
              <a:off x="8799463" y="4128200"/>
              <a:ext cx="36475" cy="7800"/>
            </a:xfrm>
            <a:custGeom>
              <a:avLst/>
              <a:gdLst/>
              <a:ahLst/>
              <a:cxnLst/>
              <a:rect l="l" t="t" r="r" b="b"/>
              <a:pathLst>
                <a:path w="1459" h="312" extrusionOk="0">
                  <a:moveTo>
                    <a:pt x="666" y="0"/>
                  </a:moveTo>
                  <a:cubicBezTo>
                    <a:pt x="492" y="0"/>
                    <a:pt x="318" y="13"/>
                    <a:pt x="143" y="41"/>
                  </a:cubicBezTo>
                  <a:cubicBezTo>
                    <a:pt x="16" y="57"/>
                    <a:pt x="0" y="247"/>
                    <a:pt x="143" y="247"/>
                  </a:cubicBezTo>
                  <a:cubicBezTo>
                    <a:pt x="237" y="244"/>
                    <a:pt x="330" y="242"/>
                    <a:pt x="423" y="242"/>
                  </a:cubicBezTo>
                  <a:cubicBezTo>
                    <a:pt x="722" y="242"/>
                    <a:pt x="1016" y="262"/>
                    <a:pt x="1320" y="311"/>
                  </a:cubicBezTo>
                  <a:cubicBezTo>
                    <a:pt x="1323" y="311"/>
                    <a:pt x="1327" y="312"/>
                    <a:pt x="1330" y="312"/>
                  </a:cubicBezTo>
                  <a:cubicBezTo>
                    <a:pt x="1433" y="312"/>
                    <a:pt x="1459" y="87"/>
                    <a:pt x="1336" y="57"/>
                  </a:cubicBezTo>
                  <a:cubicBezTo>
                    <a:pt x="1113" y="21"/>
                    <a:pt x="889" y="0"/>
                    <a:pt x="66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5"/>
            <p:cNvSpPr/>
            <p:nvPr/>
          </p:nvSpPr>
          <p:spPr>
            <a:xfrm>
              <a:off x="8857488" y="4135950"/>
              <a:ext cx="34900" cy="7600"/>
            </a:xfrm>
            <a:custGeom>
              <a:avLst/>
              <a:gdLst/>
              <a:ahLst/>
              <a:cxnLst/>
              <a:rect l="l" t="t" r="r" b="b"/>
              <a:pathLst>
                <a:path w="1396" h="304" extrusionOk="0">
                  <a:moveTo>
                    <a:pt x="128" y="1"/>
                  </a:moveTo>
                  <a:cubicBezTo>
                    <a:pt x="0" y="1"/>
                    <a:pt x="16" y="176"/>
                    <a:pt x="128" y="192"/>
                  </a:cubicBezTo>
                  <a:cubicBezTo>
                    <a:pt x="493" y="239"/>
                    <a:pt x="875" y="303"/>
                    <a:pt x="1241" y="303"/>
                  </a:cubicBezTo>
                  <a:cubicBezTo>
                    <a:pt x="1245" y="304"/>
                    <a:pt x="1249" y="304"/>
                    <a:pt x="1253" y="304"/>
                  </a:cubicBezTo>
                  <a:cubicBezTo>
                    <a:pt x="1370" y="304"/>
                    <a:pt x="1395" y="96"/>
                    <a:pt x="1272" y="80"/>
                  </a:cubicBezTo>
                  <a:cubicBezTo>
                    <a:pt x="891" y="17"/>
                    <a:pt x="509" y="17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5"/>
            <p:cNvSpPr/>
            <p:nvPr/>
          </p:nvSpPr>
          <p:spPr>
            <a:xfrm>
              <a:off x="8911788" y="4134350"/>
              <a:ext cx="52325" cy="34250"/>
            </a:xfrm>
            <a:custGeom>
              <a:avLst/>
              <a:gdLst/>
              <a:ahLst/>
              <a:cxnLst/>
              <a:rect l="l" t="t" r="r" b="b"/>
              <a:pathLst>
                <a:path w="2093" h="1370" extrusionOk="0">
                  <a:moveTo>
                    <a:pt x="412" y="1"/>
                  </a:moveTo>
                  <a:cubicBezTo>
                    <a:pt x="370" y="1"/>
                    <a:pt x="332" y="29"/>
                    <a:pt x="341" y="81"/>
                  </a:cubicBezTo>
                  <a:lnTo>
                    <a:pt x="341" y="256"/>
                  </a:lnTo>
                  <a:lnTo>
                    <a:pt x="197" y="240"/>
                  </a:lnTo>
                  <a:cubicBezTo>
                    <a:pt x="187" y="238"/>
                    <a:pt x="177" y="237"/>
                    <a:pt x="168" y="237"/>
                  </a:cubicBezTo>
                  <a:cubicBezTo>
                    <a:pt x="46" y="237"/>
                    <a:pt x="1" y="417"/>
                    <a:pt x="134" y="447"/>
                  </a:cubicBezTo>
                  <a:cubicBezTo>
                    <a:pt x="197" y="462"/>
                    <a:pt x="261" y="478"/>
                    <a:pt x="325" y="494"/>
                  </a:cubicBezTo>
                  <a:cubicBezTo>
                    <a:pt x="293" y="733"/>
                    <a:pt x="261" y="987"/>
                    <a:pt x="197" y="1226"/>
                  </a:cubicBezTo>
                  <a:cubicBezTo>
                    <a:pt x="178" y="1312"/>
                    <a:pt x="246" y="1370"/>
                    <a:pt x="314" y="1370"/>
                  </a:cubicBezTo>
                  <a:cubicBezTo>
                    <a:pt x="358" y="1370"/>
                    <a:pt x="401" y="1346"/>
                    <a:pt x="420" y="1289"/>
                  </a:cubicBezTo>
                  <a:cubicBezTo>
                    <a:pt x="515" y="1051"/>
                    <a:pt x="547" y="796"/>
                    <a:pt x="547" y="542"/>
                  </a:cubicBezTo>
                  <a:cubicBezTo>
                    <a:pt x="992" y="669"/>
                    <a:pt x="1438" y="828"/>
                    <a:pt x="1883" y="987"/>
                  </a:cubicBezTo>
                  <a:cubicBezTo>
                    <a:pt x="1896" y="992"/>
                    <a:pt x="1908" y="994"/>
                    <a:pt x="1920" y="994"/>
                  </a:cubicBezTo>
                  <a:cubicBezTo>
                    <a:pt x="2027" y="994"/>
                    <a:pt x="2092" y="820"/>
                    <a:pt x="1978" y="749"/>
                  </a:cubicBezTo>
                  <a:cubicBezTo>
                    <a:pt x="1517" y="542"/>
                    <a:pt x="1024" y="383"/>
                    <a:pt x="531" y="303"/>
                  </a:cubicBezTo>
                  <a:cubicBezTo>
                    <a:pt x="531" y="224"/>
                    <a:pt x="515" y="144"/>
                    <a:pt x="499" y="65"/>
                  </a:cubicBezTo>
                  <a:cubicBezTo>
                    <a:pt x="485" y="21"/>
                    <a:pt x="447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5"/>
            <p:cNvSpPr/>
            <p:nvPr/>
          </p:nvSpPr>
          <p:spPr>
            <a:xfrm>
              <a:off x="8975463" y="4141500"/>
              <a:ext cx="37150" cy="33225"/>
            </a:xfrm>
            <a:custGeom>
              <a:avLst/>
              <a:gdLst/>
              <a:ahLst/>
              <a:cxnLst/>
              <a:rect l="l" t="t" r="r" b="b"/>
              <a:pathLst>
                <a:path w="1486" h="1329" extrusionOk="0">
                  <a:moveTo>
                    <a:pt x="429" y="0"/>
                  </a:moveTo>
                  <a:cubicBezTo>
                    <a:pt x="360" y="0"/>
                    <a:pt x="286" y="58"/>
                    <a:pt x="306" y="145"/>
                  </a:cubicBezTo>
                  <a:cubicBezTo>
                    <a:pt x="337" y="351"/>
                    <a:pt x="385" y="542"/>
                    <a:pt x="433" y="749"/>
                  </a:cubicBezTo>
                  <a:lnTo>
                    <a:pt x="178" y="653"/>
                  </a:lnTo>
                  <a:cubicBezTo>
                    <a:pt x="164" y="649"/>
                    <a:pt x="150" y="646"/>
                    <a:pt x="138" y="646"/>
                  </a:cubicBezTo>
                  <a:cubicBezTo>
                    <a:pt x="27" y="646"/>
                    <a:pt x="1" y="819"/>
                    <a:pt x="115" y="876"/>
                  </a:cubicBezTo>
                  <a:lnTo>
                    <a:pt x="512" y="1051"/>
                  </a:lnTo>
                  <a:lnTo>
                    <a:pt x="544" y="1178"/>
                  </a:lnTo>
                  <a:cubicBezTo>
                    <a:pt x="557" y="1230"/>
                    <a:pt x="594" y="1253"/>
                    <a:pt x="632" y="1253"/>
                  </a:cubicBezTo>
                  <a:cubicBezTo>
                    <a:pt x="687" y="1253"/>
                    <a:pt x="744" y="1206"/>
                    <a:pt x="735" y="1130"/>
                  </a:cubicBezTo>
                  <a:lnTo>
                    <a:pt x="735" y="1130"/>
                  </a:lnTo>
                  <a:cubicBezTo>
                    <a:pt x="910" y="1210"/>
                    <a:pt x="1085" y="1273"/>
                    <a:pt x="1275" y="1321"/>
                  </a:cubicBezTo>
                  <a:cubicBezTo>
                    <a:pt x="1290" y="1326"/>
                    <a:pt x="1304" y="1328"/>
                    <a:pt x="1317" y="1328"/>
                  </a:cubicBezTo>
                  <a:cubicBezTo>
                    <a:pt x="1433" y="1328"/>
                    <a:pt x="1485" y="1156"/>
                    <a:pt x="1371" y="1099"/>
                  </a:cubicBezTo>
                  <a:cubicBezTo>
                    <a:pt x="1148" y="987"/>
                    <a:pt x="926" y="908"/>
                    <a:pt x="687" y="828"/>
                  </a:cubicBezTo>
                  <a:cubicBezTo>
                    <a:pt x="639" y="574"/>
                    <a:pt x="592" y="335"/>
                    <a:pt x="528" y="81"/>
                  </a:cubicBezTo>
                  <a:cubicBezTo>
                    <a:pt x="516" y="25"/>
                    <a:pt x="473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5"/>
            <p:cNvSpPr/>
            <p:nvPr/>
          </p:nvSpPr>
          <p:spPr>
            <a:xfrm>
              <a:off x="9026663" y="4177225"/>
              <a:ext cx="25550" cy="16400"/>
            </a:xfrm>
            <a:custGeom>
              <a:avLst/>
              <a:gdLst/>
              <a:ahLst/>
              <a:cxnLst/>
              <a:rect l="l" t="t" r="r" b="b"/>
              <a:pathLst>
                <a:path w="1022" h="656" extrusionOk="0">
                  <a:moveTo>
                    <a:pt x="168" y="0"/>
                  </a:moveTo>
                  <a:cubicBezTo>
                    <a:pt x="46" y="0"/>
                    <a:pt x="1" y="183"/>
                    <a:pt x="134" y="242"/>
                  </a:cubicBezTo>
                  <a:cubicBezTo>
                    <a:pt x="356" y="321"/>
                    <a:pt x="547" y="449"/>
                    <a:pt x="706" y="608"/>
                  </a:cubicBezTo>
                  <a:cubicBezTo>
                    <a:pt x="740" y="642"/>
                    <a:pt x="778" y="656"/>
                    <a:pt x="813" y="656"/>
                  </a:cubicBezTo>
                  <a:cubicBezTo>
                    <a:pt x="928" y="656"/>
                    <a:pt x="1022" y="510"/>
                    <a:pt x="913" y="401"/>
                  </a:cubicBezTo>
                  <a:cubicBezTo>
                    <a:pt x="706" y="210"/>
                    <a:pt x="468" y="67"/>
                    <a:pt x="197" y="3"/>
                  </a:cubicBezTo>
                  <a:cubicBezTo>
                    <a:pt x="187" y="1"/>
                    <a:pt x="177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5"/>
            <p:cNvSpPr/>
            <p:nvPr/>
          </p:nvSpPr>
          <p:spPr>
            <a:xfrm>
              <a:off x="9055163" y="4192375"/>
              <a:ext cx="38050" cy="23650"/>
            </a:xfrm>
            <a:custGeom>
              <a:avLst/>
              <a:gdLst/>
              <a:ahLst/>
              <a:cxnLst/>
              <a:rect l="l" t="t" r="r" b="b"/>
              <a:pathLst>
                <a:path w="1522" h="946" extrusionOk="0">
                  <a:moveTo>
                    <a:pt x="363" y="1"/>
                  </a:moveTo>
                  <a:cubicBezTo>
                    <a:pt x="248" y="1"/>
                    <a:pt x="223" y="194"/>
                    <a:pt x="345" y="224"/>
                  </a:cubicBezTo>
                  <a:cubicBezTo>
                    <a:pt x="520" y="272"/>
                    <a:pt x="679" y="320"/>
                    <a:pt x="838" y="415"/>
                  </a:cubicBezTo>
                  <a:cubicBezTo>
                    <a:pt x="933" y="479"/>
                    <a:pt x="1029" y="542"/>
                    <a:pt x="1108" y="622"/>
                  </a:cubicBezTo>
                  <a:cubicBezTo>
                    <a:pt x="806" y="574"/>
                    <a:pt x="504" y="542"/>
                    <a:pt x="218" y="494"/>
                  </a:cubicBezTo>
                  <a:cubicBezTo>
                    <a:pt x="213" y="494"/>
                    <a:pt x="208" y="494"/>
                    <a:pt x="203" y="494"/>
                  </a:cubicBezTo>
                  <a:cubicBezTo>
                    <a:pt x="55" y="494"/>
                    <a:pt x="0" y="718"/>
                    <a:pt x="154" y="749"/>
                  </a:cubicBezTo>
                  <a:cubicBezTo>
                    <a:pt x="504" y="812"/>
                    <a:pt x="838" y="892"/>
                    <a:pt x="1188" y="940"/>
                  </a:cubicBezTo>
                  <a:cubicBezTo>
                    <a:pt x="1202" y="944"/>
                    <a:pt x="1217" y="946"/>
                    <a:pt x="1231" y="946"/>
                  </a:cubicBezTo>
                  <a:cubicBezTo>
                    <a:pt x="1322" y="946"/>
                    <a:pt x="1392" y="861"/>
                    <a:pt x="1379" y="765"/>
                  </a:cubicBezTo>
                  <a:cubicBezTo>
                    <a:pt x="1474" y="749"/>
                    <a:pt x="1522" y="638"/>
                    <a:pt x="1458" y="558"/>
                  </a:cubicBezTo>
                  <a:cubicBezTo>
                    <a:pt x="1188" y="240"/>
                    <a:pt x="806" y="33"/>
                    <a:pt x="377" y="2"/>
                  </a:cubicBezTo>
                  <a:cubicBezTo>
                    <a:pt x="372" y="1"/>
                    <a:pt x="368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5"/>
            <p:cNvSpPr/>
            <p:nvPr/>
          </p:nvSpPr>
          <p:spPr>
            <a:xfrm>
              <a:off x="8907963" y="4368050"/>
              <a:ext cx="24200" cy="34925"/>
            </a:xfrm>
            <a:custGeom>
              <a:avLst/>
              <a:gdLst/>
              <a:ahLst/>
              <a:cxnLst/>
              <a:rect l="l" t="t" r="r" b="b"/>
              <a:pathLst>
                <a:path w="968" h="1397" extrusionOk="0">
                  <a:moveTo>
                    <a:pt x="830" y="1"/>
                  </a:moveTo>
                  <a:cubicBezTo>
                    <a:pt x="783" y="1"/>
                    <a:pt x="732" y="25"/>
                    <a:pt x="700" y="82"/>
                  </a:cubicBezTo>
                  <a:cubicBezTo>
                    <a:pt x="541" y="495"/>
                    <a:pt x="319" y="892"/>
                    <a:pt x="48" y="1258"/>
                  </a:cubicBezTo>
                  <a:cubicBezTo>
                    <a:pt x="0" y="1318"/>
                    <a:pt x="71" y="1397"/>
                    <a:pt x="142" y="1397"/>
                  </a:cubicBezTo>
                  <a:cubicBezTo>
                    <a:pt x="165" y="1397"/>
                    <a:pt x="188" y="1389"/>
                    <a:pt x="207" y="1369"/>
                  </a:cubicBezTo>
                  <a:cubicBezTo>
                    <a:pt x="541" y="1035"/>
                    <a:pt x="796" y="606"/>
                    <a:pt x="939" y="145"/>
                  </a:cubicBezTo>
                  <a:cubicBezTo>
                    <a:pt x="968" y="58"/>
                    <a:pt x="903" y="1"/>
                    <a:pt x="83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5"/>
            <p:cNvSpPr/>
            <p:nvPr/>
          </p:nvSpPr>
          <p:spPr>
            <a:xfrm>
              <a:off x="8941363" y="4314250"/>
              <a:ext cx="20125" cy="35500"/>
            </a:xfrm>
            <a:custGeom>
              <a:avLst/>
              <a:gdLst/>
              <a:ahLst/>
              <a:cxnLst/>
              <a:rect l="l" t="t" r="r" b="b"/>
              <a:pathLst>
                <a:path w="805" h="1420" extrusionOk="0">
                  <a:moveTo>
                    <a:pt x="653" y="0"/>
                  </a:moveTo>
                  <a:cubicBezTo>
                    <a:pt x="612" y="0"/>
                    <a:pt x="568" y="21"/>
                    <a:pt x="541" y="71"/>
                  </a:cubicBezTo>
                  <a:cubicBezTo>
                    <a:pt x="334" y="453"/>
                    <a:pt x="175" y="866"/>
                    <a:pt x="32" y="1280"/>
                  </a:cubicBezTo>
                  <a:cubicBezTo>
                    <a:pt x="0" y="1353"/>
                    <a:pt x="80" y="1420"/>
                    <a:pt x="156" y="1420"/>
                  </a:cubicBezTo>
                  <a:cubicBezTo>
                    <a:pt x="195" y="1420"/>
                    <a:pt x="233" y="1402"/>
                    <a:pt x="255" y="1359"/>
                  </a:cubicBezTo>
                  <a:cubicBezTo>
                    <a:pt x="445" y="977"/>
                    <a:pt x="620" y="580"/>
                    <a:pt x="763" y="167"/>
                  </a:cubicBezTo>
                  <a:cubicBezTo>
                    <a:pt x="805" y="73"/>
                    <a:pt x="731" y="0"/>
                    <a:pt x="6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5"/>
            <p:cNvSpPr/>
            <p:nvPr/>
          </p:nvSpPr>
          <p:spPr>
            <a:xfrm>
              <a:off x="8964188" y="4257525"/>
              <a:ext cx="13600" cy="41400"/>
            </a:xfrm>
            <a:custGeom>
              <a:avLst/>
              <a:gdLst/>
              <a:ahLst/>
              <a:cxnLst/>
              <a:rect l="l" t="t" r="r" b="b"/>
              <a:pathLst>
                <a:path w="544" h="1656" extrusionOk="0">
                  <a:moveTo>
                    <a:pt x="381" y="0"/>
                  </a:moveTo>
                  <a:cubicBezTo>
                    <a:pt x="330" y="0"/>
                    <a:pt x="282" y="30"/>
                    <a:pt x="264" y="98"/>
                  </a:cubicBezTo>
                  <a:cubicBezTo>
                    <a:pt x="152" y="575"/>
                    <a:pt x="57" y="1068"/>
                    <a:pt x="9" y="1561"/>
                  </a:cubicBezTo>
                  <a:cubicBezTo>
                    <a:pt x="0" y="1623"/>
                    <a:pt x="56" y="1656"/>
                    <a:pt x="109" y="1656"/>
                  </a:cubicBezTo>
                  <a:cubicBezTo>
                    <a:pt x="152" y="1656"/>
                    <a:pt x="193" y="1635"/>
                    <a:pt x="200" y="1593"/>
                  </a:cubicBezTo>
                  <a:cubicBezTo>
                    <a:pt x="343" y="1116"/>
                    <a:pt x="454" y="655"/>
                    <a:pt x="534" y="178"/>
                  </a:cubicBezTo>
                  <a:cubicBezTo>
                    <a:pt x="544" y="72"/>
                    <a:pt x="459" y="0"/>
                    <a:pt x="3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5"/>
            <p:cNvSpPr/>
            <p:nvPr/>
          </p:nvSpPr>
          <p:spPr>
            <a:xfrm>
              <a:off x="8972038" y="4099100"/>
              <a:ext cx="9100" cy="21750"/>
            </a:xfrm>
            <a:custGeom>
              <a:avLst/>
              <a:gdLst/>
              <a:ahLst/>
              <a:cxnLst/>
              <a:rect l="l" t="t" r="r" b="b"/>
              <a:pathLst>
                <a:path w="364" h="870" extrusionOk="0">
                  <a:moveTo>
                    <a:pt x="158" y="1"/>
                  </a:moveTo>
                  <a:cubicBezTo>
                    <a:pt x="82" y="1"/>
                    <a:pt x="0" y="66"/>
                    <a:pt x="29" y="171"/>
                  </a:cubicBezTo>
                  <a:cubicBezTo>
                    <a:pt x="93" y="362"/>
                    <a:pt x="125" y="569"/>
                    <a:pt x="125" y="775"/>
                  </a:cubicBezTo>
                  <a:cubicBezTo>
                    <a:pt x="125" y="837"/>
                    <a:pt x="169" y="870"/>
                    <a:pt x="214" y="870"/>
                  </a:cubicBezTo>
                  <a:cubicBezTo>
                    <a:pt x="250" y="870"/>
                    <a:pt x="285" y="849"/>
                    <a:pt x="299" y="807"/>
                  </a:cubicBezTo>
                  <a:cubicBezTo>
                    <a:pt x="363" y="569"/>
                    <a:pt x="347" y="330"/>
                    <a:pt x="268" y="92"/>
                  </a:cubicBezTo>
                  <a:cubicBezTo>
                    <a:pt x="255" y="29"/>
                    <a:pt x="207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5"/>
            <p:cNvSpPr/>
            <p:nvPr/>
          </p:nvSpPr>
          <p:spPr>
            <a:xfrm>
              <a:off x="8958563" y="4047500"/>
              <a:ext cx="15000" cy="23275"/>
            </a:xfrm>
            <a:custGeom>
              <a:avLst/>
              <a:gdLst/>
              <a:ahLst/>
              <a:cxnLst/>
              <a:rect l="l" t="t" r="r" b="b"/>
              <a:pathLst>
                <a:path w="600" h="931" extrusionOk="0">
                  <a:moveTo>
                    <a:pt x="180" y="1"/>
                  </a:moveTo>
                  <a:cubicBezTo>
                    <a:pt x="91" y="1"/>
                    <a:pt x="0" y="101"/>
                    <a:pt x="59" y="184"/>
                  </a:cubicBezTo>
                  <a:cubicBezTo>
                    <a:pt x="218" y="375"/>
                    <a:pt x="330" y="614"/>
                    <a:pt x="393" y="868"/>
                  </a:cubicBezTo>
                  <a:cubicBezTo>
                    <a:pt x="407" y="910"/>
                    <a:pt x="446" y="931"/>
                    <a:pt x="487" y="931"/>
                  </a:cubicBezTo>
                  <a:cubicBezTo>
                    <a:pt x="538" y="931"/>
                    <a:pt x="591" y="898"/>
                    <a:pt x="600" y="836"/>
                  </a:cubicBezTo>
                  <a:cubicBezTo>
                    <a:pt x="568" y="534"/>
                    <a:pt x="457" y="248"/>
                    <a:pt x="266" y="41"/>
                  </a:cubicBezTo>
                  <a:cubicBezTo>
                    <a:pt x="242" y="13"/>
                    <a:pt x="211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5"/>
            <p:cNvSpPr/>
            <p:nvPr/>
          </p:nvSpPr>
          <p:spPr>
            <a:xfrm>
              <a:off x="8933988" y="4042050"/>
              <a:ext cx="10575" cy="34350"/>
            </a:xfrm>
            <a:custGeom>
              <a:avLst/>
              <a:gdLst/>
              <a:ahLst/>
              <a:cxnLst/>
              <a:rect l="l" t="t" r="r" b="b"/>
              <a:pathLst>
                <a:path w="423" h="1374" extrusionOk="0">
                  <a:moveTo>
                    <a:pt x="338" y="0"/>
                  </a:moveTo>
                  <a:cubicBezTo>
                    <a:pt x="301" y="0"/>
                    <a:pt x="262" y="24"/>
                    <a:pt x="247" y="68"/>
                  </a:cubicBezTo>
                  <a:cubicBezTo>
                    <a:pt x="120" y="450"/>
                    <a:pt x="41" y="847"/>
                    <a:pt x="9" y="1261"/>
                  </a:cubicBezTo>
                  <a:cubicBezTo>
                    <a:pt x="0" y="1332"/>
                    <a:pt x="61" y="1374"/>
                    <a:pt x="125" y="1374"/>
                  </a:cubicBezTo>
                  <a:cubicBezTo>
                    <a:pt x="175" y="1374"/>
                    <a:pt x="227" y="1348"/>
                    <a:pt x="247" y="1293"/>
                  </a:cubicBezTo>
                  <a:cubicBezTo>
                    <a:pt x="343" y="895"/>
                    <a:pt x="406" y="498"/>
                    <a:pt x="422" y="100"/>
                  </a:cubicBezTo>
                  <a:cubicBezTo>
                    <a:pt x="422" y="32"/>
                    <a:pt x="381" y="0"/>
                    <a:pt x="3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5"/>
            <p:cNvSpPr/>
            <p:nvPr/>
          </p:nvSpPr>
          <p:spPr>
            <a:xfrm>
              <a:off x="8923963" y="4089625"/>
              <a:ext cx="9475" cy="27025"/>
            </a:xfrm>
            <a:custGeom>
              <a:avLst/>
              <a:gdLst/>
              <a:ahLst/>
              <a:cxnLst/>
              <a:rect l="l" t="t" r="r" b="b"/>
              <a:pathLst>
                <a:path w="379" h="1081" extrusionOk="0">
                  <a:moveTo>
                    <a:pt x="263" y="1"/>
                  </a:moveTo>
                  <a:cubicBezTo>
                    <a:pt x="233" y="1"/>
                    <a:pt x="203" y="22"/>
                    <a:pt x="203" y="57"/>
                  </a:cubicBezTo>
                  <a:cubicBezTo>
                    <a:pt x="187" y="359"/>
                    <a:pt x="124" y="646"/>
                    <a:pt x="28" y="932"/>
                  </a:cubicBezTo>
                  <a:cubicBezTo>
                    <a:pt x="0" y="1026"/>
                    <a:pt x="66" y="1081"/>
                    <a:pt x="135" y="1081"/>
                  </a:cubicBezTo>
                  <a:cubicBezTo>
                    <a:pt x="182" y="1081"/>
                    <a:pt x="231" y="1054"/>
                    <a:pt x="251" y="995"/>
                  </a:cubicBezTo>
                  <a:cubicBezTo>
                    <a:pt x="362" y="693"/>
                    <a:pt x="378" y="359"/>
                    <a:pt x="315" y="41"/>
                  </a:cubicBezTo>
                  <a:cubicBezTo>
                    <a:pt x="308" y="14"/>
                    <a:pt x="285" y="1"/>
                    <a:pt x="26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5"/>
            <p:cNvSpPr/>
            <p:nvPr/>
          </p:nvSpPr>
          <p:spPr>
            <a:xfrm>
              <a:off x="8883038" y="4182050"/>
              <a:ext cx="44425" cy="34650"/>
            </a:xfrm>
            <a:custGeom>
              <a:avLst/>
              <a:gdLst/>
              <a:ahLst/>
              <a:cxnLst/>
              <a:rect l="l" t="t" r="r" b="b"/>
              <a:pathLst>
                <a:path w="1777" h="1386" extrusionOk="0">
                  <a:moveTo>
                    <a:pt x="141" y="0"/>
                  </a:moveTo>
                  <a:cubicBezTo>
                    <a:pt x="26" y="0"/>
                    <a:pt x="1" y="193"/>
                    <a:pt x="123" y="224"/>
                  </a:cubicBezTo>
                  <a:cubicBezTo>
                    <a:pt x="489" y="303"/>
                    <a:pt x="855" y="399"/>
                    <a:pt x="1236" y="446"/>
                  </a:cubicBezTo>
                  <a:cubicBezTo>
                    <a:pt x="1173" y="717"/>
                    <a:pt x="1109" y="971"/>
                    <a:pt x="1061" y="1241"/>
                  </a:cubicBezTo>
                  <a:cubicBezTo>
                    <a:pt x="1052" y="1328"/>
                    <a:pt x="1124" y="1386"/>
                    <a:pt x="1186" y="1386"/>
                  </a:cubicBezTo>
                  <a:cubicBezTo>
                    <a:pt x="1226" y="1386"/>
                    <a:pt x="1262" y="1361"/>
                    <a:pt x="1268" y="1305"/>
                  </a:cubicBezTo>
                  <a:cubicBezTo>
                    <a:pt x="1332" y="1019"/>
                    <a:pt x="1347" y="733"/>
                    <a:pt x="1395" y="462"/>
                  </a:cubicBezTo>
                  <a:cubicBezTo>
                    <a:pt x="1475" y="462"/>
                    <a:pt x="1554" y="478"/>
                    <a:pt x="1634" y="478"/>
                  </a:cubicBezTo>
                  <a:cubicBezTo>
                    <a:pt x="1761" y="462"/>
                    <a:pt x="1777" y="303"/>
                    <a:pt x="1665" y="256"/>
                  </a:cubicBezTo>
                  <a:cubicBezTo>
                    <a:pt x="1173" y="128"/>
                    <a:pt x="664" y="49"/>
                    <a:pt x="155" y="1"/>
                  </a:cubicBezTo>
                  <a:cubicBezTo>
                    <a:pt x="150" y="1"/>
                    <a:pt x="146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5"/>
            <p:cNvSpPr/>
            <p:nvPr/>
          </p:nvSpPr>
          <p:spPr>
            <a:xfrm>
              <a:off x="8895388" y="4288700"/>
              <a:ext cx="8225" cy="26225"/>
            </a:xfrm>
            <a:custGeom>
              <a:avLst/>
              <a:gdLst/>
              <a:ahLst/>
              <a:cxnLst/>
              <a:rect l="l" t="t" r="r" b="b"/>
              <a:pathLst>
                <a:path w="329" h="1049" extrusionOk="0">
                  <a:moveTo>
                    <a:pt x="235" y="0"/>
                  </a:moveTo>
                  <a:cubicBezTo>
                    <a:pt x="202" y="0"/>
                    <a:pt x="170" y="20"/>
                    <a:pt x="170" y="60"/>
                  </a:cubicBezTo>
                  <a:cubicBezTo>
                    <a:pt x="138" y="362"/>
                    <a:pt x="90" y="648"/>
                    <a:pt x="11" y="934"/>
                  </a:cubicBezTo>
                  <a:cubicBezTo>
                    <a:pt x="1" y="1004"/>
                    <a:pt x="60" y="1049"/>
                    <a:pt x="117" y="1049"/>
                  </a:cubicBezTo>
                  <a:cubicBezTo>
                    <a:pt x="151" y="1049"/>
                    <a:pt x="184" y="1033"/>
                    <a:pt x="202" y="998"/>
                  </a:cubicBezTo>
                  <a:cubicBezTo>
                    <a:pt x="297" y="696"/>
                    <a:pt x="329" y="378"/>
                    <a:pt x="313" y="60"/>
                  </a:cubicBezTo>
                  <a:cubicBezTo>
                    <a:pt x="305" y="20"/>
                    <a:pt x="269" y="0"/>
                    <a:pt x="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5"/>
            <p:cNvSpPr/>
            <p:nvPr/>
          </p:nvSpPr>
          <p:spPr>
            <a:xfrm>
              <a:off x="8895238" y="4335375"/>
              <a:ext cx="6800" cy="21775"/>
            </a:xfrm>
            <a:custGeom>
              <a:avLst/>
              <a:gdLst/>
              <a:ahLst/>
              <a:cxnLst/>
              <a:rect l="l" t="t" r="r" b="b"/>
              <a:pathLst>
                <a:path w="272" h="871" extrusionOk="0">
                  <a:moveTo>
                    <a:pt x="188" y="1"/>
                  </a:moveTo>
                  <a:cubicBezTo>
                    <a:pt x="157" y="1"/>
                    <a:pt x="126" y="17"/>
                    <a:pt x="112" y="53"/>
                  </a:cubicBezTo>
                  <a:cubicBezTo>
                    <a:pt x="49" y="291"/>
                    <a:pt x="17" y="530"/>
                    <a:pt x="1" y="784"/>
                  </a:cubicBezTo>
                  <a:cubicBezTo>
                    <a:pt x="10" y="837"/>
                    <a:pt x="58" y="871"/>
                    <a:pt x="107" y="871"/>
                  </a:cubicBezTo>
                  <a:cubicBezTo>
                    <a:pt x="146" y="871"/>
                    <a:pt x="186" y="850"/>
                    <a:pt x="208" y="800"/>
                  </a:cubicBezTo>
                  <a:cubicBezTo>
                    <a:pt x="239" y="562"/>
                    <a:pt x="271" y="323"/>
                    <a:pt x="271" y="69"/>
                  </a:cubicBezTo>
                  <a:cubicBezTo>
                    <a:pt x="262" y="25"/>
                    <a:pt x="225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5"/>
            <p:cNvSpPr/>
            <p:nvPr/>
          </p:nvSpPr>
          <p:spPr>
            <a:xfrm>
              <a:off x="8894463" y="4368900"/>
              <a:ext cx="10350" cy="26550"/>
            </a:xfrm>
            <a:custGeom>
              <a:avLst/>
              <a:gdLst/>
              <a:ahLst/>
              <a:cxnLst/>
              <a:rect l="l" t="t" r="r" b="b"/>
              <a:pathLst>
                <a:path w="414" h="1062" extrusionOk="0">
                  <a:moveTo>
                    <a:pt x="197" y="0"/>
                  </a:moveTo>
                  <a:cubicBezTo>
                    <a:pt x="164" y="0"/>
                    <a:pt x="130" y="19"/>
                    <a:pt x="111" y="63"/>
                  </a:cubicBezTo>
                  <a:cubicBezTo>
                    <a:pt x="0" y="366"/>
                    <a:pt x="16" y="699"/>
                    <a:pt x="143" y="1001"/>
                  </a:cubicBezTo>
                  <a:cubicBezTo>
                    <a:pt x="164" y="1044"/>
                    <a:pt x="203" y="1062"/>
                    <a:pt x="244" y="1062"/>
                  </a:cubicBezTo>
                  <a:cubicBezTo>
                    <a:pt x="325" y="1062"/>
                    <a:pt x="413" y="991"/>
                    <a:pt x="382" y="906"/>
                  </a:cubicBezTo>
                  <a:cubicBezTo>
                    <a:pt x="254" y="652"/>
                    <a:pt x="223" y="381"/>
                    <a:pt x="286" y="111"/>
                  </a:cubicBezTo>
                  <a:cubicBezTo>
                    <a:pt x="296" y="44"/>
                    <a:pt x="248" y="0"/>
                    <a:pt x="19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5"/>
            <p:cNvSpPr/>
            <p:nvPr/>
          </p:nvSpPr>
          <p:spPr>
            <a:xfrm>
              <a:off x="8728438" y="4143875"/>
              <a:ext cx="35525" cy="12000"/>
            </a:xfrm>
            <a:custGeom>
              <a:avLst/>
              <a:gdLst/>
              <a:ahLst/>
              <a:cxnLst/>
              <a:rect l="l" t="t" r="r" b="b"/>
              <a:pathLst>
                <a:path w="1421" h="480" extrusionOk="0">
                  <a:moveTo>
                    <a:pt x="124" y="1"/>
                  </a:moveTo>
                  <a:cubicBezTo>
                    <a:pt x="38" y="1"/>
                    <a:pt x="0" y="131"/>
                    <a:pt x="91" y="161"/>
                  </a:cubicBezTo>
                  <a:cubicBezTo>
                    <a:pt x="472" y="288"/>
                    <a:pt x="854" y="399"/>
                    <a:pt x="1251" y="479"/>
                  </a:cubicBezTo>
                  <a:cubicBezTo>
                    <a:pt x="1257" y="480"/>
                    <a:pt x="1262" y="480"/>
                    <a:pt x="1267" y="480"/>
                  </a:cubicBezTo>
                  <a:cubicBezTo>
                    <a:pt x="1382" y="480"/>
                    <a:pt x="1421" y="317"/>
                    <a:pt x="1299" y="256"/>
                  </a:cubicBezTo>
                  <a:cubicBezTo>
                    <a:pt x="917" y="161"/>
                    <a:pt x="536" y="66"/>
                    <a:pt x="138" y="2"/>
                  </a:cubicBezTo>
                  <a:cubicBezTo>
                    <a:pt x="133" y="1"/>
                    <a:pt x="129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5"/>
            <p:cNvSpPr/>
            <p:nvPr/>
          </p:nvSpPr>
          <p:spPr>
            <a:xfrm>
              <a:off x="8778538" y="4158575"/>
              <a:ext cx="39475" cy="11625"/>
            </a:xfrm>
            <a:custGeom>
              <a:avLst/>
              <a:gdLst/>
              <a:ahLst/>
              <a:cxnLst/>
              <a:rect l="l" t="t" r="r" b="b"/>
              <a:pathLst>
                <a:path w="1579" h="465" extrusionOk="0">
                  <a:moveTo>
                    <a:pt x="123" y="1"/>
                  </a:moveTo>
                  <a:cubicBezTo>
                    <a:pt x="38" y="1"/>
                    <a:pt x="0" y="130"/>
                    <a:pt x="106" y="145"/>
                  </a:cubicBezTo>
                  <a:cubicBezTo>
                    <a:pt x="519" y="288"/>
                    <a:pt x="948" y="384"/>
                    <a:pt x="1378" y="463"/>
                  </a:cubicBezTo>
                  <a:cubicBezTo>
                    <a:pt x="1384" y="464"/>
                    <a:pt x="1390" y="464"/>
                    <a:pt x="1396" y="464"/>
                  </a:cubicBezTo>
                  <a:cubicBezTo>
                    <a:pt x="1526" y="464"/>
                    <a:pt x="1578" y="302"/>
                    <a:pt x="1441" y="257"/>
                  </a:cubicBezTo>
                  <a:cubicBezTo>
                    <a:pt x="1012" y="129"/>
                    <a:pt x="583" y="50"/>
                    <a:pt x="138" y="2"/>
                  </a:cubicBezTo>
                  <a:cubicBezTo>
                    <a:pt x="133" y="1"/>
                    <a:pt x="128" y="1"/>
                    <a:pt x="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5"/>
            <p:cNvSpPr/>
            <p:nvPr/>
          </p:nvSpPr>
          <p:spPr>
            <a:xfrm>
              <a:off x="8944138" y="4192975"/>
              <a:ext cx="44025" cy="9400"/>
            </a:xfrm>
            <a:custGeom>
              <a:avLst/>
              <a:gdLst/>
              <a:ahLst/>
              <a:cxnLst/>
              <a:rect l="l" t="t" r="r" b="b"/>
              <a:pathLst>
                <a:path w="1761" h="376" extrusionOk="0">
                  <a:moveTo>
                    <a:pt x="608" y="1"/>
                  </a:moveTo>
                  <a:cubicBezTo>
                    <a:pt x="437" y="1"/>
                    <a:pt x="265" y="9"/>
                    <a:pt x="96" y="25"/>
                  </a:cubicBezTo>
                  <a:cubicBezTo>
                    <a:pt x="0" y="57"/>
                    <a:pt x="0" y="200"/>
                    <a:pt x="96" y="232"/>
                  </a:cubicBezTo>
                  <a:cubicBezTo>
                    <a:pt x="605" y="248"/>
                    <a:pt x="1097" y="327"/>
                    <a:pt x="1590" y="375"/>
                  </a:cubicBezTo>
                  <a:cubicBezTo>
                    <a:pt x="1595" y="376"/>
                    <a:pt x="1600" y="376"/>
                    <a:pt x="1605" y="376"/>
                  </a:cubicBezTo>
                  <a:cubicBezTo>
                    <a:pt x="1735" y="376"/>
                    <a:pt x="1760" y="167"/>
                    <a:pt x="1622" y="121"/>
                  </a:cubicBezTo>
                  <a:cubicBezTo>
                    <a:pt x="1294" y="36"/>
                    <a:pt x="951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5"/>
            <p:cNvSpPr/>
            <p:nvPr/>
          </p:nvSpPr>
          <p:spPr>
            <a:xfrm>
              <a:off x="9009313" y="4200750"/>
              <a:ext cx="29050" cy="7175"/>
            </a:xfrm>
            <a:custGeom>
              <a:avLst/>
              <a:gdLst/>
              <a:ahLst/>
              <a:cxnLst/>
              <a:rect l="l" t="t" r="r" b="b"/>
              <a:pathLst>
                <a:path w="1162" h="287" extrusionOk="0">
                  <a:moveTo>
                    <a:pt x="987" y="1"/>
                  </a:moveTo>
                  <a:cubicBezTo>
                    <a:pt x="716" y="1"/>
                    <a:pt x="430" y="1"/>
                    <a:pt x="144" y="16"/>
                  </a:cubicBezTo>
                  <a:cubicBezTo>
                    <a:pt x="1" y="32"/>
                    <a:pt x="1" y="255"/>
                    <a:pt x="144" y="271"/>
                  </a:cubicBezTo>
                  <a:cubicBezTo>
                    <a:pt x="430" y="271"/>
                    <a:pt x="716" y="287"/>
                    <a:pt x="987" y="287"/>
                  </a:cubicBezTo>
                  <a:cubicBezTo>
                    <a:pt x="1162" y="271"/>
                    <a:pt x="1162" y="16"/>
                    <a:pt x="98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45"/>
          <p:cNvGrpSpPr/>
          <p:nvPr/>
        </p:nvGrpSpPr>
        <p:grpSpPr>
          <a:xfrm rot="-899873">
            <a:off x="527462" y="542217"/>
            <a:ext cx="375279" cy="217598"/>
            <a:chOff x="2459813" y="4860025"/>
            <a:chExt cx="462898" cy="268402"/>
          </a:xfrm>
        </p:grpSpPr>
        <p:sp>
          <p:nvSpPr>
            <p:cNvPr id="317" name="Google Shape;317;p45"/>
            <p:cNvSpPr/>
            <p:nvPr/>
          </p:nvSpPr>
          <p:spPr>
            <a:xfrm>
              <a:off x="2459813" y="4888619"/>
              <a:ext cx="106139" cy="230361"/>
            </a:xfrm>
            <a:custGeom>
              <a:avLst/>
              <a:gdLst/>
              <a:ahLst/>
              <a:cxnLst/>
              <a:rect l="l" t="t" r="r" b="b"/>
              <a:pathLst>
                <a:path w="2179" h="4729" extrusionOk="0">
                  <a:moveTo>
                    <a:pt x="574" y="397"/>
                  </a:moveTo>
                  <a:cubicBezTo>
                    <a:pt x="618" y="397"/>
                    <a:pt x="681" y="421"/>
                    <a:pt x="764" y="468"/>
                  </a:cubicBezTo>
                  <a:lnTo>
                    <a:pt x="986" y="595"/>
                  </a:lnTo>
                  <a:cubicBezTo>
                    <a:pt x="1177" y="706"/>
                    <a:pt x="1543" y="1024"/>
                    <a:pt x="1622" y="1263"/>
                  </a:cubicBezTo>
                  <a:cubicBezTo>
                    <a:pt x="1876" y="2057"/>
                    <a:pt x="1018" y="2216"/>
                    <a:pt x="493" y="2264"/>
                  </a:cubicBezTo>
                  <a:lnTo>
                    <a:pt x="493" y="1294"/>
                  </a:lnTo>
                  <a:cubicBezTo>
                    <a:pt x="493" y="1135"/>
                    <a:pt x="430" y="738"/>
                    <a:pt x="509" y="595"/>
                  </a:cubicBezTo>
                  <a:cubicBezTo>
                    <a:pt x="479" y="465"/>
                    <a:pt x="500" y="397"/>
                    <a:pt x="574" y="397"/>
                  </a:cubicBezTo>
                  <a:close/>
                  <a:moveTo>
                    <a:pt x="499" y="1"/>
                  </a:moveTo>
                  <a:cubicBezTo>
                    <a:pt x="331" y="1"/>
                    <a:pt x="208" y="99"/>
                    <a:pt x="143" y="356"/>
                  </a:cubicBezTo>
                  <a:cubicBezTo>
                    <a:pt x="0" y="929"/>
                    <a:pt x="128" y="1771"/>
                    <a:pt x="143" y="2344"/>
                  </a:cubicBezTo>
                  <a:cubicBezTo>
                    <a:pt x="143" y="3107"/>
                    <a:pt x="143" y="3870"/>
                    <a:pt x="191" y="4633"/>
                  </a:cubicBezTo>
                  <a:cubicBezTo>
                    <a:pt x="207" y="4697"/>
                    <a:pt x="263" y="4729"/>
                    <a:pt x="316" y="4729"/>
                  </a:cubicBezTo>
                  <a:cubicBezTo>
                    <a:pt x="370" y="4729"/>
                    <a:pt x="422" y="4697"/>
                    <a:pt x="430" y="4633"/>
                  </a:cubicBezTo>
                  <a:cubicBezTo>
                    <a:pt x="461" y="4045"/>
                    <a:pt x="477" y="3457"/>
                    <a:pt x="477" y="2884"/>
                  </a:cubicBezTo>
                  <a:cubicBezTo>
                    <a:pt x="875" y="3425"/>
                    <a:pt x="1256" y="3981"/>
                    <a:pt x="1670" y="4506"/>
                  </a:cubicBezTo>
                  <a:cubicBezTo>
                    <a:pt x="1713" y="4559"/>
                    <a:pt x="1773" y="4581"/>
                    <a:pt x="1831" y="4581"/>
                  </a:cubicBezTo>
                  <a:cubicBezTo>
                    <a:pt x="1963" y="4581"/>
                    <a:pt x="2087" y="4464"/>
                    <a:pt x="1988" y="4331"/>
                  </a:cubicBezTo>
                  <a:cubicBezTo>
                    <a:pt x="1590" y="3743"/>
                    <a:pt x="1177" y="3170"/>
                    <a:pt x="764" y="2614"/>
                  </a:cubicBezTo>
                  <a:cubicBezTo>
                    <a:pt x="1352" y="2519"/>
                    <a:pt x="2067" y="2280"/>
                    <a:pt x="2131" y="1676"/>
                  </a:cubicBezTo>
                  <a:cubicBezTo>
                    <a:pt x="2179" y="1024"/>
                    <a:pt x="1463" y="372"/>
                    <a:pt x="938" y="134"/>
                  </a:cubicBezTo>
                  <a:cubicBezTo>
                    <a:pt x="771" y="53"/>
                    <a:pt x="623" y="1"/>
                    <a:pt x="49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18" name="Google Shape;318;p45"/>
            <p:cNvSpPr/>
            <p:nvPr/>
          </p:nvSpPr>
          <p:spPr>
            <a:xfrm rot="670">
              <a:off x="2592947" y="4999783"/>
              <a:ext cx="66720" cy="14410"/>
            </a:xfrm>
            <a:custGeom>
              <a:avLst/>
              <a:gdLst/>
              <a:ahLst/>
              <a:cxnLst/>
              <a:rect l="l" t="t" r="r" b="b"/>
              <a:pathLst>
                <a:path w="1734" h="296" extrusionOk="0">
                  <a:moveTo>
                    <a:pt x="1131" y="0"/>
                  </a:moveTo>
                  <a:cubicBezTo>
                    <a:pt x="802" y="0"/>
                    <a:pt x="472" y="19"/>
                    <a:pt x="143" y="30"/>
                  </a:cubicBezTo>
                  <a:cubicBezTo>
                    <a:pt x="0" y="46"/>
                    <a:pt x="0" y="252"/>
                    <a:pt x="143" y="268"/>
                  </a:cubicBezTo>
                  <a:cubicBezTo>
                    <a:pt x="501" y="268"/>
                    <a:pt x="859" y="295"/>
                    <a:pt x="1217" y="295"/>
                  </a:cubicBezTo>
                  <a:cubicBezTo>
                    <a:pt x="1336" y="295"/>
                    <a:pt x="1455" y="292"/>
                    <a:pt x="1574" y="284"/>
                  </a:cubicBezTo>
                  <a:cubicBezTo>
                    <a:pt x="1733" y="268"/>
                    <a:pt x="1733" y="30"/>
                    <a:pt x="1574" y="14"/>
                  </a:cubicBezTo>
                  <a:cubicBezTo>
                    <a:pt x="1426" y="4"/>
                    <a:pt x="1279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19" name="Google Shape;319;p45"/>
            <p:cNvSpPr/>
            <p:nvPr/>
          </p:nvSpPr>
          <p:spPr>
            <a:xfrm>
              <a:off x="2707849" y="4949898"/>
              <a:ext cx="67220" cy="146819"/>
            </a:xfrm>
            <a:custGeom>
              <a:avLst/>
              <a:gdLst/>
              <a:ahLst/>
              <a:cxnLst/>
              <a:rect l="l" t="t" r="r" b="b"/>
              <a:pathLst>
                <a:path w="1380" h="3014" extrusionOk="0">
                  <a:moveTo>
                    <a:pt x="608" y="378"/>
                  </a:moveTo>
                  <a:cubicBezTo>
                    <a:pt x="664" y="378"/>
                    <a:pt x="719" y="386"/>
                    <a:pt x="775" y="402"/>
                  </a:cubicBezTo>
                  <a:cubicBezTo>
                    <a:pt x="998" y="450"/>
                    <a:pt x="1109" y="720"/>
                    <a:pt x="982" y="927"/>
                  </a:cubicBezTo>
                  <a:cubicBezTo>
                    <a:pt x="855" y="1117"/>
                    <a:pt x="584" y="1245"/>
                    <a:pt x="505" y="1467"/>
                  </a:cubicBezTo>
                  <a:cubicBezTo>
                    <a:pt x="505" y="1117"/>
                    <a:pt x="473" y="768"/>
                    <a:pt x="441" y="402"/>
                  </a:cubicBezTo>
                  <a:cubicBezTo>
                    <a:pt x="497" y="386"/>
                    <a:pt x="553" y="378"/>
                    <a:pt x="608" y="378"/>
                  </a:cubicBezTo>
                  <a:close/>
                  <a:moveTo>
                    <a:pt x="278" y="1"/>
                  </a:moveTo>
                  <a:cubicBezTo>
                    <a:pt x="211" y="1"/>
                    <a:pt x="147" y="44"/>
                    <a:pt x="155" y="132"/>
                  </a:cubicBezTo>
                  <a:lnTo>
                    <a:pt x="155" y="322"/>
                  </a:lnTo>
                  <a:lnTo>
                    <a:pt x="60" y="386"/>
                  </a:lnTo>
                  <a:cubicBezTo>
                    <a:pt x="0" y="446"/>
                    <a:pt x="52" y="547"/>
                    <a:pt x="137" y="547"/>
                  </a:cubicBezTo>
                  <a:cubicBezTo>
                    <a:pt x="143" y="547"/>
                    <a:pt x="149" y="546"/>
                    <a:pt x="155" y="545"/>
                  </a:cubicBezTo>
                  <a:cubicBezTo>
                    <a:pt x="171" y="1308"/>
                    <a:pt x="187" y="2071"/>
                    <a:pt x="155" y="2835"/>
                  </a:cubicBezTo>
                  <a:cubicBezTo>
                    <a:pt x="155" y="2954"/>
                    <a:pt x="246" y="3013"/>
                    <a:pt x="338" y="3013"/>
                  </a:cubicBezTo>
                  <a:cubicBezTo>
                    <a:pt x="429" y="3013"/>
                    <a:pt x="521" y="2954"/>
                    <a:pt x="521" y="2835"/>
                  </a:cubicBezTo>
                  <a:cubicBezTo>
                    <a:pt x="521" y="2437"/>
                    <a:pt x="521" y="2024"/>
                    <a:pt x="505" y="1610"/>
                  </a:cubicBezTo>
                  <a:lnTo>
                    <a:pt x="505" y="1610"/>
                  </a:lnTo>
                  <a:cubicBezTo>
                    <a:pt x="537" y="1658"/>
                    <a:pt x="568" y="1690"/>
                    <a:pt x="616" y="1706"/>
                  </a:cubicBezTo>
                  <a:cubicBezTo>
                    <a:pt x="637" y="1714"/>
                    <a:pt x="660" y="1718"/>
                    <a:pt x="682" y="1718"/>
                  </a:cubicBezTo>
                  <a:cubicBezTo>
                    <a:pt x="743" y="1718"/>
                    <a:pt x="804" y="1689"/>
                    <a:pt x="839" y="1642"/>
                  </a:cubicBezTo>
                  <a:cubicBezTo>
                    <a:pt x="886" y="1610"/>
                    <a:pt x="902" y="1547"/>
                    <a:pt x="886" y="1483"/>
                  </a:cubicBezTo>
                  <a:cubicBezTo>
                    <a:pt x="934" y="1420"/>
                    <a:pt x="1061" y="1324"/>
                    <a:pt x="1093" y="1292"/>
                  </a:cubicBezTo>
                  <a:cubicBezTo>
                    <a:pt x="1173" y="1197"/>
                    <a:pt x="1236" y="1102"/>
                    <a:pt x="1284" y="990"/>
                  </a:cubicBezTo>
                  <a:cubicBezTo>
                    <a:pt x="1379" y="799"/>
                    <a:pt x="1347" y="561"/>
                    <a:pt x="1220" y="402"/>
                  </a:cubicBezTo>
                  <a:cubicBezTo>
                    <a:pt x="1086" y="223"/>
                    <a:pt x="888" y="130"/>
                    <a:pt x="683" y="130"/>
                  </a:cubicBezTo>
                  <a:cubicBezTo>
                    <a:pt x="597" y="130"/>
                    <a:pt x="510" y="147"/>
                    <a:pt x="425" y="179"/>
                  </a:cubicBezTo>
                  <a:lnTo>
                    <a:pt x="425" y="132"/>
                  </a:lnTo>
                  <a:cubicBezTo>
                    <a:pt x="417" y="44"/>
                    <a:pt x="346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20" name="Google Shape;320;p45"/>
            <p:cNvSpPr/>
            <p:nvPr/>
          </p:nvSpPr>
          <p:spPr>
            <a:xfrm>
              <a:off x="2824560" y="4860025"/>
              <a:ext cx="98151" cy="107070"/>
            </a:xfrm>
            <a:custGeom>
              <a:avLst/>
              <a:gdLst/>
              <a:ahLst/>
              <a:cxnLst/>
              <a:rect l="l" t="t" r="r" b="b"/>
              <a:pathLst>
                <a:path w="2015" h="2198" extrusionOk="0">
                  <a:moveTo>
                    <a:pt x="840" y="392"/>
                  </a:moveTo>
                  <a:cubicBezTo>
                    <a:pt x="1039" y="392"/>
                    <a:pt x="1112" y="502"/>
                    <a:pt x="1050" y="737"/>
                  </a:cubicBezTo>
                  <a:cubicBezTo>
                    <a:pt x="1034" y="816"/>
                    <a:pt x="1018" y="896"/>
                    <a:pt x="987" y="959"/>
                  </a:cubicBezTo>
                  <a:cubicBezTo>
                    <a:pt x="939" y="1150"/>
                    <a:pt x="843" y="1341"/>
                    <a:pt x="732" y="1500"/>
                  </a:cubicBezTo>
                  <a:cubicBezTo>
                    <a:pt x="573" y="1309"/>
                    <a:pt x="494" y="1070"/>
                    <a:pt x="478" y="816"/>
                  </a:cubicBezTo>
                  <a:cubicBezTo>
                    <a:pt x="478" y="673"/>
                    <a:pt x="525" y="530"/>
                    <a:pt x="637" y="419"/>
                  </a:cubicBezTo>
                  <a:cubicBezTo>
                    <a:pt x="715" y="401"/>
                    <a:pt x="782" y="392"/>
                    <a:pt x="840" y="392"/>
                  </a:cubicBezTo>
                  <a:close/>
                  <a:moveTo>
                    <a:pt x="826" y="1"/>
                  </a:moveTo>
                  <a:cubicBezTo>
                    <a:pt x="648" y="1"/>
                    <a:pt x="460" y="87"/>
                    <a:pt x="319" y="276"/>
                  </a:cubicBezTo>
                  <a:cubicBezTo>
                    <a:pt x="1" y="705"/>
                    <a:pt x="128" y="1309"/>
                    <a:pt x="430" y="1706"/>
                  </a:cubicBezTo>
                  <a:cubicBezTo>
                    <a:pt x="351" y="1738"/>
                    <a:pt x="287" y="1738"/>
                    <a:pt x="208" y="1738"/>
                  </a:cubicBezTo>
                  <a:cubicBezTo>
                    <a:pt x="64" y="1738"/>
                    <a:pt x="64" y="1945"/>
                    <a:pt x="208" y="1961"/>
                  </a:cubicBezTo>
                  <a:cubicBezTo>
                    <a:pt x="243" y="1965"/>
                    <a:pt x="278" y="1967"/>
                    <a:pt x="312" y="1967"/>
                  </a:cubicBezTo>
                  <a:cubicBezTo>
                    <a:pt x="414" y="1967"/>
                    <a:pt x="510" y="1949"/>
                    <a:pt x="605" y="1913"/>
                  </a:cubicBezTo>
                  <a:cubicBezTo>
                    <a:pt x="796" y="2081"/>
                    <a:pt x="1093" y="2198"/>
                    <a:pt x="1367" y="2198"/>
                  </a:cubicBezTo>
                  <a:cubicBezTo>
                    <a:pt x="1662" y="2198"/>
                    <a:pt x="1930" y="2062"/>
                    <a:pt x="2004" y="1706"/>
                  </a:cubicBezTo>
                  <a:cubicBezTo>
                    <a:pt x="2014" y="1582"/>
                    <a:pt x="1910" y="1478"/>
                    <a:pt x="1809" y="1478"/>
                  </a:cubicBezTo>
                  <a:cubicBezTo>
                    <a:pt x="1756" y="1478"/>
                    <a:pt x="1703" y="1507"/>
                    <a:pt x="1670" y="1579"/>
                  </a:cubicBezTo>
                  <a:cubicBezTo>
                    <a:pt x="1561" y="1772"/>
                    <a:pt x="1425" y="1850"/>
                    <a:pt x="1286" y="1850"/>
                  </a:cubicBezTo>
                  <a:cubicBezTo>
                    <a:pt x="1162" y="1850"/>
                    <a:pt x="1036" y="1788"/>
                    <a:pt x="923" y="1691"/>
                  </a:cubicBezTo>
                  <a:cubicBezTo>
                    <a:pt x="1177" y="1404"/>
                    <a:pt x="1336" y="1039"/>
                    <a:pt x="1368" y="657"/>
                  </a:cubicBezTo>
                  <a:cubicBezTo>
                    <a:pt x="1398" y="247"/>
                    <a:pt x="1126" y="1"/>
                    <a:pt x="8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21" name="Google Shape;321;p45"/>
            <p:cNvSpPr/>
            <p:nvPr/>
          </p:nvSpPr>
          <p:spPr>
            <a:xfrm>
              <a:off x="2816815" y="5029687"/>
              <a:ext cx="83684" cy="98740"/>
            </a:xfrm>
            <a:custGeom>
              <a:avLst/>
              <a:gdLst/>
              <a:ahLst/>
              <a:cxnLst/>
              <a:rect l="l" t="t" r="r" b="b"/>
              <a:pathLst>
                <a:path w="1718" h="2027" extrusionOk="0">
                  <a:moveTo>
                    <a:pt x="1116" y="1"/>
                  </a:moveTo>
                  <a:cubicBezTo>
                    <a:pt x="689" y="1"/>
                    <a:pt x="285" y="205"/>
                    <a:pt x="33" y="561"/>
                  </a:cubicBezTo>
                  <a:cubicBezTo>
                    <a:pt x="1" y="624"/>
                    <a:pt x="17" y="720"/>
                    <a:pt x="64" y="767"/>
                  </a:cubicBezTo>
                  <a:cubicBezTo>
                    <a:pt x="287" y="1053"/>
                    <a:pt x="605" y="1038"/>
                    <a:pt x="923" y="1133"/>
                  </a:cubicBezTo>
                  <a:cubicBezTo>
                    <a:pt x="987" y="1149"/>
                    <a:pt x="1177" y="1197"/>
                    <a:pt x="1209" y="1276"/>
                  </a:cubicBezTo>
                  <a:cubicBezTo>
                    <a:pt x="1336" y="1562"/>
                    <a:pt x="1050" y="1594"/>
                    <a:pt x="891" y="1610"/>
                  </a:cubicBezTo>
                  <a:cubicBezTo>
                    <a:pt x="700" y="1626"/>
                    <a:pt x="526" y="1658"/>
                    <a:pt x="351" y="1737"/>
                  </a:cubicBezTo>
                  <a:cubicBezTo>
                    <a:pt x="187" y="1812"/>
                    <a:pt x="288" y="2026"/>
                    <a:pt x="446" y="2026"/>
                  </a:cubicBezTo>
                  <a:cubicBezTo>
                    <a:pt x="456" y="2026"/>
                    <a:pt x="467" y="2025"/>
                    <a:pt x="478" y="2023"/>
                  </a:cubicBezTo>
                  <a:cubicBezTo>
                    <a:pt x="875" y="1960"/>
                    <a:pt x="1718" y="1960"/>
                    <a:pt x="1623" y="1324"/>
                  </a:cubicBezTo>
                  <a:cubicBezTo>
                    <a:pt x="1527" y="735"/>
                    <a:pt x="796" y="879"/>
                    <a:pt x="414" y="624"/>
                  </a:cubicBezTo>
                  <a:cubicBezTo>
                    <a:pt x="637" y="402"/>
                    <a:pt x="923" y="259"/>
                    <a:pt x="1241" y="227"/>
                  </a:cubicBezTo>
                  <a:cubicBezTo>
                    <a:pt x="1384" y="211"/>
                    <a:pt x="1336" y="20"/>
                    <a:pt x="1209" y="4"/>
                  </a:cubicBezTo>
                  <a:cubicBezTo>
                    <a:pt x="1178" y="2"/>
                    <a:pt x="1147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2662469" y="2728280"/>
            <a:ext cx="304800" cy="39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463047" y="2722952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06663" y="3362090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84453" y="3362852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23039" y="3348539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08320" y="3362090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1197347" y="2861408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109480" y="1962995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509187" y="2741822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/>
          <p:nvPr/>
        </p:nvSpPr>
        <p:spPr>
          <a:xfrm>
            <a:off x="7711600" y="535000"/>
            <a:ext cx="718200" cy="445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0" name="Google Shape;330;p46">
            <a:hlinkClick r:id="" action="ppaction://hlinkshowjump?jump=nextslide"/>
          </p:cNvPr>
          <p:cNvSpPr/>
          <p:nvPr/>
        </p:nvSpPr>
        <p:spPr>
          <a:xfrm>
            <a:off x="7941100" y="671050"/>
            <a:ext cx="259200" cy="17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6"/>
          <p:cNvSpPr/>
          <p:nvPr/>
        </p:nvSpPr>
        <p:spPr>
          <a:xfrm rot="10800000">
            <a:off x="715100" y="535000"/>
            <a:ext cx="718200" cy="445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2" name="Google Shape;332;p46">
            <a:hlinkClick r:id="" action="ppaction://hlinkshowjump?jump=previousslide"/>
          </p:cNvPr>
          <p:cNvSpPr/>
          <p:nvPr/>
        </p:nvSpPr>
        <p:spPr>
          <a:xfrm rot="10800000">
            <a:off x="944600" y="671050"/>
            <a:ext cx="259200" cy="17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46"/>
          <p:cNvGrpSpPr/>
          <p:nvPr/>
        </p:nvGrpSpPr>
        <p:grpSpPr>
          <a:xfrm>
            <a:off x="715095" y="4118085"/>
            <a:ext cx="570219" cy="490188"/>
            <a:chOff x="636150" y="4884800"/>
            <a:chExt cx="596900" cy="513125"/>
          </a:xfrm>
        </p:grpSpPr>
        <p:sp>
          <p:nvSpPr>
            <p:cNvPr id="337" name="Google Shape;337;p46"/>
            <p:cNvSpPr/>
            <p:nvPr/>
          </p:nvSpPr>
          <p:spPr>
            <a:xfrm>
              <a:off x="636150" y="4884800"/>
              <a:ext cx="596900" cy="513125"/>
            </a:xfrm>
            <a:custGeom>
              <a:avLst/>
              <a:gdLst/>
              <a:ahLst/>
              <a:cxnLst/>
              <a:rect l="l" t="t" r="r" b="b"/>
              <a:pathLst>
                <a:path w="23876" h="20525" extrusionOk="0">
                  <a:moveTo>
                    <a:pt x="12115" y="13635"/>
                  </a:moveTo>
                  <a:cubicBezTo>
                    <a:pt x="12163" y="14239"/>
                    <a:pt x="12195" y="14859"/>
                    <a:pt x="12226" y="15463"/>
                  </a:cubicBezTo>
                  <a:cubicBezTo>
                    <a:pt x="12242" y="15924"/>
                    <a:pt x="12258" y="16401"/>
                    <a:pt x="12242" y="16862"/>
                  </a:cubicBezTo>
                  <a:cubicBezTo>
                    <a:pt x="9126" y="16846"/>
                    <a:pt x="6010" y="16799"/>
                    <a:pt x="2894" y="16767"/>
                  </a:cubicBezTo>
                  <a:cubicBezTo>
                    <a:pt x="6233" y="16513"/>
                    <a:pt x="9460" y="15733"/>
                    <a:pt x="12115" y="13635"/>
                  </a:cubicBezTo>
                  <a:close/>
                  <a:moveTo>
                    <a:pt x="19203" y="1"/>
                  </a:moveTo>
                  <a:cubicBezTo>
                    <a:pt x="19134" y="1"/>
                    <a:pt x="19063" y="38"/>
                    <a:pt x="19031" y="121"/>
                  </a:cubicBezTo>
                  <a:cubicBezTo>
                    <a:pt x="17807" y="4445"/>
                    <a:pt x="16344" y="8929"/>
                    <a:pt x="13149" y="12236"/>
                  </a:cubicBezTo>
                  <a:cubicBezTo>
                    <a:pt x="12894" y="12474"/>
                    <a:pt x="12640" y="12729"/>
                    <a:pt x="12385" y="12951"/>
                  </a:cubicBezTo>
                  <a:cubicBezTo>
                    <a:pt x="12370" y="12283"/>
                    <a:pt x="12354" y="11600"/>
                    <a:pt x="12370" y="10916"/>
                  </a:cubicBezTo>
                  <a:cubicBezTo>
                    <a:pt x="12401" y="7657"/>
                    <a:pt x="12306" y="4493"/>
                    <a:pt x="11702" y="1281"/>
                  </a:cubicBezTo>
                  <a:cubicBezTo>
                    <a:pt x="11716" y="1277"/>
                    <a:pt x="11731" y="1276"/>
                    <a:pt x="11746" y="1276"/>
                  </a:cubicBezTo>
                  <a:cubicBezTo>
                    <a:pt x="12061" y="1276"/>
                    <a:pt x="12632" y="2023"/>
                    <a:pt x="12799" y="2235"/>
                  </a:cubicBezTo>
                  <a:cubicBezTo>
                    <a:pt x="12842" y="2286"/>
                    <a:pt x="12890" y="2307"/>
                    <a:pt x="12935" y="2307"/>
                  </a:cubicBezTo>
                  <a:cubicBezTo>
                    <a:pt x="13074" y="2307"/>
                    <a:pt x="13189" y="2109"/>
                    <a:pt x="13069" y="1965"/>
                  </a:cubicBezTo>
                  <a:cubicBezTo>
                    <a:pt x="12688" y="1488"/>
                    <a:pt x="12211" y="1075"/>
                    <a:pt x="11686" y="772"/>
                  </a:cubicBezTo>
                  <a:cubicBezTo>
                    <a:pt x="11652" y="755"/>
                    <a:pt x="11615" y="746"/>
                    <a:pt x="11580" y="746"/>
                  </a:cubicBezTo>
                  <a:cubicBezTo>
                    <a:pt x="11517" y="746"/>
                    <a:pt x="11456" y="775"/>
                    <a:pt x="11416" y="836"/>
                  </a:cubicBezTo>
                  <a:lnTo>
                    <a:pt x="10668" y="2362"/>
                  </a:lnTo>
                  <a:cubicBezTo>
                    <a:pt x="10590" y="2518"/>
                    <a:pt x="10715" y="2651"/>
                    <a:pt x="10841" y="2651"/>
                  </a:cubicBezTo>
                  <a:cubicBezTo>
                    <a:pt x="10894" y="2651"/>
                    <a:pt x="10948" y="2626"/>
                    <a:pt x="10986" y="2569"/>
                  </a:cubicBezTo>
                  <a:lnTo>
                    <a:pt x="11416" y="1790"/>
                  </a:lnTo>
                  <a:cubicBezTo>
                    <a:pt x="11956" y="4890"/>
                    <a:pt x="12004" y="7943"/>
                    <a:pt x="12004" y="11107"/>
                  </a:cubicBezTo>
                  <a:cubicBezTo>
                    <a:pt x="12004" y="11822"/>
                    <a:pt x="12036" y="12522"/>
                    <a:pt x="12083" y="13237"/>
                  </a:cubicBezTo>
                  <a:cubicBezTo>
                    <a:pt x="10796" y="14318"/>
                    <a:pt x="9285" y="15145"/>
                    <a:pt x="7663" y="15654"/>
                  </a:cubicBezTo>
                  <a:cubicBezTo>
                    <a:pt x="5342" y="16369"/>
                    <a:pt x="2910" y="16465"/>
                    <a:pt x="509" y="16703"/>
                  </a:cubicBezTo>
                  <a:cubicBezTo>
                    <a:pt x="477" y="16703"/>
                    <a:pt x="445" y="16719"/>
                    <a:pt x="429" y="16751"/>
                  </a:cubicBezTo>
                  <a:lnTo>
                    <a:pt x="127" y="16751"/>
                  </a:lnTo>
                  <a:cubicBezTo>
                    <a:pt x="0" y="16767"/>
                    <a:pt x="0" y="16958"/>
                    <a:pt x="127" y="16974"/>
                  </a:cubicBezTo>
                  <a:cubicBezTo>
                    <a:pt x="4150" y="17212"/>
                    <a:pt x="8204" y="17323"/>
                    <a:pt x="12242" y="17339"/>
                  </a:cubicBezTo>
                  <a:cubicBezTo>
                    <a:pt x="12226" y="18373"/>
                    <a:pt x="12179" y="19406"/>
                    <a:pt x="12083" y="20424"/>
                  </a:cubicBezTo>
                  <a:cubicBezTo>
                    <a:pt x="12083" y="20487"/>
                    <a:pt x="12140" y="20525"/>
                    <a:pt x="12192" y="20525"/>
                  </a:cubicBezTo>
                  <a:cubicBezTo>
                    <a:pt x="12231" y="20525"/>
                    <a:pt x="12267" y="20503"/>
                    <a:pt x="12274" y="20455"/>
                  </a:cubicBezTo>
                  <a:cubicBezTo>
                    <a:pt x="12417" y="19422"/>
                    <a:pt x="12497" y="18389"/>
                    <a:pt x="12497" y="17339"/>
                  </a:cubicBezTo>
                  <a:cubicBezTo>
                    <a:pt x="12930" y="17341"/>
                    <a:pt x="13363" y="17342"/>
                    <a:pt x="13797" y="17342"/>
                  </a:cubicBezTo>
                  <a:cubicBezTo>
                    <a:pt x="16718" y="17342"/>
                    <a:pt x="19639" y="17297"/>
                    <a:pt x="22561" y="17228"/>
                  </a:cubicBezTo>
                  <a:lnTo>
                    <a:pt x="22561" y="17228"/>
                  </a:lnTo>
                  <a:cubicBezTo>
                    <a:pt x="22370" y="17355"/>
                    <a:pt x="22179" y="17482"/>
                    <a:pt x="21988" y="17594"/>
                  </a:cubicBezTo>
                  <a:lnTo>
                    <a:pt x="21591" y="17784"/>
                  </a:lnTo>
                  <a:cubicBezTo>
                    <a:pt x="21397" y="17868"/>
                    <a:pt x="21517" y="18120"/>
                    <a:pt x="21699" y="18120"/>
                  </a:cubicBezTo>
                  <a:cubicBezTo>
                    <a:pt x="21725" y="18120"/>
                    <a:pt x="21753" y="18115"/>
                    <a:pt x="21782" y="18102"/>
                  </a:cubicBezTo>
                  <a:cubicBezTo>
                    <a:pt x="21925" y="18039"/>
                    <a:pt x="22068" y="17975"/>
                    <a:pt x="22195" y="17912"/>
                  </a:cubicBezTo>
                  <a:lnTo>
                    <a:pt x="23706" y="17180"/>
                  </a:lnTo>
                  <a:cubicBezTo>
                    <a:pt x="23876" y="17087"/>
                    <a:pt x="23820" y="16814"/>
                    <a:pt x="23627" y="16814"/>
                  </a:cubicBezTo>
                  <a:cubicBezTo>
                    <a:pt x="23621" y="16814"/>
                    <a:pt x="23616" y="16814"/>
                    <a:pt x="23610" y="16815"/>
                  </a:cubicBezTo>
                  <a:lnTo>
                    <a:pt x="23562" y="16815"/>
                  </a:lnTo>
                  <a:cubicBezTo>
                    <a:pt x="23658" y="16703"/>
                    <a:pt x="23610" y="16528"/>
                    <a:pt x="23467" y="16481"/>
                  </a:cubicBezTo>
                  <a:lnTo>
                    <a:pt x="22450" y="16195"/>
                  </a:lnTo>
                  <a:cubicBezTo>
                    <a:pt x="22243" y="16195"/>
                    <a:pt x="22179" y="16465"/>
                    <a:pt x="22354" y="16560"/>
                  </a:cubicBezTo>
                  <a:lnTo>
                    <a:pt x="23070" y="16767"/>
                  </a:lnTo>
                  <a:lnTo>
                    <a:pt x="23006" y="16815"/>
                  </a:lnTo>
                  <a:cubicBezTo>
                    <a:pt x="20863" y="16863"/>
                    <a:pt x="18721" y="16882"/>
                    <a:pt x="16574" y="16882"/>
                  </a:cubicBezTo>
                  <a:cubicBezTo>
                    <a:pt x="15217" y="16882"/>
                    <a:pt x="13858" y="16875"/>
                    <a:pt x="12497" y="16862"/>
                  </a:cubicBezTo>
                  <a:cubicBezTo>
                    <a:pt x="12497" y="15718"/>
                    <a:pt x="12449" y="14557"/>
                    <a:pt x="12401" y="13396"/>
                  </a:cubicBezTo>
                  <a:cubicBezTo>
                    <a:pt x="12672" y="13174"/>
                    <a:pt x="12926" y="12951"/>
                    <a:pt x="13180" y="12697"/>
                  </a:cubicBezTo>
                  <a:cubicBezTo>
                    <a:pt x="16567" y="9342"/>
                    <a:pt x="18109" y="4699"/>
                    <a:pt x="19381" y="216"/>
                  </a:cubicBezTo>
                  <a:cubicBezTo>
                    <a:pt x="19410" y="83"/>
                    <a:pt x="19307" y="1"/>
                    <a:pt x="1920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1116700" y="4927350"/>
              <a:ext cx="6775" cy="24575"/>
            </a:xfrm>
            <a:custGeom>
              <a:avLst/>
              <a:gdLst/>
              <a:ahLst/>
              <a:cxnLst/>
              <a:rect l="l" t="t" r="r" b="b"/>
              <a:pathLst>
                <a:path w="271" h="983" extrusionOk="0">
                  <a:moveTo>
                    <a:pt x="135" y="1"/>
                  </a:moveTo>
                  <a:cubicBezTo>
                    <a:pt x="91" y="1"/>
                    <a:pt x="48" y="24"/>
                    <a:pt x="32" y="72"/>
                  </a:cubicBezTo>
                  <a:cubicBezTo>
                    <a:pt x="0" y="326"/>
                    <a:pt x="0" y="597"/>
                    <a:pt x="0" y="851"/>
                  </a:cubicBezTo>
                  <a:cubicBezTo>
                    <a:pt x="0" y="939"/>
                    <a:pt x="68" y="982"/>
                    <a:pt x="135" y="982"/>
                  </a:cubicBezTo>
                  <a:cubicBezTo>
                    <a:pt x="203" y="982"/>
                    <a:pt x="270" y="939"/>
                    <a:pt x="270" y="851"/>
                  </a:cubicBezTo>
                  <a:cubicBezTo>
                    <a:pt x="270" y="597"/>
                    <a:pt x="254" y="326"/>
                    <a:pt x="239" y="72"/>
                  </a:cubicBezTo>
                  <a:cubicBezTo>
                    <a:pt x="223" y="24"/>
                    <a:pt x="179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1115100" y="4972675"/>
              <a:ext cx="6375" cy="28725"/>
            </a:xfrm>
            <a:custGeom>
              <a:avLst/>
              <a:gdLst/>
              <a:ahLst/>
              <a:cxnLst/>
              <a:rect l="l" t="t" r="r" b="b"/>
              <a:pathLst>
                <a:path w="255" h="1149" extrusionOk="0">
                  <a:moveTo>
                    <a:pt x="120" y="0"/>
                  </a:moveTo>
                  <a:cubicBezTo>
                    <a:pt x="84" y="0"/>
                    <a:pt x="48" y="24"/>
                    <a:pt x="48" y="72"/>
                  </a:cubicBezTo>
                  <a:cubicBezTo>
                    <a:pt x="16" y="390"/>
                    <a:pt x="0" y="723"/>
                    <a:pt x="16" y="1041"/>
                  </a:cubicBezTo>
                  <a:cubicBezTo>
                    <a:pt x="16" y="1113"/>
                    <a:pt x="72" y="1149"/>
                    <a:pt x="128" y="1149"/>
                  </a:cubicBezTo>
                  <a:cubicBezTo>
                    <a:pt x="183" y="1149"/>
                    <a:pt x="239" y="1113"/>
                    <a:pt x="239" y="1041"/>
                  </a:cubicBezTo>
                  <a:cubicBezTo>
                    <a:pt x="255" y="723"/>
                    <a:pt x="239" y="390"/>
                    <a:pt x="191" y="72"/>
                  </a:cubicBezTo>
                  <a:cubicBezTo>
                    <a:pt x="191" y="24"/>
                    <a:pt x="155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1113675" y="5024025"/>
              <a:ext cx="7800" cy="22650"/>
            </a:xfrm>
            <a:custGeom>
              <a:avLst/>
              <a:gdLst/>
              <a:ahLst/>
              <a:cxnLst/>
              <a:rect l="l" t="t" r="r" b="b"/>
              <a:pathLst>
                <a:path w="312" h="906" extrusionOk="0">
                  <a:moveTo>
                    <a:pt x="179" y="1"/>
                  </a:moveTo>
                  <a:cubicBezTo>
                    <a:pt x="133" y="1"/>
                    <a:pt x="89" y="29"/>
                    <a:pt x="89" y="84"/>
                  </a:cubicBezTo>
                  <a:cubicBezTo>
                    <a:pt x="89" y="323"/>
                    <a:pt x="57" y="546"/>
                    <a:pt x="10" y="768"/>
                  </a:cubicBezTo>
                  <a:cubicBezTo>
                    <a:pt x="0" y="854"/>
                    <a:pt x="65" y="905"/>
                    <a:pt x="129" y="905"/>
                  </a:cubicBezTo>
                  <a:cubicBezTo>
                    <a:pt x="171" y="905"/>
                    <a:pt x="213" y="883"/>
                    <a:pt x="232" y="832"/>
                  </a:cubicBezTo>
                  <a:cubicBezTo>
                    <a:pt x="296" y="593"/>
                    <a:pt x="312" y="339"/>
                    <a:pt x="280" y="84"/>
                  </a:cubicBezTo>
                  <a:cubicBezTo>
                    <a:pt x="272" y="29"/>
                    <a:pt x="224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1112725" y="5070800"/>
              <a:ext cx="8175" cy="36075"/>
            </a:xfrm>
            <a:custGeom>
              <a:avLst/>
              <a:gdLst/>
              <a:ahLst/>
              <a:cxnLst/>
              <a:rect l="l" t="t" r="r" b="b"/>
              <a:pathLst>
                <a:path w="327" h="1443" extrusionOk="0">
                  <a:moveTo>
                    <a:pt x="170" y="0"/>
                  </a:moveTo>
                  <a:cubicBezTo>
                    <a:pt x="123" y="0"/>
                    <a:pt x="72" y="32"/>
                    <a:pt x="64" y="90"/>
                  </a:cubicBezTo>
                  <a:cubicBezTo>
                    <a:pt x="0" y="519"/>
                    <a:pt x="16" y="948"/>
                    <a:pt x="95" y="1361"/>
                  </a:cubicBezTo>
                  <a:cubicBezTo>
                    <a:pt x="102" y="1417"/>
                    <a:pt x="149" y="1442"/>
                    <a:pt x="198" y="1442"/>
                  </a:cubicBezTo>
                  <a:cubicBezTo>
                    <a:pt x="261" y="1442"/>
                    <a:pt x="327" y="1401"/>
                    <a:pt x="318" y="1330"/>
                  </a:cubicBezTo>
                  <a:cubicBezTo>
                    <a:pt x="270" y="916"/>
                    <a:pt x="254" y="503"/>
                    <a:pt x="254" y="90"/>
                  </a:cubicBezTo>
                  <a:cubicBezTo>
                    <a:pt x="254" y="28"/>
                    <a:pt x="214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1117075" y="5123300"/>
              <a:ext cx="6400" cy="30200"/>
            </a:xfrm>
            <a:custGeom>
              <a:avLst/>
              <a:gdLst/>
              <a:ahLst/>
              <a:cxnLst/>
              <a:rect l="l" t="t" r="r" b="b"/>
              <a:pathLst>
                <a:path w="256" h="1208" extrusionOk="0">
                  <a:moveTo>
                    <a:pt x="184" y="1"/>
                  </a:moveTo>
                  <a:cubicBezTo>
                    <a:pt x="148" y="1"/>
                    <a:pt x="112" y="25"/>
                    <a:pt x="112" y="72"/>
                  </a:cubicBezTo>
                  <a:cubicBezTo>
                    <a:pt x="65" y="406"/>
                    <a:pt x="17" y="756"/>
                    <a:pt x="1" y="1106"/>
                  </a:cubicBezTo>
                  <a:cubicBezTo>
                    <a:pt x="1" y="1175"/>
                    <a:pt x="50" y="1207"/>
                    <a:pt x="100" y="1207"/>
                  </a:cubicBezTo>
                  <a:cubicBezTo>
                    <a:pt x="153" y="1207"/>
                    <a:pt x="208" y="1171"/>
                    <a:pt x="208" y="1106"/>
                  </a:cubicBezTo>
                  <a:cubicBezTo>
                    <a:pt x="239" y="756"/>
                    <a:pt x="239" y="406"/>
                    <a:pt x="255" y="72"/>
                  </a:cubicBezTo>
                  <a:cubicBezTo>
                    <a:pt x="255" y="25"/>
                    <a:pt x="220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1115800" y="5176650"/>
              <a:ext cx="7275" cy="26950"/>
            </a:xfrm>
            <a:custGeom>
              <a:avLst/>
              <a:gdLst/>
              <a:ahLst/>
              <a:cxnLst/>
              <a:rect l="l" t="t" r="r" b="b"/>
              <a:pathLst>
                <a:path w="291" h="1078" extrusionOk="0">
                  <a:moveTo>
                    <a:pt x="158" y="1"/>
                  </a:moveTo>
                  <a:cubicBezTo>
                    <a:pt x="125" y="1"/>
                    <a:pt x="92" y="25"/>
                    <a:pt x="84" y="69"/>
                  </a:cubicBezTo>
                  <a:cubicBezTo>
                    <a:pt x="84" y="371"/>
                    <a:pt x="68" y="657"/>
                    <a:pt x="20" y="959"/>
                  </a:cubicBezTo>
                  <a:cubicBezTo>
                    <a:pt x="1" y="1027"/>
                    <a:pt x="58" y="1077"/>
                    <a:pt x="113" y="1077"/>
                  </a:cubicBezTo>
                  <a:cubicBezTo>
                    <a:pt x="148" y="1077"/>
                    <a:pt x="183" y="1057"/>
                    <a:pt x="195" y="1007"/>
                  </a:cubicBezTo>
                  <a:cubicBezTo>
                    <a:pt x="290" y="689"/>
                    <a:pt x="290" y="371"/>
                    <a:pt x="227" y="53"/>
                  </a:cubicBezTo>
                  <a:cubicBezTo>
                    <a:pt x="213" y="17"/>
                    <a:pt x="185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1116050" y="5223450"/>
              <a:ext cx="7025" cy="22250"/>
            </a:xfrm>
            <a:custGeom>
              <a:avLst/>
              <a:gdLst/>
              <a:ahLst/>
              <a:cxnLst/>
              <a:rect l="l" t="t" r="r" b="b"/>
              <a:pathLst>
                <a:path w="281" h="890" extrusionOk="0">
                  <a:moveTo>
                    <a:pt x="93" y="1"/>
                  </a:moveTo>
                  <a:cubicBezTo>
                    <a:pt x="47" y="1"/>
                    <a:pt x="1" y="39"/>
                    <a:pt x="10" y="105"/>
                  </a:cubicBezTo>
                  <a:cubicBezTo>
                    <a:pt x="58" y="327"/>
                    <a:pt x="74" y="550"/>
                    <a:pt x="42" y="788"/>
                  </a:cubicBezTo>
                  <a:cubicBezTo>
                    <a:pt x="33" y="852"/>
                    <a:pt x="101" y="889"/>
                    <a:pt x="162" y="889"/>
                  </a:cubicBezTo>
                  <a:cubicBezTo>
                    <a:pt x="207" y="889"/>
                    <a:pt x="249" y="868"/>
                    <a:pt x="249" y="820"/>
                  </a:cubicBezTo>
                  <a:cubicBezTo>
                    <a:pt x="280" y="566"/>
                    <a:pt x="265" y="295"/>
                    <a:pt x="169" y="57"/>
                  </a:cubicBezTo>
                  <a:cubicBezTo>
                    <a:pt x="156" y="18"/>
                    <a:pt x="125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1120675" y="5264025"/>
              <a:ext cx="6375" cy="22375"/>
            </a:xfrm>
            <a:custGeom>
              <a:avLst/>
              <a:gdLst/>
              <a:ahLst/>
              <a:cxnLst/>
              <a:rect l="l" t="t" r="r" b="b"/>
              <a:pathLst>
                <a:path w="255" h="895" extrusionOk="0">
                  <a:moveTo>
                    <a:pt x="143" y="0"/>
                  </a:moveTo>
                  <a:cubicBezTo>
                    <a:pt x="107" y="0"/>
                    <a:pt x="72" y="24"/>
                    <a:pt x="64" y="72"/>
                  </a:cubicBezTo>
                  <a:cubicBezTo>
                    <a:pt x="32" y="310"/>
                    <a:pt x="0" y="549"/>
                    <a:pt x="0" y="787"/>
                  </a:cubicBezTo>
                  <a:cubicBezTo>
                    <a:pt x="8" y="859"/>
                    <a:pt x="64" y="894"/>
                    <a:pt x="119" y="894"/>
                  </a:cubicBezTo>
                  <a:cubicBezTo>
                    <a:pt x="175" y="894"/>
                    <a:pt x="231" y="859"/>
                    <a:pt x="239" y="787"/>
                  </a:cubicBezTo>
                  <a:cubicBezTo>
                    <a:pt x="254" y="549"/>
                    <a:pt x="239" y="310"/>
                    <a:pt x="223" y="72"/>
                  </a:cubicBezTo>
                  <a:cubicBezTo>
                    <a:pt x="215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124650" y="5293625"/>
              <a:ext cx="8200" cy="11450"/>
            </a:xfrm>
            <a:custGeom>
              <a:avLst/>
              <a:gdLst/>
              <a:ahLst/>
              <a:cxnLst/>
              <a:rect l="l" t="t" r="r" b="b"/>
              <a:pathLst>
                <a:path w="328" h="458" extrusionOk="0">
                  <a:moveTo>
                    <a:pt x="72" y="1"/>
                  </a:moveTo>
                  <a:cubicBezTo>
                    <a:pt x="44" y="1"/>
                    <a:pt x="16" y="16"/>
                    <a:pt x="16" y="48"/>
                  </a:cubicBezTo>
                  <a:cubicBezTo>
                    <a:pt x="0" y="191"/>
                    <a:pt x="48" y="319"/>
                    <a:pt x="127" y="414"/>
                  </a:cubicBezTo>
                  <a:cubicBezTo>
                    <a:pt x="150" y="445"/>
                    <a:pt x="177" y="458"/>
                    <a:pt x="203" y="458"/>
                  </a:cubicBezTo>
                  <a:cubicBezTo>
                    <a:pt x="269" y="458"/>
                    <a:pt x="328" y="376"/>
                    <a:pt x="270" y="319"/>
                  </a:cubicBezTo>
                  <a:cubicBezTo>
                    <a:pt x="191" y="239"/>
                    <a:pt x="127" y="160"/>
                    <a:pt x="127" y="48"/>
                  </a:cubicBezTo>
                  <a:cubicBezTo>
                    <a:pt x="127" y="16"/>
                    <a:pt x="99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46"/>
          <p:cNvGrpSpPr/>
          <p:nvPr/>
        </p:nvGrpSpPr>
        <p:grpSpPr>
          <a:xfrm>
            <a:off x="7465994" y="3909366"/>
            <a:ext cx="657294" cy="486990"/>
            <a:chOff x="7517225" y="4043075"/>
            <a:chExt cx="887156" cy="660684"/>
          </a:xfrm>
        </p:grpSpPr>
        <p:sp>
          <p:nvSpPr>
            <p:cNvPr id="348" name="Google Shape;348;p46"/>
            <p:cNvSpPr/>
            <p:nvPr/>
          </p:nvSpPr>
          <p:spPr>
            <a:xfrm>
              <a:off x="7616049" y="4043075"/>
              <a:ext cx="788332" cy="565054"/>
            </a:xfrm>
            <a:custGeom>
              <a:avLst/>
              <a:gdLst/>
              <a:ahLst/>
              <a:cxnLst/>
              <a:rect l="l" t="t" r="r" b="b"/>
              <a:pathLst>
                <a:path w="22466" h="16103" extrusionOk="0">
                  <a:moveTo>
                    <a:pt x="11114" y="3559"/>
                  </a:moveTo>
                  <a:cubicBezTo>
                    <a:pt x="12036" y="4656"/>
                    <a:pt x="12894" y="5784"/>
                    <a:pt x="13737" y="6929"/>
                  </a:cubicBezTo>
                  <a:cubicBezTo>
                    <a:pt x="13419" y="7231"/>
                    <a:pt x="13085" y="7517"/>
                    <a:pt x="12751" y="7804"/>
                  </a:cubicBezTo>
                  <a:cubicBezTo>
                    <a:pt x="12449" y="7549"/>
                    <a:pt x="12147" y="7311"/>
                    <a:pt x="11829" y="7072"/>
                  </a:cubicBezTo>
                  <a:cubicBezTo>
                    <a:pt x="11193" y="6564"/>
                    <a:pt x="10509" y="6102"/>
                    <a:pt x="9842" y="5626"/>
                  </a:cubicBezTo>
                  <a:cubicBezTo>
                    <a:pt x="10271" y="4942"/>
                    <a:pt x="10684" y="4242"/>
                    <a:pt x="11114" y="3559"/>
                  </a:cubicBezTo>
                  <a:close/>
                  <a:moveTo>
                    <a:pt x="13975" y="7247"/>
                  </a:moveTo>
                  <a:cubicBezTo>
                    <a:pt x="14707" y="8281"/>
                    <a:pt x="15438" y="9314"/>
                    <a:pt x="16169" y="10348"/>
                  </a:cubicBezTo>
                  <a:lnTo>
                    <a:pt x="15502" y="10348"/>
                  </a:lnTo>
                  <a:cubicBezTo>
                    <a:pt x="14707" y="9537"/>
                    <a:pt x="13896" y="8774"/>
                    <a:pt x="13037" y="8042"/>
                  </a:cubicBezTo>
                  <a:lnTo>
                    <a:pt x="13975" y="7247"/>
                  </a:lnTo>
                  <a:close/>
                  <a:moveTo>
                    <a:pt x="21925" y="506"/>
                  </a:moveTo>
                  <a:lnTo>
                    <a:pt x="21925" y="506"/>
                  </a:lnTo>
                  <a:cubicBezTo>
                    <a:pt x="21861" y="2175"/>
                    <a:pt x="21830" y="3861"/>
                    <a:pt x="21861" y="5530"/>
                  </a:cubicBezTo>
                  <a:cubicBezTo>
                    <a:pt x="21877" y="7104"/>
                    <a:pt x="21782" y="8821"/>
                    <a:pt x="22100" y="10363"/>
                  </a:cubicBezTo>
                  <a:cubicBezTo>
                    <a:pt x="21737" y="10367"/>
                    <a:pt x="21374" y="10368"/>
                    <a:pt x="21011" y="10368"/>
                  </a:cubicBezTo>
                  <a:cubicBezTo>
                    <a:pt x="19557" y="10368"/>
                    <a:pt x="18096" y="10348"/>
                    <a:pt x="16646" y="10348"/>
                  </a:cubicBezTo>
                  <a:cubicBezTo>
                    <a:pt x="15851" y="9235"/>
                    <a:pt x="15057" y="8106"/>
                    <a:pt x="14262" y="7009"/>
                  </a:cubicBezTo>
                  <a:cubicBezTo>
                    <a:pt x="16805" y="4815"/>
                    <a:pt x="19349" y="2652"/>
                    <a:pt x="21925" y="506"/>
                  </a:cubicBezTo>
                  <a:close/>
                  <a:moveTo>
                    <a:pt x="12735" y="8297"/>
                  </a:moveTo>
                  <a:cubicBezTo>
                    <a:pt x="13498" y="8948"/>
                    <a:pt x="14246" y="9632"/>
                    <a:pt x="14961" y="10348"/>
                  </a:cubicBezTo>
                  <a:cubicBezTo>
                    <a:pt x="13339" y="10363"/>
                    <a:pt x="11734" y="10411"/>
                    <a:pt x="10128" y="10522"/>
                  </a:cubicBezTo>
                  <a:cubicBezTo>
                    <a:pt x="11002" y="9775"/>
                    <a:pt x="11877" y="9044"/>
                    <a:pt x="12735" y="8297"/>
                  </a:cubicBezTo>
                  <a:close/>
                  <a:moveTo>
                    <a:pt x="6503" y="3416"/>
                  </a:moveTo>
                  <a:cubicBezTo>
                    <a:pt x="7377" y="4274"/>
                    <a:pt x="8331" y="5053"/>
                    <a:pt x="9333" y="5737"/>
                  </a:cubicBezTo>
                  <a:cubicBezTo>
                    <a:pt x="8125" y="7772"/>
                    <a:pt x="6948" y="9839"/>
                    <a:pt x="5819" y="11937"/>
                  </a:cubicBezTo>
                  <a:cubicBezTo>
                    <a:pt x="5226" y="11932"/>
                    <a:pt x="4634" y="11929"/>
                    <a:pt x="4043" y="11929"/>
                  </a:cubicBezTo>
                  <a:cubicBezTo>
                    <a:pt x="2860" y="11929"/>
                    <a:pt x="1680" y="11943"/>
                    <a:pt x="493" y="11985"/>
                  </a:cubicBezTo>
                  <a:cubicBezTo>
                    <a:pt x="2671" y="9282"/>
                    <a:pt x="4547" y="6277"/>
                    <a:pt x="6503" y="3416"/>
                  </a:cubicBezTo>
                  <a:close/>
                  <a:moveTo>
                    <a:pt x="9651" y="5959"/>
                  </a:moveTo>
                  <a:cubicBezTo>
                    <a:pt x="10223" y="6357"/>
                    <a:pt x="10780" y="6754"/>
                    <a:pt x="11336" y="7168"/>
                  </a:cubicBezTo>
                  <a:cubicBezTo>
                    <a:pt x="11718" y="7470"/>
                    <a:pt x="12099" y="7772"/>
                    <a:pt x="12465" y="8074"/>
                  </a:cubicBezTo>
                  <a:cubicBezTo>
                    <a:pt x="11527" y="8885"/>
                    <a:pt x="10621" y="9712"/>
                    <a:pt x="9699" y="10554"/>
                  </a:cubicBezTo>
                  <a:cubicBezTo>
                    <a:pt x="9619" y="10570"/>
                    <a:pt x="9603" y="10681"/>
                    <a:pt x="9683" y="10729"/>
                  </a:cubicBezTo>
                  <a:cubicBezTo>
                    <a:pt x="9701" y="10757"/>
                    <a:pt x="9736" y="10774"/>
                    <a:pt x="9774" y="10774"/>
                  </a:cubicBezTo>
                  <a:cubicBezTo>
                    <a:pt x="9801" y="10774"/>
                    <a:pt x="9831" y="10765"/>
                    <a:pt x="9858" y="10745"/>
                  </a:cubicBezTo>
                  <a:cubicBezTo>
                    <a:pt x="11195" y="10836"/>
                    <a:pt x="12542" y="10870"/>
                    <a:pt x="13884" y="10870"/>
                  </a:cubicBezTo>
                  <a:cubicBezTo>
                    <a:pt x="14408" y="10870"/>
                    <a:pt x="14932" y="10865"/>
                    <a:pt x="15454" y="10856"/>
                  </a:cubicBezTo>
                  <a:cubicBezTo>
                    <a:pt x="15820" y="11238"/>
                    <a:pt x="16154" y="11604"/>
                    <a:pt x="16503" y="11985"/>
                  </a:cubicBezTo>
                  <a:cubicBezTo>
                    <a:pt x="15144" y="11953"/>
                    <a:pt x="13781" y="11945"/>
                    <a:pt x="12417" y="11945"/>
                  </a:cubicBezTo>
                  <a:cubicBezTo>
                    <a:pt x="11054" y="11945"/>
                    <a:pt x="9691" y="11953"/>
                    <a:pt x="8331" y="11953"/>
                  </a:cubicBezTo>
                  <a:cubicBezTo>
                    <a:pt x="7632" y="11953"/>
                    <a:pt x="6916" y="11953"/>
                    <a:pt x="6201" y="11937"/>
                  </a:cubicBezTo>
                  <a:cubicBezTo>
                    <a:pt x="7330" y="9934"/>
                    <a:pt x="8474" y="7931"/>
                    <a:pt x="9651" y="5959"/>
                  </a:cubicBezTo>
                  <a:close/>
                  <a:moveTo>
                    <a:pt x="16535" y="10856"/>
                  </a:moveTo>
                  <a:cubicBezTo>
                    <a:pt x="17648" y="12414"/>
                    <a:pt x="18793" y="13973"/>
                    <a:pt x="20017" y="15451"/>
                  </a:cubicBezTo>
                  <a:cubicBezTo>
                    <a:pt x="17267" y="15578"/>
                    <a:pt x="14532" y="15658"/>
                    <a:pt x="11781" y="15690"/>
                  </a:cubicBezTo>
                  <a:cubicBezTo>
                    <a:pt x="10430" y="15721"/>
                    <a:pt x="9079" y="15721"/>
                    <a:pt x="7743" y="15721"/>
                  </a:cubicBezTo>
                  <a:cubicBezTo>
                    <a:pt x="7017" y="15721"/>
                    <a:pt x="6268" y="15680"/>
                    <a:pt x="5523" y="15680"/>
                  </a:cubicBezTo>
                  <a:cubicBezTo>
                    <a:pt x="5045" y="15680"/>
                    <a:pt x="4569" y="15697"/>
                    <a:pt x="4102" y="15753"/>
                  </a:cubicBezTo>
                  <a:cubicBezTo>
                    <a:pt x="4722" y="14608"/>
                    <a:pt x="5358" y="13464"/>
                    <a:pt x="5994" y="12335"/>
                  </a:cubicBezTo>
                  <a:lnTo>
                    <a:pt x="8331" y="12335"/>
                  </a:lnTo>
                  <a:cubicBezTo>
                    <a:pt x="10320" y="12335"/>
                    <a:pt x="12309" y="12369"/>
                    <a:pt x="14292" y="12369"/>
                  </a:cubicBezTo>
                  <a:cubicBezTo>
                    <a:pt x="15035" y="12369"/>
                    <a:pt x="15778" y="12364"/>
                    <a:pt x="16519" y="12351"/>
                  </a:cubicBezTo>
                  <a:cubicBezTo>
                    <a:pt x="16646" y="12351"/>
                    <a:pt x="16742" y="12224"/>
                    <a:pt x="16694" y="12112"/>
                  </a:cubicBezTo>
                  <a:cubicBezTo>
                    <a:pt x="16853" y="12096"/>
                    <a:pt x="16933" y="11906"/>
                    <a:pt x="16821" y="11778"/>
                  </a:cubicBezTo>
                  <a:cubicBezTo>
                    <a:pt x="16551" y="11460"/>
                    <a:pt x="16265" y="11158"/>
                    <a:pt x="15979" y="10856"/>
                  </a:cubicBezTo>
                  <a:close/>
                  <a:moveTo>
                    <a:pt x="22135" y="0"/>
                  </a:moveTo>
                  <a:cubicBezTo>
                    <a:pt x="22102" y="0"/>
                    <a:pt x="22068" y="9"/>
                    <a:pt x="22036" y="29"/>
                  </a:cubicBezTo>
                  <a:cubicBezTo>
                    <a:pt x="22019" y="25"/>
                    <a:pt x="22002" y="23"/>
                    <a:pt x="21985" y="23"/>
                  </a:cubicBezTo>
                  <a:cubicBezTo>
                    <a:pt x="21940" y="23"/>
                    <a:pt x="21896" y="38"/>
                    <a:pt x="21861" y="61"/>
                  </a:cubicBezTo>
                  <a:cubicBezTo>
                    <a:pt x="19238" y="2255"/>
                    <a:pt x="16615" y="4433"/>
                    <a:pt x="14039" y="6691"/>
                  </a:cubicBezTo>
                  <a:cubicBezTo>
                    <a:pt x="13133" y="5467"/>
                    <a:pt x="12211" y="4258"/>
                    <a:pt x="11225" y="3098"/>
                  </a:cubicBezTo>
                  <a:cubicBezTo>
                    <a:pt x="11184" y="3063"/>
                    <a:pt x="11133" y="3047"/>
                    <a:pt x="11085" y="3047"/>
                  </a:cubicBezTo>
                  <a:cubicBezTo>
                    <a:pt x="11021" y="3047"/>
                    <a:pt x="10959" y="3075"/>
                    <a:pt x="10923" y="3129"/>
                  </a:cubicBezTo>
                  <a:cubicBezTo>
                    <a:pt x="10462" y="3893"/>
                    <a:pt x="10001" y="4656"/>
                    <a:pt x="9540" y="5419"/>
                  </a:cubicBezTo>
                  <a:cubicBezTo>
                    <a:pt x="8490" y="4703"/>
                    <a:pt x="7504" y="3877"/>
                    <a:pt x="6614" y="2970"/>
                  </a:cubicBezTo>
                  <a:cubicBezTo>
                    <a:pt x="6581" y="2937"/>
                    <a:pt x="6537" y="2921"/>
                    <a:pt x="6492" y="2921"/>
                  </a:cubicBezTo>
                  <a:cubicBezTo>
                    <a:pt x="6429" y="2921"/>
                    <a:pt x="6365" y="2953"/>
                    <a:pt x="6328" y="3018"/>
                  </a:cubicBezTo>
                  <a:cubicBezTo>
                    <a:pt x="4277" y="5991"/>
                    <a:pt x="2290" y="9060"/>
                    <a:pt x="159" y="11985"/>
                  </a:cubicBezTo>
                  <a:lnTo>
                    <a:pt x="143" y="11985"/>
                  </a:lnTo>
                  <a:cubicBezTo>
                    <a:pt x="0" y="12017"/>
                    <a:pt x="0" y="12208"/>
                    <a:pt x="143" y="12224"/>
                  </a:cubicBezTo>
                  <a:lnTo>
                    <a:pt x="255" y="12224"/>
                  </a:lnTo>
                  <a:cubicBezTo>
                    <a:pt x="2035" y="12319"/>
                    <a:pt x="3832" y="12319"/>
                    <a:pt x="5597" y="12319"/>
                  </a:cubicBezTo>
                  <a:cubicBezTo>
                    <a:pt x="4977" y="13511"/>
                    <a:pt x="4356" y="14704"/>
                    <a:pt x="3752" y="15896"/>
                  </a:cubicBezTo>
                  <a:cubicBezTo>
                    <a:pt x="3708" y="15995"/>
                    <a:pt x="3786" y="16079"/>
                    <a:pt x="3865" y="16079"/>
                  </a:cubicBezTo>
                  <a:cubicBezTo>
                    <a:pt x="3900" y="16079"/>
                    <a:pt x="3935" y="16063"/>
                    <a:pt x="3959" y="16024"/>
                  </a:cubicBezTo>
                  <a:lnTo>
                    <a:pt x="3991" y="15960"/>
                  </a:lnTo>
                  <a:cubicBezTo>
                    <a:pt x="4674" y="16077"/>
                    <a:pt x="5387" y="16102"/>
                    <a:pt x="6100" y="16102"/>
                  </a:cubicBezTo>
                  <a:cubicBezTo>
                    <a:pt x="6648" y="16102"/>
                    <a:pt x="7195" y="16087"/>
                    <a:pt x="7727" y="16087"/>
                  </a:cubicBezTo>
                  <a:cubicBezTo>
                    <a:pt x="9079" y="16087"/>
                    <a:pt x="10414" y="16087"/>
                    <a:pt x="11765" y="16071"/>
                  </a:cubicBezTo>
                  <a:cubicBezTo>
                    <a:pt x="14516" y="16039"/>
                    <a:pt x="17267" y="15960"/>
                    <a:pt x="20017" y="15833"/>
                  </a:cubicBezTo>
                  <a:cubicBezTo>
                    <a:pt x="20112" y="15817"/>
                    <a:pt x="20192" y="15737"/>
                    <a:pt x="20192" y="15642"/>
                  </a:cubicBezTo>
                  <a:cubicBezTo>
                    <a:pt x="20210" y="15646"/>
                    <a:pt x="20227" y="15649"/>
                    <a:pt x="20244" y="15649"/>
                  </a:cubicBezTo>
                  <a:cubicBezTo>
                    <a:pt x="20407" y="15649"/>
                    <a:pt x="20514" y="15454"/>
                    <a:pt x="20399" y="15324"/>
                  </a:cubicBezTo>
                  <a:cubicBezTo>
                    <a:pt x="19190" y="13877"/>
                    <a:pt x="18077" y="12367"/>
                    <a:pt x="16980" y="10840"/>
                  </a:cubicBezTo>
                  <a:cubicBezTo>
                    <a:pt x="18745" y="10809"/>
                    <a:pt x="20510" y="10761"/>
                    <a:pt x="22275" y="10745"/>
                  </a:cubicBezTo>
                  <a:cubicBezTo>
                    <a:pt x="22450" y="10697"/>
                    <a:pt x="22465" y="10443"/>
                    <a:pt x="22307" y="10363"/>
                  </a:cubicBezTo>
                  <a:cubicBezTo>
                    <a:pt x="22450" y="8726"/>
                    <a:pt x="22243" y="6993"/>
                    <a:pt x="22227" y="5339"/>
                  </a:cubicBezTo>
                  <a:cubicBezTo>
                    <a:pt x="22227" y="3622"/>
                    <a:pt x="22259" y="1905"/>
                    <a:pt x="22322" y="188"/>
                  </a:cubicBezTo>
                  <a:cubicBezTo>
                    <a:pt x="22322" y="81"/>
                    <a:pt x="22233" y="0"/>
                    <a:pt x="221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7517225" y="4408184"/>
              <a:ext cx="49687" cy="72987"/>
            </a:xfrm>
            <a:custGeom>
              <a:avLst/>
              <a:gdLst/>
              <a:ahLst/>
              <a:cxnLst/>
              <a:rect l="l" t="t" r="r" b="b"/>
              <a:pathLst>
                <a:path w="1416" h="2080" extrusionOk="0">
                  <a:moveTo>
                    <a:pt x="589" y="610"/>
                  </a:moveTo>
                  <a:cubicBezTo>
                    <a:pt x="653" y="737"/>
                    <a:pt x="700" y="865"/>
                    <a:pt x="748" y="992"/>
                  </a:cubicBezTo>
                  <a:lnTo>
                    <a:pt x="828" y="1167"/>
                  </a:lnTo>
                  <a:cubicBezTo>
                    <a:pt x="685" y="1183"/>
                    <a:pt x="557" y="1199"/>
                    <a:pt x="414" y="1214"/>
                  </a:cubicBezTo>
                  <a:cubicBezTo>
                    <a:pt x="462" y="1008"/>
                    <a:pt x="526" y="817"/>
                    <a:pt x="589" y="610"/>
                  </a:cubicBezTo>
                  <a:close/>
                  <a:moveTo>
                    <a:pt x="561" y="1"/>
                  </a:moveTo>
                  <a:cubicBezTo>
                    <a:pt x="488" y="1"/>
                    <a:pt x="416" y="45"/>
                    <a:pt x="398" y="133"/>
                  </a:cubicBezTo>
                  <a:cubicBezTo>
                    <a:pt x="255" y="499"/>
                    <a:pt x="144" y="881"/>
                    <a:pt x="80" y="1278"/>
                  </a:cubicBezTo>
                  <a:cubicBezTo>
                    <a:pt x="33" y="1326"/>
                    <a:pt x="17" y="1389"/>
                    <a:pt x="49" y="1437"/>
                  </a:cubicBezTo>
                  <a:cubicBezTo>
                    <a:pt x="17" y="1612"/>
                    <a:pt x="1" y="1787"/>
                    <a:pt x="1" y="1946"/>
                  </a:cubicBezTo>
                  <a:cubicBezTo>
                    <a:pt x="1" y="2029"/>
                    <a:pt x="76" y="2080"/>
                    <a:pt x="145" y="2080"/>
                  </a:cubicBezTo>
                  <a:cubicBezTo>
                    <a:pt x="195" y="2080"/>
                    <a:pt x="242" y="2053"/>
                    <a:pt x="255" y="1994"/>
                  </a:cubicBezTo>
                  <a:cubicBezTo>
                    <a:pt x="271" y="1835"/>
                    <a:pt x="319" y="1676"/>
                    <a:pt x="351" y="1517"/>
                  </a:cubicBezTo>
                  <a:lnTo>
                    <a:pt x="955" y="1485"/>
                  </a:lnTo>
                  <a:cubicBezTo>
                    <a:pt x="971" y="1517"/>
                    <a:pt x="971" y="1564"/>
                    <a:pt x="987" y="1612"/>
                  </a:cubicBezTo>
                  <a:cubicBezTo>
                    <a:pt x="955" y="1644"/>
                    <a:pt x="923" y="1676"/>
                    <a:pt x="923" y="1723"/>
                  </a:cubicBezTo>
                  <a:lnTo>
                    <a:pt x="923" y="1771"/>
                  </a:lnTo>
                  <a:cubicBezTo>
                    <a:pt x="923" y="1819"/>
                    <a:pt x="955" y="1882"/>
                    <a:pt x="1018" y="1914"/>
                  </a:cubicBezTo>
                  <a:lnTo>
                    <a:pt x="1034" y="1930"/>
                  </a:lnTo>
                  <a:cubicBezTo>
                    <a:pt x="1065" y="1945"/>
                    <a:pt x="1095" y="1952"/>
                    <a:pt x="1125" y="1952"/>
                  </a:cubicBezTo>
                  <a:cubicBezTo>
                    <a:pt x="1188" y="1952"/>
                    <a:pt x="1245" y="1920"/>
                    <a:pt x="1289" y="1866"/>
                  </a:cubicBezTo>
                  <a:cubicBezTo>
                    <a:pt x="1352" y="1723"/>
                    <a:pt x="1368" y="1564"/>
                    <a:pt x="1305" y="1421"/>
                  </a:cubicBezTo>
                  <a:cubicBezTo>
                    <a:pt x="1416" y="1326"/>
                    <a:pt x="1352" y="1151"/>
                    <a:pt x="1209" y="1135"/>
                  </a:cubicBezTo>
                  <a:lnTo>
                    <a:pt x="1193" y="1135"/>
                  </a:lnTo>
                  <a:cubicBezTo>
                    <a:pt x="1193" y="1119"/>
                    <a:pt x="1177" y="1103"/>
                    <a:pt x="1177" y="1087"/>
                  </a:cubicBezTo>
                  <a:cubicBezTo>
                    <a:pt x="1050" y="737"/>
                    <a:pt x="891" y="404"/>
                    <a:pt x="716" y="86"/>
                  </a:cubicBezTo>
                  <a:cubicBezTo>
                    <a:pt x="681" y="29"/>
                    <a:pt x="621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7996527" y="4638772"/>
              <a:ext cx="52460" cy="64987"/>
            </a:xfrm>
            <a:custGeom>
              <a:avLst/>
              <a:gdLst/>
              <a:ahLst/>
              <a:cxnLst/>
              <a:rect l="l" t="t" r="r" b="b"/>
              <a:pathLst>
                <a:path w="1495" h="1852" extrusionOk="0">
                  <a:moveTo>
                    <a:pt x="515" y="230"/>
                  </a:moveTo>
                  <a:cubicBezTo>
                    <a:pt x="585" y="230"/>
                    <a:pt x="656" y="253"/>
                    <a:pt x="716" y="301"/>
                  </a:cubicBezTo>
                  <a:cubicBezTo>
                    <a:pt x="843" y="460"/>
                    <a:pt x="779" y="683"/>
                    <a:pt x="589" y="746"/>
                  </a:cubicBezTo>
                  <a:cubicBezTo>
                    <a:pt x="434" y="792"/>
                    <a:pt x="445" y="1049"/>
                    <a:pt x="620" y="1049"/>
                  </a:cubicBezTo>
                  <a:cubicBezTo>
                    <a:pt x="626" y="1049"/>
                    <a:pt x="631" y="1049"/>
                    <a:pt x="636" y="1048"/>
                  </a:cubicBezTo>
                  <a:lnTo>
                    <a:pt x="668" y="1048"/>
                  </a:lnTo>
                  <a:cubicBezTo>
                    <a:pt x="724" y="1030"/>
                    <a:pt x="780" y="1022"/>
                    <a:pt x="836" y="1022"/>
                  </a:cubicBezTo>
                  <a:cubicBezTo>
                    <a:pt x="875" y="1022"/>
                    <a:pt x="915" y="1026"/>
                    <a:pt x="954" y="1032"/>
                  </a:cubicBezTo>
                  <a:cubicBezTo>
                    <a:pt x="1034" y="1032"/>
                    <a:pt x="1161" y="1080"/>
                    <a:pt x="1129" y="1191"/>
                  </a:cubicBezTo>
                  <a:cubicBezTo>
                    <a:pt x="1113" y="1271"/>
                    <a:pt x="954" y="1318"/>
                    <a:pt x="891" y="1350"/>
                  </a:cubicBezTo>
                  <a:cubicBezTo>
                    <a:pt x="748" y="1382"/>
                    <a:pt x="589" y="1398"/>
                    <a:pt x="445" y="1414"/>
                  </a:cubicBezTo>
                  <a:cubicBezTo>
                    <a:pt x="445" y="1398"/>
                    <a:pt x="430" y="1382"/>
                    <a:pt x="414" y="1366"/>
                  </a:cubicBezTo>
                  <a:cubicBezTo>
                    <a:pt x="414" y="1048"/>
                    <a:pt x="350" y="714"/>
                    <a:pt x="239" y="412"/>
                  </a:cubicBezTo>
                  <a:cubicBezTo>
                    <a:pt x="288" y="293"/>
                    <a:pt x="400" y="230"/>
                    <a:pt x="515" y="230"/>
                  </a:cubicBezTo>
                  <a:close/>
                  <a:moveTo>
                    <a:pt x="577" y="1"/>
                  </a:moveTo>
                  <a:cubicBezTo>
                    <a:pt x="389" y="1"/>
                    <a:pt x="204" y="100"/>
                    <a:pt x="112" y="285"/>
                  </a:cubicBezTo>
                  <a:cubicBezTo>
                    <a:pt x="48" y="285"/>
                    <a:pt x="0" y="333"/>
                    <a:pt x="0" y="396"/>
                  </a:cubicBezTo>
                  <a:cubicBezTo>
                    <a:pt x="64" y="762"/>
                    <a:pt x="80" y="1128"/>
                    <a:pt x="80" y="1493"/>
                  </a:cubicBezTo>
                  <a:cubicBezTo>
                    <a:pt x="80" y="1525"/>
                    <a:pt x="80" y="1557"/>
                    <a:pt x="96" y="1573"/>
                  </a:cubicBezTo>
                  <a:cubicBezTo>
                    <a:pt x="96" y="1589"/>
                    <a:pt x="80" y="1605"/>
                    <a:pt x="80" y="1621"/>
                  </a:cubicBezTo>
                  <a:cubicBezTo>
                    <a:pt x="55" y="1746"/>
                    <a:pt x="148" y="1852"/>
                    <a:pt x="259" y="1852"/>
                  </a:cubicBezTo>
                  <a:cubicBezTo>
                    <a:pt x="289" y="1852"/>
                    <a:pt x="320" y="1844"/>
                    <a:pt x="350" y="1827"/>
                  </a:cubicBezTo>
                  <a:cubicBezTo>
                    <a:pt x="684" y="1605"/>
                    <a:pt x="1479" y="1748"/>
                    <a:pt x="1479" y="1128"/>
                  </a:cubicBezTo>
                  <a:cubicBezTo>
                    <a:pt x="1495" y="857"/>
                    <a:pt x="1256" y="730"/>
                    <a:pt x="1018" y="698"/>
                  </a:cubicBezTo>
                  <a:cubicBezTo>
                    <a:pt x="1097" y="524"/>
                    <a:pt x="1066" y="317"/>
                    <a:pt x="954" y="158"/>
                  </a:cubicBezTo>
                  <a:cubicBezTo>
                    <a:pt x="848" y="52"/>
                    <a:pt x="711" y="1"/>
                    <a:pt x="57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8276359" y="4266070"/>
              <a:ext cx="69443" cy="60390"/>
            </a:xfrm>
            <a:custGeom>
              <a:avLst/>
              <a:gdLst/>
              <a:ahLst/>
              <a:cxnLst/>
              <a:rect l="l" t="t" r="r" b="b"/>
              <a:pathLst>
                <a:path w="1979" h="1721" extrusionOk="0">
                  <a:moveTo>
                    <a:pt x="1458" y="0"/>
                  </a:moveTo>
                  <a:cubicBezTo>
                    <a:pt x="1117" y="0"/>
                    <a:pt x="794" y="112"/>
                    <a:pt x="541" y="336"/>
                  </a:cubicBezTo>
                  <a:cubicBezTo>
                    <a:pt x="286" y="542"/>
                    <a:pt x="0" y="892"/>
                    <a:pt x="175" y="1226"/>
                  </a:cubicBezTo>
                  <a:cubicBezTo>
                    <a:pt x="334" y="1545"/>
                    <a:pt x="745" y="1720"/>
                    <a:pt x="1141" y="1720"/>
                  </a:cubicBezTo>
                  <a:cubicBezTo>
                    <a:pt x="1456" y="1720"/>
                    <a:pt x="1762" y="1609"/>
                    <a:pt x="1924" y="1369"/>
                  </a:cubicBezTo>
                  <a:cubicBezTo>
                    <a:pt x="1979" y="1259"/>
                    <a:pt x="1892" y="1102"/>
                    <a:pt x="1785" y="1102"/>
                  </a:cubicBezTo>
                  <a:cubicBezTo>
                    <a:pt x="1768" y="1102"/>
                    <a:pt x="1751" y="1106"/>
                    <a:pt x="1733" y="1115"/>
                  </a:cubicBezTo>
                  <a:cubicBezTo>
                    <a:pt x="1558" y="1210"/>
                    <a:pt x="1383" y="1274"/>
                    <a:pt x="1193" y="1321"/>
                  </a:cubicBezTo>
                  <a:cubicBezTo>
                    <a:pt x="1153" y="1327"/>
                    <a:pt x="1114" y="1329"/>
                    <a:pt x="1075" y="1329"/>
                  </a:cubicBezTo>
                  <a:cubicBezTo>
                    <a:pt x="881" y="1329"/>
                    <a:pt x="702" y="1263"/>
                    <a:pt x="557" y="1131"/>
                  </a:cubicBezTo>
                  <a:cubicBezTo>
                    <a:pt x="382" y="876"/>
                    <a:pt x="732" y="590"/>
                    <a:pt x="922" y="479"/>
                  </a:cubicBezTo>
                  <a:cubicBezTo>
                    <a:pt x="1113" y="368"/>
                    <a:pt x="1336" y="288"/>
                    <a:pt x="1558" y="272"/>
                  </a:cubicBezTo>
                  <a:cubicBezTo>
                    <a:pt x="1717" y="240"/>
                    <a:pt x="1670" y="18"/>
                    <a:pt x="1527" y="2"/>
                  </a:cubicBezTo>
                  <a:cubicBezTo>
                    <a:pt x="1504" y="1"/>
                    <a:pt x="1481" y="0"/>
                    <a:pt x="145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46"/>
          <p:cNvGrpSpPr/>
          <p:nvPr/>
        </p:nvGrpSpPr>
        <p:grpSpPr>
          <a:xfrm rot="900042">
            <a:off x="7408262" y="2672269"/>
            <a:ext cx="606677" cy="275487"/>
            <a:chOff x="3104387" y="488962"/>
            <a:chExt cx="400988" cy="182088"/>
          </a:xfrm>
        </p:grpSpPr>
        <p:sp>
          <p:nvSpPr>
            <p:cNvPr id="353" name="Google Shape;353;p46"/>
            <p:cNvSpPr/>
            <p:nvPr/>
          </p:nvSpPr>
          <p:spPr>
            <a:xfrm>
              <a:off x="3104387" y="551675"/>
              <a:ext cx="61875" cy="86100"/>
            </a:xfrm>
            <a:custGeom>
              <a:avLst/>
              <a:gdLst/>
              <a:ahLst/>
              <a:cxnLst/>
              <a:rect l="l" t="t" r="r" b="b"/>
              <a:pathLst>
                <a:path w="2475" h="3444" extrusionOk="0">
                  <a:moveTo>
                    <a:pt x="2321" y="0"/>
                  </a:moveTo>
                  <a:cubicBezTo>
                    <a:pt x="2296" y="0"/>
                    <a:pt x="2272" y="10"/>
                    <a:pt x="2252" y="34"/>
                  </a:cubicBezTo>
                  <a:cubicBezTo>
                    <a:pt x="2061" y="272"/>
                    <a:pt x="1886" y="511"/>
                    <a:pt x="1712" y="765"/>
                  </a:cubicBezTo>
                  <a:cubicBezTo>
                    <a:pt x="1616" y="876"/>
                    <a:pt x="1441" y="1067"/>
                    <a:pt x="1314" y="1242"/>
                  </a:cubicBezTo>
                  <a:cubicBezTo>
                    <a:pt x="1187" y="1115"/>
                    <a:pt x="1044" y="988"/>
                    <a:pt x="917" y="845"/>
                  </a:cubicBezTo>
                  <a:cubicBezTo>
                    <a:pt x="694" y="606"/>
                    <a:pt x="456" y="368"/>
                    <a:pt x="233" y="129"/>
                  </a:cubicBezTo>
                  <a:cubicBezTo>
                    <a:pt x="207" y="107"/>
                    <a:pt x="180" y="98"/>
                    <a:pt x="154" y="98"/>
                  </a:cubicBezTo>
                  <a:cubicBezTo>
                    <a:pt x="68" y="98"/>
                    <a:pt x="1" y="202"/>
                    <a:pt x="74" y="288"/>
                  </a:cubicBezTo>
                  <a:cubicBezTo>
                    <a:pt x="265" y="527"/>
                    <a:pt x="487" y="765"/>
                    <a:pt x="694" y="1003"/>
                  </a:cubicBezTo>
                  <a:cubicBezTo>
                    <a:pt x="853" y="1178"/>
                    <a:pt x="996" y="1401"/>
                    <a:pt x="1171" y="1576"/>
                  </a:cubicBezTo>
                  <a:cubicBezTo>
                    <a:pt x="1187" y="1798"/>
                    <a:pt x="1235" y="2021"/>
                    <a:pt x="1298" y="2244"/>
                  </a:cubicBezTo>
                  <a:cubicBezTo>
                    <a:pt x="1378" y="2593"/>
                    <a:pt x="1441" y="2959"/>
                    <a:pt x="1537" y="3309"/>
                  </a:cubicBezTo>
                  <a:cubicBezTo>
                    <a:pt x="1562" y="3404"/>
                    <a:pt x="1628" y="3443"/>
                    <a:pt x="1696" y="3443"/>
                  </a:cubicBezTo>
                  <a:cubicBezTo>
                    <a:pt x="1798" y="3443"/>
                    <a:pt x="1906" y="3354"/>
                    <a:pt x="1886" y="3229"/>
                  </a:cubicBezTo>
                  <a:cubicBezTo>
                    <a:pt x="1807" y="2752"/>
                    <a:pt x="1553" y="2180"/>
                    <a:pt x="1569" y="1703"/>
                  </a:cubicBezTo>
                  <a:lnTo>
                    <a:pt x="1569" y="1639"/>
                  </a:lnTo>
                  <a:cubicBezTo>
                    <a:pt x="1569" y="1624"/>
                    <a:pt x="1584" y="1608"/>
                    <a:pt x="1584" y="1592"/>
                  </a:cubicBezTo>
                  <a:cubicBezTo>
                    <a:pt x="1664" y="1099"/>
                    <a:pt x="2189" y="574"/>
                    <a:pt x="2427" y="177"/>
                  </a:cubicBezTo>
                  <a:cubicBezTo>
                    <a:pt x="2475" y="93"/>
                    <a:pt x="2397" y="0"/>
                    <a:pt x="232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3170094" y="606075"/>
              <a:ext cx="44300" cy="10125"/>
            </a:xfrm>
            <a:custGeom>
              <a:avLst/>
              <a:gdLst/>
              <a:ahLst/>
              <a:cxnLst/>
              <a:rect l="l" t="t" r="r" b="b"/>
              <a:pathLst>
                <a:path w="1772" h="405" extrusionOk="0">
                  <a:moveTo>
                    <a:pt x="168" y="1"/>
                  </a:moveTo>
                  <a:cubicBezTo>
                    <a:pt x="46" y="1"/>
                    <a:pt x="1" y="182"/>
                    <a:pt x="134" y="227"/>
                  </a:cubicBezTo>
                  <a:cubicBezTo>
                    <a:pt x="433" y="323"/>
                    <a:pt x="796" y="404"/>
                    <a:pt x="1142" y="404"/>
                  </a:cubicBezTo>
                  <a:cubicBezTo>
                    <a:pt x="1311" y="404"/>
                    <a:pt x="1477" y="385"/>
                    <a:pt x="1628" y="338"/>
                  </a:cubicBezTo>
                  <a:cubicBezTo>
                    <a:pt x="1771" y="306"/>
                    <a:pt x="1755" y="84"/>
                    <a:pt x="1596" y="84"/>
                  </a:cubicBezTo>
                  <a:cubicBezTo>
                    <a:pt x="1405" y="84"/>
                    <a:pt x="1215" y="119"/>
                    <a:pt x="1024" y="119"/>
                  </a:cubicBezTo>
                  <a:cubicBezTo>
                    <a:pt x="992" y="119"/>
                    <a:pt x="960" y="118"/>
                    <a:pt x="929" y="115"/>
                  </a:cubicBezTo>
                  <a:cubicBezTo>
                    <a:pt x="674" y="115"/>
                    <a:pt x="436" y="68"/>
                    <a:pt x="197" y="4"/>
                  </a:cubicBezTo>
                  <a:cubicBezTo>
                    <a:pt x="187" y="2"/>
                    <a:pt x="177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3166269" y="590650"/>
              <a:ext cx="50100" cy="9350"/>
            </a:xfrm>
            <a:custGeom>
              <a:avLst/>
              <a:gdLst/>
              <a:ahLst/>
              <a:cxnLst/>
              <a:rect l="l" t="t" r="r" b="b"/>
              <a:pathLst>
                <a:path w="2004" h="374" extrusionOk="0">
                  <a:moveTo>
                    <a:pt x="128" y="1"/>
                  </a:moveTo>
                  <a:cubicBezTo>
                    <a:pt x="16" y="1"/>
                    <a:pt x="0" y="144"/>
                    <a:pt x="96" y="176"/>
                  </a:cubicBezTo>
                  <a:cubicBezTo>
                    <a:pt x="570" y="298"/>
                    <a:pt x="1056" y="374"/>
                    <a:pt x="1554" y="374"/>
                  </a:cubicBezTo>
                  <a:cubicBezTo>
                    <a:pt x="1640" y="374"/>
                    <a:pt x="1726" y="371"/>
                    <a:pt x="1813" y="367"/>
                  </a:cubicBezTo>
                  <a:cubicBezTo>
                    <a:pt x="2004" y="367"/>
                    <a:pt x="2004" y="80"/>
                    <a:pt x="1813" y="80"/>
                  </a:cubicBezTo>
                  <a:cubicBezTo>
                    <a:pt x="1241" y="49"/>
                    <a:pt x="684" y="4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3226526" y="569950"/>
              <a:ext cx="53650" cy="56575"/>
            </a:xfrm>
            <a:custGeom>
              <a:avLst/>
              <a:gdLst/>
              <a:ahLst/>
              <a:cxnLst/>
              <a:rect l="l" t="t" r="r" b="b"/>
              <a:pathLst>
                <a:path w="2146" h="2263" extrusionOk="0">
                  <a:moveTo>
                    <a:pt x="1212" y="0"/>
                  </a:moveTo>
                  <a:cubicBezTo>
                    <a:pt x="493" y="0"/>
                    <a:pt x="0" y="924"/>
                    <a:pt x="280" y="1560"/>
                  </a:cubicBezTo>
                  <a:cubicBezTo>
                    <a:pt x="461" y="1965"/>
                    <a:pt x="955" y="2262"/>
                    <a:pt x="1419" y="2262"/>
                  </a:cubicBezTo>
                  <a:cubicBezTo>
                    <a:pt x="1649" y="2262"/>
                    <a:pt x="1871" y="2190"/>
                    <a:pt x="2045" y="2021"/>
                  </a:cubicBezTo>
                  <a:cubicBezTo>
                    <a:pt x="2145" y="1921"/>
                    <a:pt x="2064" y="1729"/>
                    <a:pt x="1929" y="1729"/>
                  </a:cubicBezTo>
                  <a:cubicBezTo>
                    <a:pt x="1915" y="1729"/>
                    <a:pt x="1901" y="1731"/>
                    <a:pt x="1886" y="1735"/>
                  </a:cubicBezTo>
                  <a:cubicBezTo>
                    <a:pt x="1702" y="1807"/>
                    <a:pt x="1503" y="1858"/>
                    <a:pt x="1311" y="1858"/>
                  </a:cubicBezTo>
                  <a:cubicBezTo>
                    <a:pt x="1038" y="1858"/>
                    <a:pt x="782" y="1755"/>
                    <a:pt x="614" y="1465"/>
                  </a:cubicBezTo>
                  <a:cubicBezTo>
                    <a:pt x="312" y="908"/>
                    <a:pt x="789" y="352"/>
                    <a:pt x="1297" y="193"/>
                  </a:cubicBezTo>
                  <a:cubicBezTo>
                    <a:pt x="1393" y="145"/>
                    <a:pt x="1377" y="18"/>
                    <a:pt x="1265" y="2"/>
                  </a:cubicBezTo>
                  <a:cubicBezTo>
                    <a:pt x="1247" y="1"/>
                    <a:pt x="1229" y="0"/>
                    <a:pt x="12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3281560" y="599500"/>
              <a:ext cx="32200" cy="42850"/>
            </a:xfrm>
            <a:custGeom>
              <a:avLst/>
              <a:gdLst/>
              <a:ahLst/>
              <a:cxnLst/>
              <a:rect l="l" t="t" r="r" b="b"/>
              <a:pathLst>
                <a:path w="1288" h="1714" extrusionOk="0">
                  <a:moveTo>
                    <a:pt x="890" y="1"/>
                  </a:moveTo>
                  <a:cubicBezTo>
                    <a:pt x="823" y="1"/>
                    <a:pt x="755" y="36"/>
                    <a:pt x="731" y="108"/>
                  </a:cubicBezTo>
                  <a:cubicBezTo>
                    <a:pt x="716" y="203"/>
                    <a:pt x="668" y="299"/>
                    <a:pt x="604" y="347"/>
                  </a:cubicBezTo>
                  <a:cubicBezTo>
                    <a:pt x="566" y="369"/>
                    <a:pt x="509" y="383"/>
                    <a:pt x="455" y="383"/>
                  </a:cubicBezTo>
                  <a:cubicBezTo>
                    <a:pt x="354" y="383"/>
                    <a:pt x="261" y="333"/>
                    <a:pt x="302" y="188"/>
                  </a:cubicBezTo>
                  <a:cubicBezTo>
                    <a:pt x="331" y="101"/>
                    <a:pt x="267" y="43"/>
                    <a:pt x="197" y="43"/>
                  </a:cubicBezTo>
                  <a:cubicBezTo>
                    <a:pt x="152" y="43"/>
                    <a:pt x="105" y="68"/>
                    <a:pt x="80" y="124"/>
                  </a:cubicBezTo>
                  <a:cubicBezTo>
                    <a:pt x="0" y="378"/>
                    <a:pt x="159" y="649"/>
                    <a:pt x="413" y="696"/>
                  </a:cubicBezTo>
                  <a:cubicBezTo>
                    <a:pt x="442" y="702"/>
                    <a:pt x="470" y="705"/>
                    <a:pt x="498" y="705"/>
                  </a:cubicBezTo>
                  <a:cubicBezTo>
                    <a:pt x="627" y="705"/>
                    <a:pt x="751" y="648"/>
                    <a:pt x="843" y="569"/>
                  </a:cubicBezTo>
                  <a:cubicBezTo>
                    <a:pt x="906" y="871"/>
                    <a:pt x="906" y="1189"/>
                    <a:pt x="859" y="1491"/>
                  </a:cubicBezTo>
                  <a:cubicBezTo>
                    <a:pt x="840" y="1625"/>
                    <a:pt x="947" y="1713"/>
                    <a:pt x="1047" y="1713"/>
                  </a:cubicBezTo>
                  <a:cubicBezTo>
                    <a:pt x="1112" y="1713"/>
                    <a:pt x="1174" y="1675"/>
                    <a:pt x="1193" y="1587"/>
                  </a:cubicBezTo>
                  <a:cubicBezTo>
                    <a:pt x="1288" y="1094"/>
                    <a:pt x="1240" y="585"/>
                    <a:pt x="1049" y="108"/>
                  </a:cubicBezTo>
                  <a:cubicBezTo>
                    <a:pt x="1026" y="36"/>
                    <a:pt x="958" y="1"/>
                    <a:pt x="89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3331250" y="567525"/>
              <a:ext cx="39775" cy="64750"/>
            </a:xfrm>
            <a:custGeom>
              <a:avLst/>
              <a:gdLst/>
              <a:ahLst/>
              <a:cxnLst/>
              <a:rect l="l" t="t" r="r" b="b"/>
              <a:pathLst>
                <a:path w="1591" h="2590" extrusionOk="0">
                  <a:moveTo>
                    <a:pt x="787" y="423"/>
                  </a:moveTo>
                  <a:cubicBezTo>
                    <a:pt x="837" y="423"/>
                    <a:pt x="893" y="436"/>
                    <a:pt x="955" y="465"/>
                  </a:cubicBezTo>
                  <a:cubicBezTo>
                    <a:pt x="1130" y="560"/>
                    <a:pt x="1177" y="640"/>
                    <a:pt x="1130" y="846"/>
                  </a:cubicBezTo>
                  <a:cubicBezTo>
                    <a:pt x="1034" y="1149"/>
                    <a:pt x="684" y="1276"/>
                    <a:pt x="398" y="1339"/>
                  </a:cubicBezTo>
                  <a:cubicBezTo>
                    <a:pt x="366" y="1149"/>
                    <a:pt x="382" y="958"/>
                    <a:pt x="446" y="783"/>
                  </a:cubicBezTo>
                  <a:cubicBezTo>
                    <a:pt x="507" y="574"/>
                    <a:pt x="616" y="423"/>
                    <a:pt x="787" y="423"/>
                  </a:cubicBezTo>
                  <a:close/>
                  <a:moveTo>
                    <a:pt x="878" y="0"/>
                  </a:moveTo>
                  <a:cubicBezTo>
                    <a:pt x="614" y="0"/>
                    <a:pt x="359" y="159"/>
                    <a:pt x="207" y="369"/>
                  </a:cubicBezTo>
                  <a:cubicBezTo>
                    <a:pt x="184" y="334"/>
                    <a:pt x="149" y="318"/>
                    <a:pt x="115" y="318"/>
                  </a:cubicBezTo>
                  <a:cubicBezTo>
                    <a:pt x="57" y="318"/>
                    <a:pt x="1" y="363"/>
                    <a:pt x="1" y="433"/>
                  </a:cubicBezTo>
                  <a:cubicBezTo>
                    <a:pt x="1" y="1101"/>
                    <a:pt x="17" y="1753"/>
                    <a:pt x="33" y="2420"/>
                  </a:cubicBezTo>
                  <a:cubicBezTo>
                    <a:pt x="33" y="2528"/>
                    <a:pt x="118" y="2590"/>
                    <a:pt x="204" y="2590"/>
                  </a:cubicBezTo>
                  <a:cubicBezTo>
                    <a:pt x="271" y="2590"/>
                    <a:pt x="339" y="2552"/>
                    <a:pt x="366" y="2468"/>
                  </a:cubicBezTo>
                  <a:cubicBezTo>
                    <a:pt x="446" y="2230"/>
                    <a:pt x="462" y="1975"/>
                    <a:pt x="430" y="1721"/>
                  </a:cubicBezTo>
                  <a:cubicBezTo>
                    <a:pt x="859" y="1626"/>
                    <a:pt x="1336" y="1419"/>
                    <a:pt x="1479" y="942"/>
                  </a:cubicBezTo>
                  <a:cubicBezTo>
                    <a:pt x="1591" y="608"/>
                    <a:pt x="1448" y="242"/>
                    <a:pt x="1161" y="67"/>
                  </a:cubicBezTo>
                  <a:cubicBezTo>
                    <a:pt x="1069" y="21"/>
                    <a:pt x="973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3378950" y="588275"/>
              <a:ext cx="66000" cy="14375"/>
            </a:xfrm>
            <a:custGeom>
              <a:avLst/>
              <a:gdLst/>
              <a:ahLst/>
              <a:cxnLst/>
              <a:rect l="l" t="t" r="r" b="b"/>
              <a:pathLst>
                <a:path w="2640" h="575" extrusionOk="0">
                  <a:moveTo>
                    <a:pt x="160" y="1"/>
                  </a:moveTo>
                  <a:cubicBezTo>
                    <a:pt x="32" y="1"/>
                    <a:pt x="1" y="175"/>
                    <a:pt x="128" y="223"/>
                  </a:cubicBezTo>
                  <a:cubicBezTo>
                    <a:pt x="875" y="382"/>
                    <a:pt x="1654" y="493"/>
                    <a:pt x="2417" y="573"/>
                  </a:cubicBezTo>
                  <a:cubicBezTo>
                    <a:pt x="2427" y="574"/>
                    <a:pt x="2435" y="575"/>
                    <a:pt x="2444" y="575"/>
                  </a:cubicBezTo>
                  <a:cubicBezTo>
                    <a:pt x="2639" y="575"/>
                    <a:pt x="2631" y="238"/>
                    <a:pt x="2417" y="223"/>
                  </a:cubicBezTo>
                  <a:cubicBezTo>
                    <a:pt x="1670" y="96"/>
                    <a:pt x="907" y="32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3382525" y="516850"/>
              <a:ext cx="55150" cy="62300"/>
            </a:xfrm>
            <a:custGeom>
              <a:avLst/>
              <a:gdLst/>
              <a:ahLst/>
              <a:cxnLst/>
              <a:rect l="l" t="t" r="r" b="b"/>
              <a:pathLst>
                <a:path w="2206" h="2492" extrusionOk="0">
                  <a:moveTo>
                    <a:pt x="2000" y="0"/>
                  </a:moveTo>
                  <a:cubicBezTo>
                    <a:pt x="1950" y="0"/>
                    <a:pt x="1904" y="27"/>
                    <a:pt x="1877" y="91"/>
                  </a:cubicBezTo>
                  <a:cubicBezTo>
                    <a:pt x="1591" y="679"/>
                    <a:pt x="1352" y="1299"/>
                    <a:pt x="1145" y="1920"/>
                  </a:cubicBezTo>
                  <a:cubicBezTo>
                    <a:pt x="812" y="1395"/>
                    <a:pt x="525" y="822"/>
                    <a:pt x="239" y="266"/>
                  </a:cubicBezTo>
                  <a:cubicBezTo>
                    <a:pt x="218" y="229"/>
                    <a:pt x="183" y="213"/>
                    <a:pt x="147" y="213"/>
                  </a:cubicBezTo>
                  <a:cubicBezTo>
                    <a:pt x="75" y="213"/>
                    <a:pt x="1" y="277"/>
                    <a:pt x="32" y="361"/>
                  </a:cubicBezTo>
                  <a:cubicBezTo>
                    <a:pt x="319" y="1061"/>
                    <a:pt x="653" y="1745"/>
                    <a:pt x="1034" y="2396"/>
                  </a:cubicBezTo>
                  <a:cubicBezTo>
                    <a:pt x="1066" y="2460"/>
                    <a:pt x="1126" y="2492"/>
                    <a:pt x="1185" y="2492"/>
                  </a:cubicBezTo>
                  <a:cubicBezTo>
                    <a:pt x="1245" y="2492"/>
                    <a:pt x="1304" y="2460"/>
                    <a:pt x="1336" y="2396"/>
                  </a:cubicBezTo>
                  <a:cubicBezTo>
                    <a:pt x="1654" y="1713"/>
                    <a:pt x="2052" y="950"/>
                    <a:pt x="2195" y="218"/>
                  </a:cubicBezTo>
                  <a:cubicBezTo>
                    <a:pt x="2205" y="102"/>
                    <a:pt x="2097" y="0"/>
                    <a:pt x="200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3446922" y="488962"/>
              <a:ext cx="36600" cy="44600"/>
            </a:xfrm>
            <a:custGeom>
              <a:avLst/>
              <a:gdLst/>
              <a:ahLst/>
              <a:cxnLst/>
              <a:rect l="l" t="t" r="r" b="b"/>
              <a:pathLst>
                <a:path w="1464" h="1784" extrusionOk="0">
                  <a:moveTo>
                    <a:pt x="541" y="1"/>
                  </a:moveTo>
                  <a:cubicBezTo>
                    <a:pt x="382" y="1"/>
                    <a:pt x="232" y="80"/>
                    <a:pt x="191" y="257"/>
                  </a:cubicBezTo>
                  <a:cubicBezTo>
                    <a:pt x="181" y="353"/>
                    <a:pt x="270" y="435"/>
                    <a:pt x="350" y="435"/>
                  </a:cubicBezTo>
                  <a:cubicBezTo>
                    <a:pt x="389" y="435"/>
                    <a:pt x="425" y="416"/>
                    <a:pt x="446" y="369"/>
                  </a:cubicBezTo>
                  <a:cubicBezTo>
                    <a:pt x="471" y="312"/>
                    <a:pt x="511" y="288"/>
                    <a:pt x="551" y="288"/>
                  </a:cubicBezTo>
                  <a:cubicBezTo>
                    <a:pt x="612" y="288"/>
                    <a:pt x="675" y="345"/>
                    <a:pt x="684" y="432"/>
                  </a:cubicBezTo>
                  <a:cubicBezTo>
                    <a:pt x="684" y="575"/>
                    <a:pt x="621" y="687"/>
                    <a:pt x="509" y="782"/>
                  </a:cubicBezTo>
                  <a:cubicBezTo>
                    <a:pt x="382" y="925"/>
                    <a:pt x="207" y="1036"/>
                    <a:pt x="80" y="1179"/>
                  </a:cubicBezTo>
                  <a:cubicBezTo>
                    <a:pt x="1" y="1259"/>
                    <a:pt x="16" y="1386"/>
                    <a:pt x="112" y="1450"/>
                  </a:cubicBezTo>
                  <a:cubicBezTo>
                    <a:pt x="446" y="1656"/>
                    <a:pt x="827" y="1768"/>
                    <a:pt x="1209" y="1784"/>
                  </a:cubicBezTo>
                  <a:cubicBezTo>
                    <a:pt x="1400" y="1784"/>
                    <a:pt x="1463" y="1481"/>
                    <a:pt x="1257" y="1450"/>
                  </a:cubicBezTo>
                  <a:cubicBezTo>
                    <a:pt x="1002" y="1402"/>
                    <a:pt x="748" y="1338"/>
                    <a:pt x="493" y="1243"/>
                  </a:cubicBezTo>
                  <a:cubicBezTo>
                    <a:pt x="796" y="957"/>
                    <a:pt x="1177" y="623"/>
                    <a:pt x="939" y="210"/>
                  </a:cubicBezTo>
                  <a:cubicBezTo>
                    <a:pt x="860" y="76"/>
                    <a:pt x="696" y="1"/>
                    <a:pt x="5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3386100" y="613050"/>
              <a:ext cx="63450" cy="58000"/>
            </a:xfrm>
            <a:custGeom>
              <a:avLst/>
              <a:gdLst/>
              <a:ahLst/>
              <a:cxnLst/>
              <a:rect l="l" t="t" r="r" b="b"/>
              <a:pathLst>
                <a:path w="2538" h="2320" extrusionOk="0">
                  <a:moveTo>
                    <a:pt x="663" y="0"/>
                  </a:moveTo>
                  <a:cubicBezTo>
                    <a:pt x="437" y="0"/>
                    <a:pt x="226" y="131"/>
                    <a:pt x="176" y="409"/>
                  </a:cubicBezTo>
                  <a:cubicBezTo>
                    <a:pt x="176" y="468"/>
                    <a:pt x="230" y="508"/>
                    <a:pt x="283" y="508"/>
                  </a:cubicBezTo>
                  <a:cubicBezTo>
                    <a:pt x="316" y="508"/>
                    <a:pt x="348" y="493"/>
                    <a:pt x="366" y="456"/>
                  </a:cubicBezTo>
                  <a:cubicBezTo>
                    <a:pt x="417" y="300"/>
                    <a:pt x="496" y="242"/>
                    <a:pt x="580" y="242"/>
                  </a:cubicBezTo>
                  <a:cubicBezTo>
                    <a:pt x="763" y="242"/>
                    <a:pt x="971" y="516"/>
                    <a:pt x="971" y="679"/>
                  </a:cubicBezTo>
                  <a:cubicBezTo>
                    <a:pt x="939" y="870"/>
                    <a:pt x="859" y="1061"/>
                    <a:pt x="716" y="1204"/>
                  </a:cubicBezTo>
                  <a:cubicBezTo>
                    <a:pt x="541" y="1426"/>
                    <a:pt x="303" y="1601"/>
                    <a:pt x="96" y="1792"/>
                  </a:cubicBezTo>
                  <a:cubicBezTo>
                    <a:pt x="1" y="1919"/>
                    <a:pt x="80" y="2094"/>
                    <a:pt x="239" y="2110"/>
                  </a:cubicBezTo>
                  <a:cubicBezTo>
                    <a:pt x="748" y="2189"/>
                    <a:pt x="1273" y="2269"/>
                    <a:pt x="1781" y="2317"/>
                  </a:cubicBezTo>
                  <a:cubicBezTo>
                    <a:pt x="1811" y="2318"/>
                    <a:pt x="1841" y="2319"/>
                    <a:pt x="1871" y="2319"/>
                  </a:cubicBezTo>
                  <a:cubicBezTo>
                    <a:pt x="2113" y="2319"/>
                    <a:pt x="2354" y="2255"/>
                    <a:pt x="2481" y="2014"/>
                  </a:cubicBezTo>
                  <a:cubicBezTo>
                    <a:pt x="2538" y="1878"/>
                    <a:pt x="2425" y="1759"/>
                    <a:pt x="2303" y="1759"/>
                  </a:cubicBezTo>
                  <a:cubicBezTo>
                    <a:pt x="2254" y="1759"/>
                    <a:pt x="2204" y="1778"/>
                    <a:pt x="2163" y="1824"/>
                  </a:cubicBezTo>
                  <a:cubicBezTo>
                    <a:pt x="2106" y="1912"/>
                    <a:pt x="1975" y="1940"/>
                    <a:pt x="1824" y="1940"/>
                  </a:cubicBezTo>
                  <a:cubicBezTo>
                    <a:pt x="1596" y="1940"/>
                    <a:pt x="1324" y="1875"/>
                    <a:pt x="1209" y="1856"/>
                  </a:cubicBezTo>
                  <a:lnTo>
                    <a:pt x="637" y="1792"/>
                  </a:lnTo>
                  <a:cubicBezTo>
                    <a:pt x="1034" y="1379"/>
                    <a:pt x="1527" y="886"/>
                    <a:pt x="1193" y="297"/>
                  </a:cubicBezTo>
                  <a:cubicBezTo>
                    <a:pt x="1074" y="103"/>
                    <a:pt x="863" y="0"/>
                    <a:pt x="6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3446925" y="556775"/>
              <a:ext cx="58450" cy="74625"/>
            </a:xfrm>
            <a:custGeom>
              <a:avLst/>
              <a:gdLst/>
              <a:ahLst/>
              <a:cxnLst/>
              <a:rect l="l" t="t" r="r" b="b"/>
              <a:pathLst>
                <a:path w="2338" h="2985" extrusionOk="0">
                  <a:moveTo>
                    <a:pt x="1392" y="0"/>
                  </a:moveTo>
                  <a:cubicBezTo>
                    <a:pt x="1054" y="0"/>
                    <a:pt x="719" y="105"/>
                    <a:pt x="446" y="307"/>
                  </a:cubicBezTo>
                  <a:cubicBezTo>
                    <a:pt x="223" y="466"/>
                    <a:pt x="0" y="736"/>
                    <a:pt x="175" y="1006"/>
                  </a:cubicBezTo>
                  <a:cubicBezTo>
                    <a:pt x="430" y="1372"/>
                    <a:pt x="1050" y="1276"/>
                    <a:pt x="1415" y="1404"/>
                  </a:cubicBezTo>
                  <a:cubicBezTo>
                    <a:pt x="1702" y="1499"/>
                    <a:pt x="1861" y="1642"/>
                    <a:pt x="1829" y="1944"/>
                  </a:cubicBezTo>
                  <a:cubicBezTo>
                    <a:pt x="1829" y="2215"/>
                    <a:pt x="1638" y="2437"/>
                    <a:pt x="1368" y="2485"/>
                  </a:cubicBezTo>
                  <a:cubicBezTo>
                    <a:pt x="1081" y="2548"/>
                    <a:pt x="875" y="2485"/>
                    <a:pt x="620" y="2628"/>
                  </a:cubicBezTo>
                  <a:cubicBezTo>
                    <a:pt x="444" y="2737"/>
                    <a:pt x="558" y="2985"/>
                    <a:pt x="734" y="2985"/>
                  </a:cubicBezTo>
                  <a:cubicBezTo>
                    <a:pt x="763" y="2985"/>
                    <a:pt x="795" y="2978"/>
                    <a:pt x="827" y="2962"/>
                  </a:cubicBezTo>
                  <a:cubicBezTo>
                    <a:pt x="1034" y="2835"/>
                    <a:pt x="1368" y="2898"/>
                    <a:pt x="1622" y="2803"/>
                  </a:cubicBezTo>
                  <a:cubicBezTo>
                    <a:pt x="1781" y="2739"/>
                    <a:pt x="1924" y="2644"/>
                    <a:pt x="2051" y="2517"/>
                  </a:cubicBezTo>
                  <a:cubicBezTo>
                    <a:pt x="2258" y="2278"/>
                    <a:pt x="2338" y="1960"/>
                    <a:pt x="2226" y="1658"/>
                  </a:cubicBezTo>
                  <a:cubicBezTo>
                    <a:pt x="2083" y="1324"/>
                    <a:pt x="1781" y="1086"/>
                    <a:pt x="1431" y="1022"/>
                  </a:cubicBezTo>
                  <a:cubicBezTo>
                    <a:pt x="1304" y="990"/>
                    <a:pt x="1177" y="958"/>
                    <a:pt x="1034" y="943"/>
                  </a:cubicBezTo>
                  <a:cubicBezTo>
                    <a:pt x="779" y="911"/>
                    <a:pt x="700" y="1006"/>
                    <a:pt x="716" y="688"/>
                  </a:cubicBezTo>
                  <a:cubicBezTo>
                    <a:pt x="732" y="370"/>
                    <a:pt x="859" y="354"/>
                    <a:pt x="1113" y="275"/>
                  </a:cubicBezTo>
                  <a:cubicBezTo>
                    <a:pt x="1256" y="239"/>
                    <a:pt x="1408" y="221"/>
                    <a:pt x="1563" y="221"/>
                  </a:cubicBezTo>
                  <a:cubicBezTo>
                    <a:pt x="1614" y="221"/>
                    <a:pt x="1666" y="223"/>
                    <a:pt x="1717" y="227"/>
                  </a:cubicBezTo>
                  <a:cubicBezTo>
                    <a:pt x="1813" y="211"/>
                    <a:pt x="1829" y="84"/>
                    <a:pt x="1733" y="36"/>
                  </a:cubicBezTo>
                  <a:cubicBezTo>
                    <a:pt x="1621" y="12"/>
                    <a:pt x="1506" y="0"/>
                    <a:pt x="139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46"/>
          <p:cNvGrpSpPr/>
          <p:nvPr/>
        </p:nvGrpSpPr>
        <p:grpSpPr>
          <a:xfrm rot="-1800163">
            <a:off x="506966" y="2643805"/>
            <a:ext cx="416257" cy="153890"/>
            <a:chOff x="802913" y="1830900"/>
            <a:chExt cx="469008" cy="173401"/>
          </a:xfrm>
        </p:grpSpPr>
        <p:sp>
          <p:nvSpPr>
            <p:cNvPr id="365" name="Google Shape;365;p46"/>
            <p:cNvSpPr/>
            <p:nvPr/>
          </p:nvSpPr>
          <p:spPr>
            <a:xfrm>
              <a:off x="802913" y="1846010"/>
              <a:ext cx="131650" cy="155361"/>
            </a:xfrm>
            <a:custGeom>
              <a:avLst/>
              <a:gdLst/>
              <a:ahLst/>
              <a:cxnLst/>
              <a:rect l="l" t="t" r="r" b="b"/>
              <a:pathLst>
                <a:path w="3459" h="4082" extrusionOk="0">
                  <a:moveTo>
                    <a:pt x="2017" y="0"/>
                  </a:moveTo>
                  <a:cubicBezTo>
                    <a:pt x="1396" y="0"/>
                    <a:pt x="740" y="194"/>
                    <a:pt x="430" y="483"/>
                  </a:cubicBezTo>
                  <a:cubicBezTo>
                    <a:pt x="0" y="881"/>
                    <a:pt x="255" y="1294"/>
                    <a:pt x="636" y="1628"/>
                  </a:cubicBezTo>
                  <a:cubicBezTo>
                    <a:pt x="938" y="1882"/>
                    <a:pt x="1256" y="2105"/>
                    <a:pt x="1590" y="2296"/>
                  </a:cubicBezTo>
                  <a:cubicBezTo>
                    <a:pt x="1845" y="2455"/>
                    <a:pt x="2194" y="2598"/>
                    <a:pt x="2321" y="2868"/>
                  </a:cubicBezTo>
                  <a:cubicBezTo>
                    <a:pt x="2601" y="3411"/>
                    <a:pt x="2048" y="3711"/>
                    <a:pt x="1564" y="3711"/>
                  </a:cubicBezTo>
                  <a:cubicBezTo>
                    <a:pt x="1551" y="3711"/>
                    <a:pt x="1539" y="3711"/>
                    <a:pt x="1527" y="3711"/>
                  </a:cubicBezTo>
                  <a:cubicBezTo>
                    <a:pt x="1304" y="3727"/>
                    <a:pt x="1304" y="4061"/>
                    <a:pt x="1527" y="4077"/>
                  </a:cubicBezTo>
                  <a:cubicBezTo>
                    <a:pt x="1572" y="4080"/>
                    <a:pt x="1617" y="4081"/>
                    <a:pt x="1662" y="4081"/>
                  </a:cubicBezTo>
                  <a:cubicBezTo>
                    <a:pt x="2507" y="4081"/>
                    <a:pt x="3318" y="3520"/>
                    <a:pt x="2624" y="2630"/>
                  </a:cubicBezTo>
                  <a:cubicBezTo>
                    <a:pt x="2242" y="2153"/>
                    <a:pt x="1590" y="1914"/>
                    <a:pt x="1113" y="1549"/>
                  </a:cubicBezTo>
                  <a:cubicBezTo>
                    <a:pt x="763" y="1294"/>
                    <a:pt x="509" y="849"/>
                    <a:pt x="986" y="563"/>
                  </a:cubicBezTo>
                  <a:cubicBezTo>
                    <a:pt x="1240" y="436"/>
                    <a:pt x="1511" y="356"/>
                    <a:pt x="1797" y="340"/>
                  </a:cubicBezTo>
                  <a:cubicBezTo>
                    <a:pt x="1851" y="337"/>
                    <a:pt x="1909" y="335"/>
                    <a:pt x="1970" y="335"/>
                  </a:cubicBezTo>
                  <a:cubicBezTo>
                    <a:pt x="2477" y="335"/>
                    <a:pt x="3158" y="472"/>
                    <a:pt x="3244" y="1040"/>
                  </a:cubicBezTo>
                  <a:cubicBezTo>
                    <a:pt x="3251" y="1096"/>
                    <a:pt x="3291" y="1121"/>
                    <a:pt x="3335" y="1121"/>
                  </a:cubicBezTo>
                  <a:cubicBezTo>
                    <a:pt x="3390" y="1121"/>
                    <a:pt x="3450" y="1079"/>
                    <a:pt x="3450" y="1008"/>
                  </a:cubicBezTo>
                  <a:cubicBezTo>
                    <a:pt x="3459" y="280"/>
                    <a:pt x="2763" y="0"/>
                    <a:pt x="201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938789" y="1943526"/>
              <a:ext cx="67823" cy="13169"/>
            </a:xfrm>
            <a:custGeom>
              <a:avLst/>
              <a:gdLst/>
              <a:ahLst/>
              <a:cxnLst/>
              <a:rect l="l" t="t" r="r" b="b"/>
              <a:pathLst>
                <a:path w="1782" h="346" extrusionOk="0">
                  <a:moveTo>
                    <a:pt x="1590" y="0"/>
                  </a:moveTo>
                  <a:cubicBezTo>
                    <a:pt x="1178" y="28"/>
                    <a:pt x="779" y="67"/>
                    <a:pt x="360" y="67"/>
                  </a:cubicBezTo>
                  <a:cubicBezTo>
                    <a:pt x="293" y="67"/>
                    <a:pt x="227" y="66"/>
                    <a:pt x="159" y="64"/>
                  </a:cubicBezTo>
                  <a:cubicBezTo>
                    <a:pt x="0" y="64"/>
                    <a:pt x="0" y="318"/>
                    <a:pt x="159" y="318"/>
                  </a:cubicBezTo>
                  <a:cubicBezTo>
                    <a:pt x="344" y="336"/>
                    <a:pt x="529" y="345"/>
                    <a:pt x="713" y="345"/>
                  </a:cubicBezTo>
                  <a:cubicBezTo>
                    <a:pt x="1020" y="345"/>
                    <a:pt x="1324" y="320"/>
                    <a:pt x="1622" y="271"/>
                  </a:cubicBezTo>
                  <a:cubicBezTo>
                    <a:pt x="1781" y="223"/>
                    <a:pt x="1749" y="0"/>
                    <a:pt x="15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934564" y="1912290"/>
              <a:ext cx="74103" cy="10619"/>
            </a:xfrm>
            <a:custGeom>
              <a:avLst/>
              <a:gdLst/>
              <a:ahLst/>
              <a:cxnLst/>
              <a:rect l="l" t="t" r="r" b="b"/>
              <a:pathLst>
                <a:path w="1947" h="279" extrusionOk="0">
                  <a:moveTo>
                    <a:pt x="1359" y="0"/>
                  </a:moveTo>
                  <a:cubicBezTo>
                    <a:pt x="954" y="0"/>
                    <a:pt x="549" y="18"/>
                    <a:pt x="143" y="54"/>
                  </a:cubicBezTo>
                  <a:cubicBezTo>
                    <a:pt x="16" y="70"/>
                    <a:pt x="0" y="277"/>
                    <a:pt x="143" y="277"/>
                  </a:cubicBezTo>
                  <a:cubicBezTo>
                    <a:pt x="387" y="255"/>
                    <a:pt x="631" y="246"/>
                    <a:pt x="875" y="246"/>
                  </a:cubicBezTo>
                  <a:cubicBezTo>
                    <a:pt x="1172" y="246"/>
                    <a:pt x="1468" y="259"/>
                    <a:pt x="1765" y="277"/>
                  </a:cubicBezTo>
                  <a:cubicBezTo>
                    <a:pt x="1774" y="278"/>
                    <a:pt x="1782" y="279"/>
                    <a:pt x="1790" y="279"/>
                  </a:cubicBezTo>
                  <a:cubicBezTo>
                    <a:pt x="1941" y="279"/>
                    <a:pt x="1946" y="6"/>
                    <a:pt x="1765" y="6"/>
                  </a:cubicBezTo>
                  <a:cubicBezTo>
                    <a:pt x="1630" y="2"/>
                    <a:pt x="1495" y="0"/>
                    <a:pt x="13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029041" y="1830900"/>
              <a:ext cx="103942" cy="173401"/>
            </a:xfrm>
            <a:custGeom>
              <a:avLst/>
              <a:gdLst/>
              <a:ahLst/>
              <a:cxnLst/>
              <a:rect l="l" t="t" r="r" b="b"/>
              <a:pathLst>
                <a:path w="2731" h="4556" extrusionOk="0">
                  <a:moveTo>
                    <a:pt x="2430" y="1"/>
                  </a:moveTo>
                  <a:cubicBezTo>
                    <a:pt x="2345" y="1"/>
                    <a:pt x="2263" y="45"/>
                    <a:pt x="2254" y="133"/>
                  </a:cubicBezTo>
                  <a:cubicBezTo>
                    <a:pt x="2031" y="1437"/>
                    <a:pt x="1888" y="2741"/>
                    <a:pt x="1809" y="4060"/>
                  </a:cubicBezTo>
                  <a:cubicBezTo>
                    <a:pt x="1475" y="3742"/>
                    <a:pt x="1221" y="2979"/>
                    <a:pt x="1062" y="2677"/>
                  </a:cubicBezTo>
                  <a:cubicBezTo>
                    <a:pt x="791" y="2136"/>
                    <a:pt x="521" y="1612"/>
                    <a:pt x="267" y="1071"/>
                  </a:cubicBezTo>
                  <a:cubicBezTo>
                    <a:pt x="247" y="1022"/>
                    <a:pt x="211" y="1001"/>
                    <a:pt x="174" y="1001"/>
                  </a:cubicBezTo>
                  <a:cubicBezTo>
                    <a:pt x="92" y="1001"/>
                    <a:pt x="0" y="1100"/>
                    <a:pt x="44" y="1198"/>
                  </a:cubicBezTo>
                  <a:cubicBezTo>
                    <a:pt x="378" y="1977"/>
                    <a:pt x="759" y="2741"/>
                    <a:pt x="1141" y="3504"/>
                  </a:cubicBezTo>
                  <a:cubicBezTo>
                    <a:pt x="1348" y="3901"/>
                    <a:pt x="1475" y="4410"/>
                    <a:pt x="1936" y="4553"/>
                  </a:cubicBezTo>
                  <a:cubicBezTo>
                    <a:pt x="1945" y="4554"/>
                    <a:pt x="1955" y="4555"/>
                    <a:pt x="1964" y="4555"/>
                  </a:cubicBezTo>
                  <a:cubicBezTo>
                    <a:pt x="2066" y="4555"/>
                    <a:pt x="2160" y="4479"/>
                    <a:pt x="2174" y="4362"/>
                  </a:cubicBezTo>
                  <a:cubicBezTo>
                    <a:pt x="2254" y="3059"/>
                    <a:pt x="2381" y="1771"/>
                    <a:pt x="2588" y="467"/>
                  </a:cubicBezTo>
                  <a:cubicBezTo>
                    <a:pt x="2683" y="435"/>
                    <a:pt x="2731" y="308"/>
                    <a:pt x="2683" y="229"/>
                  </a:cubicBezTo>
                  <a:lnTo>
                    <a:pt x="2604" y="85"/>
                  </a:lnTo>
                  <a:cubicBezTo>
                    <a:pt x="2568" y="29"/>
                    <a:pt x="2499" y="1"/>
                    <a:pt x="243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149918" y="1932177"/>
              <a:ext cx="30296" cy="21694"/>
            </a:xfrm>
            <a:custGeom>
              <a:avLst/>
              <a:gdLst/>
              <a:ahLst/>
              <a:cxnLst/>
              <a:rect l="l" t="t" r="r" b="b"/>
              <a:pathLst>
                <a:path w="796" h="570" extrusionOk="0">
                  <a:moveTo>
                    <a:pt x="604" y="0"/>
                  </a:moveTo>
                  <a:cubicBezTo>
                    <a:pt x="509" y="0"/>
                    <a:pt x="398" y="32"/>
                    <a:pt x="334" y="95"/>
                  </a:cubicBezTo>
                  <a:cubicBezTo>
                    <a:pt x="321" y="94"/>
                    <a:pt x="308" y="93"/>
                    <a:pt x="296" y="93"/>
                  </a:cubicBezTo>
                  <a:cubicBezTo>
                    <a:pt x="182" y="93"/>
                    <a:pt x="76" y="156"/>
                    <a:pt x="48" y="270"/>
                  </a:cubicBezTo>
                  <a:cubicBezTo>
                    <a:pt x="0" y="429"/>
                    <a:pt x="111" y="525"/>
                    <a:pt x="254" y="557"/>
                  </a:cubicBezTo>
                  <a:cubicBezTo>
                    <a:pt x="290" y="565"/>
                    <a:pt x="325" y="570"/>
                    <a:pt x="359" y="570"/>
                  </a:cubicBezTo>
                  <a:cubicBezTo>
                    <a:pt x="571" y="570"/>
                    <a:pt x="752" y="408"/>
                    <a:pt x="779" y="175"/>
                  </a:cubicBezTo>
                  <a:cubicBezTo>
                    <a:pt x="795" y="80"/>
                    <a:pt x="700" y="16"/>
                    <a:pt x="6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197132" y="1852061"/>
              <a:ext cx="74788" cy="131726"/>
            </a:xfrm>
            <a:custGeom>
              <a:avLst/>
              <a:gdLst/>
              <a:ahLst/>
              <a:cxnLst/>
              <a:rect l="l" t="t" r="r" b="b"/>
              <a:pathLst>
                <a:path w="1965" h="3461" extrusionOk="0">
                  <a:moveTo>
                    <a:pt x="596" y="0"/>
                  </a:moveTo>
                  <a:cubicBezTo>
                    <a:pt x="568" y="0"/>
                    <a:pt x="541" y="16"/>
                    <a:pt x="525" y="54"/>
                  </a:cubicBezTo>
                  <a:cubicBezTo>
                    <a:pt x="159" y="849"/>
                    <a:pt x="0" y="2169"/>
                    <a:pt x="461" y="2964"/>
                  </a:cubicBezTo>
                  <a:cubicBezTo>
                    <a:pt x="627" y="3249"/>
                    <a:pt x="980" y="3460"/>
                    <a:pt x="1303" y="3460"/>
                  </a:cubicBezTo>
                  <a:cubicBezTo>
                    <a:pt x="1537" y="3460"/>
                    <a:pt x="1756" y="3349"/>
                    <a:pt x="1876" y="3075"/>
                  </a:cubicBezTo>
                  <a:cubicBezTo>
                    <a:pt x="1964" y="2943"/>
                    <a:pt x="1846" y="2811"/>
                    <a:pt x="1729" y="2811"/>
                  </a:cubicBezTo>
                  <a:cubicBezTo>
                    <a:pt x="1676" y="2811"/>
                    <a:pt x="1624" y="2837"/>
                    <a:pt x="1590" y="2900"/>
                  </a:cubicBezTo>
                  <a:cubicBezTo>
                    <a:pt x="1476" y="3050"/>
                    <a:pt x="1360" y="3109"/>
                    <a:pt x="1249" y="3109"/>
                  </a:cubicBezTo>
                  <a:cubicBezTo>
                    <a:pt x="973" y="3109"/>
                    <a:pt x="731" y="2741"/>
                    <a:pt x="652" y="2503"/>
                  </a:cubicBezTo>
                  <a:cubicBezTo>
                    <a:pt x="588" y="2264"/>
                    <a:pt x="557" y="2010"/>
                    <a:pt x="541" y="1771"/>
                  </a:cubicBezTo>
                  <a:cubicBezTo>
                    <a:pt x="843" y="1771"/>
                    <a:pt x="1129" y="1771"/>
                    <a:pt x="1415" y="1803"/>
                  </a:cubicBezTo>
                  <a:cubicBezTo>
                    <a:pt x="1424" y="1804"/>
                    <a:pt x="1433" y="1805"/>
                    <a:pt x="1441" y="1805"/>
                  </a:cubicBezTo>
                  <a:cubicBezTo>
                    <a:pt x="1621" y="1805"/>
                    <a:pt x="1613" y="1485"/>
                    <a:pt x="1415" y="1485"/>
                  </a:cubicBezTo>
                  <a:cubicBezTo>
                    <a:pt x="1129" y="1485"/>
                    <a:pt x="843" y="1501"/>
                    <a:pt x="541" y="1549"/>
                  </a:cubicBezTo>
                  <a:cubicBezTo>
                    <a:pt x="572" y="1072"/>
                    <a:pt x="620" y="595"/>
                    <a:pt x="700" y="134"/>
                  </a:cubicBezTo>
                  <a:cubicBezTo>
                    <a:pt x="710" y="60"/>
                    <a:pt x="651" y="0"/>
                    <a:pt x="5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46"/>
          <p:cNvGrpSpPr/>
          <p:nvPr/>
        </p:nvGrpSpPr>
        <p:grpSpPr>
          <a:xfrm>
            <a:off x="7956378" y="1690913"/>
            <a:ext cx="570187" cy="173398"/>
            <a:chOff x="4307263" y="535000"/>
            <a:chExt cx="335325" cy="101975"/>
          </a:xfrm>
        </p:grpSpPr>
        <p:sp>
          <p:nvSpPr>
            <p:cNvPr id="372" name="Google Shape;372;p46"/>
            <p:cNvSpPr/>
            <p:nvPr/>
          </p:nvSpPr>
          <p:spPr>
            <a:xfrm>
              <a:off x="4307263" y="550425"/>
              <a:ext cx="93725" cy="86550"/>
            </a:xfrm>
            <a:custGeom>
              <a:avLst/>
              <a:gdLst/>
              <a:ahLst/>
              <a:cxnLst/>
              <a:rect l="l" t="t" r="r" b="b"/>
              <a:pathLst>
                <a:path w="3749" h="3462" extrusionOk="0">
                  <a:moveTo>
                    <a:pt x="930" y="472"/>
                  </a:moveTo>
                  <a:cubicBezTo>
                    <a:pt x="1544" y="472"/>
                    <a:pt x="2090" y="1607"/>
                    <a:pt x="1698" y="2223"/>
                  </a:cubicBezTo>
                  <a:cubicBezTo>
                    <a:pt x="1539" y="2032"/>
                    <a:pt x="1364" y="1858"/>
                    <a:pt x="1189" y="1715"/>
                  </a:cubicBezTo>
                  <a:cubicBezTo>
                    <a:pt x="1165" y="1694"/>
                    <a:pt x="1138" y="1685"/>
                    <a:pt x="1113" y="1685"/>
                  </a:cubicBezTo>
                  <a:cubicBezTo>
                    <a:pt x="1021" y="1685"/>
                    <a:pt x="943" y="1799"/>
                    <a:pt x="1030" y="1873"/>
                  </a:cubicBezTo>
                  <a:cubicBezTo>
                    <a:pt x="1205" y="2032"/>
                    <a:pt x="1364" y="2207"/>
                    <a:pt x="1507" y="2414"/>
                  </a:cubicBezTo>
                  <a:cubicBezTo>
                    <a:pt x="1475" y="2430"/>
                    <a:pt x="1459" y="2446"/>
                    <a:pt x="1427" y="2462"/>
                  </a:cubicBezTo>
                  <a:cubicBezTo>
                    <a:pt x="1312" y="2524"/>
                    <a:pt x="1204" y="2552"/>
                    <a:pt x="1105" y="2552"/>
                  </a:cubicBezTo>
                  <a:cubicBezTo>
                    <a:pt x="697" y="2552"/>
                    <a:pt x="435" y="2089"/>
                    <a:pt x="410" y="1667"/>
                  </a:cubicBezTo>
                  <a:cubicBezTo>
                    <a:pt x="410" y="1460"/>
                    <a:pt x="426" y="1253"/>
                    <a:pt x="489" y="1063"/>
                  </a:cubicBezTo>
                  <a:cubicBezTo>
                    <a:pt x="521" y="888"/>
                    <a:pt x="585" y="697"/>
                    <a:pt x="680" y="538"/>
                  </a:cubicBezTo>
                  <a:cubicBezTo>
                    <a:pt x="763" y="493"/>
                    <a:pt x="847" y="472"/>
                    <a:pt x="930" y="472"/>
                  </a:cubicBezTo>
                  <a:close/>
                  <a:moveTo>
                    <a:pt x="932" y="1"/>
                  </a:moveTo>
                  <a:cubicBezTo>
                    <a:pt x="799" y="1"/>
                    <a:pt x="677" y="86"/>
                    <a:pt x="569" y="220"/>
                  </a:cubicBezTo>
                  <a:cubicBezTo>
                    <a:pt x="521" y="236"/>
                    <a:pt x="489" y="268"/>
                    <a:pt x="442" y="299"/>
                  </a:cubicBezTo>
                  <a:cubicBezTo>
                    <a:pt x="394" y="331"/>
                    <a:pt x="378" y="395"/>
                    <a:pt x="410" y="458"/>
                  </a:cubicBezTo>
                  <a:cubicBezTo>
                    <a:pt x="251" y="745"/>
                    <a:pt x="155" y="1047"/>
                    <a:pt x="92" y="1365"/>
                  </a:cubicBezTo>
                  <a:cubicBezTo>
                    <a:pt x="1" y="2031"/>
                    <a:pt x="357" y="2914"/>
                    <a:pt x="1119" y="2914"/>
                  </a:cubicBezTo>
                  <a:cubicBezTo>
                    <a:pt x="1157" y="2914"/>
                    <a:pt x="1196" y="2911"/>
                    <a:pt x="1237" y="2907"/>
                  </a:cubicBezTo>
                  <a:cubicBezTo>
                    <a:pt x="1411" y="2891"/>
                    <a:pt x="1570" y="2827"/>
                    <a:pt x="1714" y="2732"/>
                  </a:cubicBezTo>
                  <a:cubicBezTo>
                    <a:pt x="1825" y="2939"/>
                    <a:pt x="1936" y="3161"/>
                    <a:pt x="2031" y="3384"/>
                  </a:cubicBezTo>
                  <a:cubicBezTo>
                    <a:pt x="2059" y="3438"/>
                    <a:pt x="2106" y="3461"/>
                    <a:pt x="2156" y="3461"/>
                  </a:cubicBezTo>
                  <a:cubicBezTo>
                    <a:pt x="2250" y="3461"/>
                    <a:pt x="2349" y="3377"/>
                    <a:pt x="2318" y="3273"/>
                  </a:cubicBezTo>
                  <a:cubicBezTo>
                    <a:pt x="2222" y="3002"/>
                    <a:pt x="2095" y="2748"/>
                    <a:pt x="1936" y="2525"/>
                  </a:cubicBezTo>
                  <a:cubicBezTo>
                    <a:pt x="2111" y="2287"/>
                    <a:pt x="2206" y="2017"/>
                    <a:pt x="2206" y="1730"/>
                  </a:cubicBezTo>
                  <a:cubicBezTo>
                    <a:pt x="2222" y="1730"/>
                    <a:pt x="2238" y="1746"/>
                    <a:pt x="2254" y="1746"/>
                  </a:cubicBezTo>
                  <a:cubicBezTo>
                    <a:pt x="2699" y="1746"/>
                    <a:pt x="3129" y="1762"/>
                    <a:pt x="3558" y="1762"/>
                  </a:cubicBezTo>
                  <a:cubicBezTo>
                    <a:pt x="3749" y="1746"/>
                    <a:pt x="3749" y="1460"/>
                    <a:pt x="3558" y="1460"/>
                  </a:cubicBezTo>
                  <a:cubicBezTo>
                    <a:pt x="3129" y="1460"/>
                    <a:pt x="2683" y="1476"/>
                    <a:pt x="2254" y="1476"/>
                  </a:cubicBezTo>
                  <a:cubicBezTo>
                    <a:pt x="2238" y="1476"/>
                    <a:pt x="2206" y="1492"/>
                    <a:pt x="2190" y="1508"/>
                  </a:cubicBezTo>
                  <a:cubicBezTo>
                    <a:pt x="2175" y="1381"/>
                    <a:pt x="2143" y="1253"/>
                    <a:pt x="2095" y="1142"/>
                  </a:cubicBezTo>
                  <a:cubicBezTo>
                    <a:pt x="1936" y="761"/>
                    <a:pt x="1666" y="443"/>
                    <a:pt x="1316" y="236"/>
                  </a:cubicBezTo>
                  <a:cubicBezTo>
                    <a:pt x="1180" y="70"/>
                    <a:pt x="1052" y="1"/>
                    <a:pt x="93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4361163" y="555825"/>
              <a:ext cx="39825" cy="10200"/>
            </a:xfrm>
            <a:custGeom>
              <a:avLst/>
              <a:gdLst/>
              <a:ahLst/>
              <a:cxnLst/>
              <a:rect l="l" t="t" r="r" b="b"/>
              <a:pathLst>
                <a:path w="1593" h="408" extrusionOk="0">
                  <a:moveTo>
                    <a:pt x="1376" y="1"/>
                  </a:moveTo>
                  <a:cubicBezTo>
                    <a:pt x="1363" y="1"/>
                    <a:pt x="1350" y="2"/>
                    <a:pt x="1336" y="6"/>
                  </a:cubicBezTo>
                  <a:cubicBezTo>
                    <a:pt x="955" y="101"/>
                    <a:pt x="557" y="165"/>
                    <a:pt x="144" y="181"/>
                  </a:cubicBezTo>
                  <a:cubicBezTo>
                    <a:pt x="1" y="181"/>
                    <a:pt x="1" y="403"/>
                    <a:pt x="144" y="403"/>
                  </a:cubicBezTo>
                  <a:cubicBezTo>
                    <a:pt x="213" y="406"/>
                    <a:pt x="283" y="407"/>
                    <a:pt x="353" y="407"/>
                  </a:cubicBezTo>
                  <a:cubicBezTo>
                    <a:pt x="712" y="407"/>
                    <a:pt x="1069" y="372"/>
                    <a:pt x="1416" y="292"/>
                  </a:cubicBezTo>
                  <a:cubicBezTo>
                    <a:pt x="1592" y="262"/>
                    <a:pt x="1537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4422788" y="535000"/>
              <a:ext cx="80700" cy="85675"/>
            </a:xfrm>
            <a:custGeom>
              <a:avLst/>
              <a:gdLst/>
              <a:ahLst/>
              <a:cxnLst/>
              <a:rect l="l" t="t" r="r" b="b"/>
              <a:pathLst>
                <a:path w="3228" h="3427" extrusionOk="0">
                  <a:moveTo>
                    <a:pt x="685" y="1"/>
                  </a:moveTo>
                  <a:cubicBezTo>
                    <a:pt x="644" y="1"/>
                    <a:pt x="601" y="18"/>
                    <a:pt x="573" y="58"/>
                  </a:cubicBezTo>
                  <a:cubicBezTo>
                    <a:pt x="0" y="1123"/>
                    <a:pt x="302" y="2808"/>
                    <a:pt x="1511" y="3333"/>
                  </a:cubicBezTo>
                  <a:cubicBezTo>
                    <a:pt x="1646" y="3396"/>
                    <a:pt x="1788" y="3426"/>
                    <a:pt x="1929" y="3426"/>
                  </a:cubicBezTo>
                  <a:cubicBezTo>
                    <a:pt x="2286" y="3426"/>
                    <a:pt x="2632" y="3234"/>
                    <a:pt x="2814" y="2904"/>
                  </a:cubicBezTo>
                  <a:cubicBezTo>
                    <a:pt x="3228" y="2236"/>
                    <a:pt x="3005" y="1298"/>
                    <a:pt x="2862" y="551"/>
                  </a:cubicBezTo>
                  <a:cubicBezTo>
                    <a:pt x="2844" y="458"/>
                    <a:pt x="2779" y="418"/>
                    <a:pt x="2710" y="418"/>
                  </a:cubicBezTo>
                  <a:cubicBezTo>
                    <a:pt x="2600" y="418"/>
                    <a:pt x="2477" y="516"/>
                    <a:pt x="2496" y="662"/>
                  </a:cubicBezTo>
                  <a:cubicBezTo>
                    <a:pt x="2608" y="1139"/>
                    <a:pt x="2671" y="1648"/>
                    <a:pt x="2655" y="2141"/>
                  </a:cubicBezTo>
                  <a:cubicBezTo>
                    <a:pt x="2612" y="2571"/>
                    <a:pt x="2401" y="3065"/>
                    <a:pt x="1906" y="3065"/>
                  </a:cubicBezTo>
                  <a:cubicBezTo>
                    <a:pt x="1852" y="3065"/>
                    <a:pt x="1794" y="3059"/>
                    <a:pt x="1733" y="3047"/>
                  </a:cubicBezTo>
                  <a:cubicBezTo>
                    <a:pt x="1463" y="2983"/>
                    <a:pt x="1145" y="2665"/>
                    <a:pt x="1002" y="2443"/>
                  </a:cubicBezTo>
                  <a:cubicBezTo>
                    <a:pt x="525" y="1775"/>
                    <a:pt x="445" y="901"/>
                    <a:pt x="795" y="137"/>
                  </a:cubicBezTo>
                  <a:cubicBezTo>
                    <a:pt x="826" y="56"/>
                    <a:pt x="758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6"/>
            <p:cNvSpPr/>
            <p:nvPr/>
          </p:nvSpPr>
          <p:spPr>
            <a:xfrm>
              <a:off x="4525288" y="566025"/>
              <a:ext cx="38575" cy="38450"/>
            </a:xfrm>
            <a:custGeom>
              <a:avLst/>
              <a:gdLst/>
              <a:ahLst/>
              <a:cxnLst/>
              <a:rect l="l" t="t" r="r" b="b"/>
              <a:pathLst>
                <a:path w="1543" h="1538" extrusionOk="0">
                  <a:moveTo>
                    <a:pt x="1096" y="0"/>
                  </a:moveTo>
                  <a:cubicBezTo>
                    <a:pt x="1036" y="0"/>
                    <a:pt x="976" y="33"/>
                    <a:pt x="954" y="105"/>
                  </a:cubicBezTo>
                  <a:cubicBezTo>
                    <a:pt x="907" y="280"/>
                    <a:pt x="875" y="455"/>
                    <a:pt x="843" y="629"/>
                  </a:cubicBezTo>
                  <a:cubicBezTo>
                    <a:pt x="621" y="629"/>
                    <a:pt x="398" y="645"/>
                    <a:pt x="175" y="661"/>
                  </a:cubicBezTo>
                  <a:cubicBezTo>
                    <a:pt x="0" y="661"/>
                    <a:pt x="0" y="932"/>
                    <a:pt x="175" y="932"/>
                  </a:cubicBezTo>
                  <a:lnTo>
                    <a:pt x="764" y="932"/>
                  </a:lnTo>
                  <a:cubicBezTo>
                    <a:pt x="732" y="1091"/>
                    <a:pt x="684" y="1249"/>
                    <a:pt x="636" y="1393"/>
                  </a:cubicBezTo>
                  <a:cubicBezTo>
                    <a:pt x="604" y="1469"/>
                    <a:pt x="683" y="1538"/>
                    <a:pt x="751" y="1538"/>
                  </a:cubicBezTo>
                  <a:cubicBezTo>
                    <a:pt x="783" y="1538"/>
                    <a:pt x="812" y="1523"/>
                    <a:pt x="827" y="1488"/>
                  </a:cubicBezTo>
                  <a:cubicBezTo>
                    <a:pt x="907" y="1313"/>
                    <a:pt x="986" y="1122"/>
                    <a:pt x="1050" y="932"/>
                  </a:cubicBezTo>
                  <a:cubicBezTo>
                    <a:pt x="1145" y="932"/>
                    <a:pt x="1257" y="932"/>
                    <a:pt x="1336" y="916"/>
                  </a:cubicBezTo>
                  <a:cubicBezTo>
                    <a:pt x="1543" y="916"/>
                    <a:pt x="1543" y="614"/>
                    <a:pt x="1336" y="614"/>
                  </a:cubicBezTo>
                  <a:lnTo>
                    <a:pt x="1161" y="614"/>
                  </a:lnTo>
                  <a:cubicBezTo>
                    <a:pt x="1193" y="455"/>
                    <a:pt x="1225" y="296"/>
                    <a:pt x="1241" y="137"/>
                  </a:cubicBezTo>
                  <a:cubicBezTo>
                    <a:pt x="1241" y="49"/>
                    <a:pt x="1169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6"/>
            <p:cNvSpPr/>
            <p:nvPr/>
          </p:nvSpPr>
          <p:spPr>
            <a:xfrm>
              <a:off x="4585663" y="545500"/>
              <a:ext cx="56925" cy="83050"/>
            </a:xfrm>
            <a:custGeom>
              <a:avLst/>
              <a:gdLst/>
              <a:ahLst/>
              <a:cxnLst/>
              <a:rect l="l" t="t" r="r" b="b"/>
              <a:pathLst>
                <a:path w="2277" h="3322" extrusionOk="0">
                  <a:moveTo>
                    <a:pt x="973" y="465"/>
                  </a:moveTo>
                  <a:cubicBezTo>
                    <a:pt x="1227" y="735"/>
                    <a:pt x="1371" y="1466"/>
                    <a:pt x="1466" y="1753"/>
                  </a:cubicBezTo>
                  <a:cubicBezTo>
                    <a:pt x="1498" y="1848"/>
                    <a:pt x="1530" y="1959"/>
                    <a:pt x="1561" y="2039"/>
                  </a:cubicBezTo>
                  <a:cubicBezTo>
                    <a:pt x="1229" y="2039"/>
                    <a:pt x="897" y="2039"/>
                    <a:pt x="580" y="2054"/>
                  </a:cubicBezTo>
                  <a:lnTo>
                    <a:pt x="580" y="2054"/>
                  </a:lnTo>
                  <a:cubicBezTo>
                    <a:pt x="721" y="1519"/>
                    <a:pt x="831" y="984"/>
                    <a:pt x="973" y="465"/>
                  </a:cubicBezTo>
                  <a:close/>
                  <a:moveTo>
                    <a:pt x="873" y="1"/>
                  </a:moveTo>
                  <a:cubicBezTo>
                    <a:pt x="791" y="1"/>
                    <a:pt x="715" y="48"/>
                    <a:pt x="687" y="131"/>
                  </a:cubicBezTo>
                  <a:cubicBezTo>
                    <a:pt x="448" y="1148"/>
                    <a:pt x="178" y="2166"/>
                    <a:pt x="19" y="3199"/>
                  </a:cubicBezTo>
                  <a:cubicBezTo>
                    <a:pt x="0" y="3274"/>
                    <a:pt x="59" y="3322"/>
                    <a:pt x="120" y="3322"/>
                  </a:cubicBezTo>
                  <a:cubicBezTo>
                    <a:pt x="163" y="3322"/>
                    <a:pt x="206" y="3299"/>
                    <a:pt x="226" y="3247"/>
                  </a:cubicBezTo>
                  <a:cubicBezTo>
                    <a:pt x="321" y="2945"/>
                    <a:pt x="417" y="2627"/>
                    <a:pt x="496" y="2309"/>
                  </a:cubicBezTo>
                  <a:cubicBezTo>
                    <a:pt x="787" y="2332"/>
                    <a:pt x="1070" y="2347"/>
                    <a:pt x="1356" y="2347"/>
                  </a:cubicBezTo>
                  <a:cubicBezTo>
                    <a:pt x="1461" y="2347"/>
                    <a:pt x="1566" y="2345"/>
                    <a:pt x="1673" y="2341"/>
                  </a:cubicBezTo>
                  <a:lnTo>
                    <a:pt x="1689" y="2388"/>
                  </a:lnTo>
                  <a:cubicBezTo>
                    <a:pt x="1736" y="2532"/>
                    <a:pt x="1784" y="2659"/>
                    <a:pt x="1832" y="2802"/>
                  </a:cubicBezTo>
                  <a:cubicBezTo>
                    <a:pt x="1832" y="2818"/>
                    <a:pt x="1848" y="2834"/>
                    <a:pt x="1848" y="2850"/>
                  </a:cubicBezTo>
                  <a:cubicBezTo>
                    <a:pt x="1816" y="2913"/>
                    <a:pt x="1832" y="2977"/>
                    <a:pt x="1879" y="3024"/>
                  </a:cubicBezTo>
                  <a:cubicBezTo>
                    <a:pt x="1926" y="3071"/>
                    <a:pt x="1990" y="3101"/>
                    <a:pt x="2051" y="3101"/>
                  </a:cubicBezTo>
                  <a:cubicBezTo>
                    <a:pt x="2074" y="3101"/>
                    <a:pt x="2097" y="3097"/>
                    <a:pt x="2118" y="3088"/>
                  </a:cubicBezTo>
                  <a:cubicBezTo>
                    <a:pt x="2213" y="3056"/>
                    <a:pt x="2277" y="2961"/>
                    <a:pt x="2245" y="2865"/>
                  </a:cubicBezTo>
                  <a:cubicBezTo>
                    <a:pt x="2150" y="2214"/>
                    <a:pt x="1784" y="1530"/>
                    <a:pt x="1577" y="910"/>
                  </a:cubicBezTo>
                  <a:cubicBezTo>
                    <a:pt x="1434" y="544"/>
                    <a:pt x="1339" y="99"/>
                    <a:pt x="910" y="4"/>
                  </a:cubicBezTo>
                  <a:cubicBezTo>
                    <a:pt x="897" y="2"/>
                    <a:pt x="885" y="1"/>
                    <a:pt x="8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46"/>
          <p:cNvSpPr txBox="1">
            <a:spLocks noGrp="1"/>
          </p:cNvSpPr>
          <p:nvPr>
            <p:ph type="subTitle" idx="1"/>
          </p:nvPr>
        </p:nvSpPr>
        <p:spPr>
          <a:xfrm>
            <a:off x="1826191" y="598875"/>
            <a:ext cx="3365682" cy="317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ANSWER</a:t>
            </a:r>
            <a:endParaRPr dirty="0"/>
          </a:p>
        </p:txBody>
      </p:sp>
      <p:sp>
        <p:nvSpPr>
          <p:cNvPr id="53" name="Google Shape;327;p46"/>
          <p:cNvSpPr/>
          <p:nvPr/>
        </p:nvSpPr>
        <p:spPr>
          <a:xfrm>
            <a:off x="1732603" y="508474"/>
            <a:ext cx="3552859" cy="485447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477155" y="1449101"/>
            <a:ext cx="62503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u="sng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≠ 0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u="sng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b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λ</a:t>
            </a:r>
            <a:r>
              <a:rPr lang="en-US" u="sng" dirty="0" smtClean="0">
                <a:solidFill>
                  <a:schemeClr val="bg1"/>
                </a:solidFill>
              </a:rPr>
              <a:t>a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+ </a:t>
            </a:r>
            <a:r>
              <a:rPr lang="el-GR" dirty="0" smtClean="0">
                <a:solidFill>
                  <a:schemeClr val="bg1"/>
                </a:solidFill>
              </a:rPr>
              <a:t>μ</a:t>
            </a:r>
            <a:r>
              <a:rPr lang="en-US" u="sng" dirty="0">
                <a:solidFill>
                  <a:schemeClr val="bg1"/>
                </a:solidFill>
              </a:rPr>
              <a:t>b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= </a:t>
            </a:r>
            <a:r>
              <a:rPr lang="el-GR" dirty="0" smtClean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 -------------- (1)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λ</a:t>
            </a:r>
            <a:r>
              <a:rPr lang="en-US" dirty="0" smtClean="0">
                <a:solidFill>
                  <a:schemeClr val="bg1"/>
                </a:solidFill>
              </a:rPr>
              <a:t> ≠ 0  </a:t>
            </a:r>
            <a:r>
              <a:rPr lang="si-LK" dirty="0">
                <a:solidFill>
                  <a:schemeClr val="bg1"/>
                </a:solidFill>
              </a:rPr>
              <a:t>නම්, එවිට </a:t>
            </a:r>
            <a:r>
              <a:rPr lang="en-US" u="sng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= - (</a:t>
            </a:r>
            <a:r>
              <a:rPr lang="el-GR" dirty="0" smtClean="0">
                <a:solidFill>
                  <a:schemeClr val="bg1"/>
                </a:solidFill>
              </a:rPr>
              <a:t>μ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l-GR" dirty="0" smtClean="0">
                <a:solidFill>
                  <a:schemeClr val="bg1"/>
                </a:solidFill>
              </a:rPr>
              <a:t>λ</a:t>
            </a:r>
            <a:r>
              <a:rPr lang="en-US" dirty="0" smtClean="0">
                <a:solidFill>
                  <a:schemeClr val="bg1"/>
                </a:solidFill>
              </a:rPr>
              <a:t>)b</a:t>
            </a:r>
          </a:p>
          <a:p>
            <a:endParaRPr lang="el-GR" dirty="0">
              <a:solidFill>
                <a:schemeClr val="bg1"/>
              </a:solidFill>
            </a:endParaRPr>
          </a:p>
          <a:p>
            <a:r>
              <a:rPr lang="si-LK" dirty="0">
                <a:solidFill>
                  <a:schemeClr val="bg1"/>
                </a:solidFill>
              </a:rPr>
              <a:t>මෙය දෙන ලද අවශ්‍යතාවට පරස්පර වේ.</a:t>
            </a:r>
          </a:p>
          <a:p>
            <a:r>
              <a:rPr lang="en-US" dirty="0">
                <a:solidFill>
                  <a:schemeClr val="bg1"/>
                </a:solidFill>
              </a:rPr>
              <a:t>;</a:t>
            </a:r>
            <a:r>
              <a:rPr lang="si-LK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λ = 0.</a:t>
            </a:r>
          </a:p>
          <a:p>
            <a:endParaRPr lang="el-GR" dirty="0">
              <a:solidFill>
                <a:schemeClr val="bg1"/>
              </a:solidFill>
            </a:endParaRPr>
          </a:p>
          <a:p>
            <a:r>
              <a:rPr lang="si-LK" dirty="0">
                <a:solidFill>
                  <a:schemeClr val="bg1"/>
                </a:solidFill>
              </a:rPr>
              <a:t>දැන්, (1) මඟින් </a:t>
            </a:r>
            <a:r>
              <a:rPr lang="el-GR" dirty="0" smtClean="0">
                <a:solidFill>
                  <a:schemeClr val="bg1"/>
                </a:solidFill>
              </a:rPr>
              <a:t>μ</a:t>
            </a:r>
            <a:r>
              <a:rPr lang="en-US" u="sng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 </a:t>
            </a:r>
            <a:r>
              <a:rPr lang="si-LK" dirty="0">
                <a:solidFill>
                  <a:schemeClr val="bg1"/>
                </a:solidFill>
              </a:rPr>
              <a:t>ලැබේ.</a:t>
            </a:r>
          </a:p>
          <a:p>
            <a:r>
              <a:rPr lang="en-US" dirty="0">
                <a:solidFill>
                  <a:schemeClr val="bg1"/>
                </a:solidFill>
              </a:rPr>
              <a:t>b 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si-LK" dirty="0" smtClean="0">
                <a:solidFill>
                  <a:schemeClr val="bg1"/>
                </a:solidFill>
              </a:rPr>
              <a:t>නිසා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l-GR" dirty="0">
                <a:solidFill>
                  <a:schemeClr val="bg1"/>
                </a:solidFill>
              </a:rPr>
              <a:t>μ = 0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;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λ = 0 </a:t>
            </a:r>
            <a:r>
              <a:rPr lang="si-LK" dirty="0" smtClean="0">
                <a:solidFill>
                  <a:schemeClr val="bg1"/>
                </a:solidFill>
              </a:rPr>
              <a:t>හා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μ = 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4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/>
          <p:nvPr/>
        </p:nvSpPr>
        <p:spPr>
          <a:xfrm>
            <a:off x="7711600" y="535000"/>
            <a:ext cx="718200" cy="445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0" name="Google Shape;330;p46">
            <a:hlinkClick r:id="" action="ppaction://hlinkshowjump?jump=nextslide"/>
          </p:cNvPr>
          <p:cNvSpPr/>
          <p:nvPr/>
        </p:nvSpPr>
        <p:spPr>
          <a:xfrm>
            <a:off x="7941100" y="671050"/>
            <a:ext cx="259200" cy="17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6"/>
          <p:cNvSpPr/>
          <p:nvPr/>
        </p:nvSpPr>
        <p:spPr>
          <a:xfrm rot="10800000">
            <a:off x="715100" y="535000"/>
            <a:ext cx="718200" cy="445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2" name="Google Shape;332;p46">
            <a:hlinkClick r:id="" action="ppaction://hlinkshowjump?jump=previousslide"/>
          </p:cNvPr>
          <p:cNvSpPr/>
          <p:nvPr/>
        </p:nvSpPr>
        <p:spPr>
          <a:xfrm rot="10800000">
            <a:off x="944600" y="671050"/>
            <a:ext cx="259200" cy="17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46"/>
          <p:cNvGrpSpPr/>
          <p:nvPr/>
        </p:nvGrpSpPr>
        <p:grpSpPr>
          <a:xfrm>
            <a:off x="715095" y="4118085"/>
            <a:ext cx="570219" cy="490188"/>
            <a:chOff x="636150" y="4884800"/>
            <a:chExt cx="596900" cy="513125"/>
          </a:xfrm>
        </p:grpSpPr>
        <p:sp>
          <p:nvSpPr>
            <p:cNvPr id="337" name="Google Shape;337;p46"/>
            <p:cNvSpPr/>
            <p:nvPr/>
          </p:nvSpPr>
          <p:spPr>
            <a:xfrm>
              <a:off x="636150" y="4884800"/>
              <a:ext cx="596900" cy="513125"/>
            </a:xfrm>
            <a:custGeom>
              <a:avLst/>
              <a:gdLst/>
              <a:ahLst/>
              <a:cxnLst/>
              <a:rect l="l" t="t" r="r" b="b"/>
              <a:pathLst>
                <a:path w="23876" h="20525" extrusionOk="0">
                  <a:moveTo>
                    <a:pt x="12115" y="13635"/>
                  </a:moveTo>
                  <a:cubicBezTo>
                    <a:pt x="12163" y="14239"/>
                    <a:pt x="12195" y="14859"/>
                    <a:pt x="12226" y="15463"/>
                  </a:cubicBezTo>
                  <a:cubicBezTo>
                    <a:pt x="12242" y="15924"/>
                    <a:pt x="12258" y="16401"/>
                    <a:pt x="12242" y="16862"/>
                  </a:cubicBezTo>
                  <a:cubicBezTo>
                    <a:pt x="9126" y="16846"/>
                    <a:pt x="6010" y="16799"/>
                    <a:pt x="2894" y="16767"/>
                  </a:cubicBezTo>
                  <a:cubicBezTo>
                    <a:pt x="6233" y="16513"/>
                    <a:pt x="9460" y="15733"/>
                    <a:pt x="12115" y="13635"/>
                  </a:cubicBezTo>
                  <a:close/>
                  <a:moveTo>
                    <a:pt x="19203" y="1"/>
                  </a:moveTo>
                  <a:cubicBezTo>
                    <a:pt x="19134" y="1"/>
                    <a:pt x="19063" y="38"/>
                    <a:pt x="19031" y="121"/>
                  </a:cubicBezTo>
                  <a:cubicBezTo>
                    <a:pt x="17807" y="4445"/>
                    <a:pt x="16344" y="8929"/>
                    <a:pt x="13149" y="12236"/>
                  </a:cubicBezTo>
                  <a:cubicBezTo>
                    <a:pt x="12894" y="12474"/>
                    <a:pt x="12640" y="12729"/>
                    <a:pt x="12385" y="12951"/>
                  </a:cubicBezTo>
                  <a:cubicBezTo>
                    <a:pt x="12370" y="12283"/>
                    <a:pt x="12354" y="11600"/>
                    <a:pt x="12370" y="10916"/>
                  </a:cubicBezTo>
                  <a:cubicBezTo>
                    <a:pt x="12401" y="7657"/>
                    <a:pt x="12306" y="4493"/>
                    <a:pt x="11702" y="1281"/>
                  </a:cubicBezTo>
                  <a:cubicBezTo>
                    <a:pt x="11716" y="1277"/>
                    <a:pt x="11731" y="1276"/>
                    <a:pt x="11746" y="1276"/>
                  </a:cubicBezTo>
                  <a:cubicBezTo>
                    <a:pt x="12061" y="1276"/>
                    <a:pt x="12632" y="2023"/>
                    <a:pt x="12799" y="2235"/>
                  </a:cubicBezTo>
                  <a:cubicBezTo>
                    <a:pt x="12842" y="2286"/>
                    <a:pt x="12890" y="2307"/>
                    <a:pt x="12935" y="2307"/>
                  </a:cubicBezTo>
                  <a:cubicBezTo>
                    <a:pt x="13074" y="2307"/>
                    <a:pt x="13189" y="2109"/>
                    <a:pt x="13069" y="1965"/>
                  </a:cubicBezTo>
                  <a:cubicBezTo>
                    <a:pt x="12688" y="1488"/>
                    <a:pt x="12211" y="1075"/>
                    <a:pt x="11686" y="772"/>
                  </a:cubicBezTo>
                  <a:cubicBezTo>
                    <a:pt x="11652" y="755"/>
                    <a:pt x="11615" y="746"/>
                    <a:pt x="11580" y="746"/>
                  </a:cubicBezTo>
                  <a:cubicBezTo>
                    <a:pt x="11517" y="746"/>
                    <a:pt x="11456" y="775"/>
                    <a:pt x="11416" y="836"/>
                  </a:cubicBezTo>
                  <a:lnTo>
                    <a:pt x="10668" y="2362"/>
                  </a:lnTo>
                  <a:cubicBezTo>
                    <a:pt x="10590" y="2518"/>
                    <a:pt x="10715" y="2651"/>
                    <a:pt x="10841" y="2651"/>
                  </a:cubicBezTo>
                  <a:cubicBezTo>
                    <a:pt x="10894" y="2651"/>
                    <a:pt x="10948" y="2626"/>
                    <a:pt x="10986" y="2569"/>
                  </a:cubicBezTo>
                  <a:lnTo>
                    <a:pt x="11416" y="1790"/>
                  </a:lnTo>
                  <a:cubicBezTo>
                    <a:pt x="11956" y="4890"/>
                    <a:pt x="12004" y="7943"/>
                    <a:pt x="12004" y="11107"/>
                  </a:cubicBezTo>
                  <a:cubicBezTo>
                    <a:pt x="12004" y="11822"/>
                    <a:pt x="12036" y="12522"/>
                    <a:pt x="12083" y="13237"/>
                  </a:cubicBezTo>
                  <a:cubicBezTo>
                    <a:pt x="10796" y="14318"/>
                    <a:pt x="9285" y="15145"/>
                    <a:pt x="7663" y="15654"/>
                  </a:cubicBezTo>
                  <a:cubicBezTo>
                    <a:pt x="5342" y="16369"/>
                    <a:pt x="2910" y="16465"/>
                    <a:pt x="509" y="16703"/>
                  </a:cubicBezTo>
                  <a:cubicBezTo>
                    <a:pt x="477" y="16703"/>
                    <a:pt x="445" y="16719"/>
                    <a:pt x="429" y="16751"/>
                  </a:cubicBezTo>
                  <a:lnTo>
                    <a:pt x="127" y="16751"/>
                  </a:lnTo>
                  <a:cubicBezTo>
                    <a:pt x="0" y="16767"/>
                    <a:pt x="0" y="16958"/>
                    <a:pt x="127" y="16974"/>
                  </a:cubicBezTo>
                  <a:cubicBezTo>
                    <a:pt x="4150" y="17212"/>
                    <a:pt x="8204" y="17323"/>
                    <a:pt x="12242" y="17339"/>
                  </a:cubicBezTo>
                  <a:cubicBezTo>
                    <a:pt x="12226" y="18373"/>
                    <a:pt x="12179" y="19406"/>
                    <a:pt x="12083" y="20424"/>
                  </a:cubicBezTo>
                  <a:cubicBezTo>
                    <a:pt x="12083" y="20487"/>
                    <a:pt x="12140" y="20525"/>
                    <a:pt x="12192" y="20525"/>
                  </a:cubicBezTo>
                  <a:cubicBezTo>
                    <a:pt x="12231" y="20525"/>
                    <a:pt x="12267" y="20503"/>
                    <a:pt x="12274" y="20455"/>
                  </a:cubicBezTo>
                  <a:cubicBezTo>
                    <a:pt x="12417" y="19422"/>
                    <a:pt x="12497" y="18389"/>
                    <a:pt x="12497" y="17339"/>
                  </a:cubicBezTo>
                  <a:cubicBezTo>
                    <a:pt x="12930" y="17341"/>
                    <a:pt x="13363" y="17342"/>
                    <a:pt x="13797" y="17342"/>
                  </a:cubicBezTo>
                  <a:cubicBezTo>
                    <a:pt x="16718" y="17342"/>
                    <a:pt x="19639" y="17297"/>
                    <a:pt x="22561" y="17228"/>
                  </a:cubicBezTo>
                  <a:lnTo>
                    <a:pt x="22561" y="17228"/>
                  </a:lnTo>
                  <a:cubicBezTo>
                    <a:pt x="22370" y="17355"/>
                    <a:pt x="22179" y="17482"/>
                    <a:pt x="21988" y="17594"/>
                  </a:cubicBezTo>
                  <a:lnTo>
                    <a:pt x="21591" y="17784"/>
                  </a:lnTo>
                  <a:cubicBezTo>
                    <a:pt x="21397" y="17868"/>
                    <a:pt x="21517" y="18120"/>
                    <a:pt x="21699" y="18120"/>
                  </a:cubicBezTo>
                  <a:cubicBezTo>
                    <a:pt x="21725" y="18120"/>
                    <a:pt x="21753" y="18115"/>
                    <a:pt x="21782" y="18102"/>
                  </a:cubicBezTo>
                  <a:cubicBezTo>
                    <a:pt x="21925" y="18039"/>
                    <a:pt x="22068" y="17975"/>
                    <a:pt x="22195" y="17912"/>
                  </a:cubicBezTo>
                  <a:lnTo>
                    <a:pt x="23706" y="17180"/>
                  </a:lnTo>
                  <a:cubicBezTo>
                    <a:pt x="23876" y="17087"/>
                    <a:pt x="23820" y="16814"/>
                    <a:pt x="23627" y="16814"/>
                  </a:cubicBezTo>
                  <a:cubicBezTo>
                    <a:pt x="23621" y="16814"/>
                    <a:pt x="23616" y="16814"/>
                    <a:pt x="23610" y="16815"/>
                  </a:cubicBezTo>
                  <a:lnTo>
                    <a:pt x="23562" y="16815"/>
                  </a:lnTo>
                  <a:cubicBezTo>
                    <a:pt x="23658" y="16703"/>
                    <a:pt x="23610" y="16528"/>
                    <a:pt x="23467" y="16481"/>
                  </a:cubicBezTo>
                  <a:lnTo>
                    <a:pt x="22450" y="16195"/>
                  </a:lnTo>
                  <a:cubicBezTo>
                    <a:pt x="22243" y="16195"/>
                    <a:pt x="22179" y="16465"/>
                    <a:pt x="22354" y="16560"/>
                  </a:cubicBezTo>
                  <a:lnTo>
                    <a:pt x="23070" y="16767"/>
                  </a:lnTo>
                  <a:lnTo>
                    <a:pt x="23006" y="16815"/>
                  </a:lnTo>
                  <a:cubicBezTo>
                    <a:pt x="20863" y="16863"/>
                    <a:pt x="18721" y="16882"/>
                    <a:pt x="16574" y="16882"/>
                  </a:cubicBezTo>
                  <a:cubicBezTo>
                    <a:pt x="15217" y="16882"/>
                    <a:pt x="13858" y="16875"/>
                    <a:pt x="12497" y="16862"/>
                  </a:cubicBezTo>
                  <a:cubicBezTo>
                    <a:pt x="12497" y="15718"/>
                    <a:pt x="12449" y="14557"/>
                    <a:pt x="12401" y="13396"/>
                  </a:cubicBezTo>
                  <a:cubicBezTo>
                    <a:pt x="12672" y="13174"/>
                    <a:pt x="12926" y="12951"/>
                    <a:pt x="13180" y="12697"/>
                  </a:cubicBezTo>
                  <a:cubicBezTo>
                    <a:pt x="16567" y="9342"/>
                    <a:pt x="18109" y="4699"/>
                    <a:pt x="19381" y="216"/>
                  </a:cubicBezTo>
                  <a:cubicBezTo>
                    <a:pt x="19410" y="83"/>
                    <a:pt x="19307" y="1"/>
                    <a:pt x="1920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1116700" y="4927350"/>
              <a:ext cx="6775" cy="24575"/>
            </a:xfrm>
            <a:custGeom>
              <a:avLst/>
              <a:gdLst/>
              <a:ahLst/>
              <a:cxnLst/>
              <a:rect l="l" t="t" r="r" b="b"/>
              <a:pathLst>
                <a:path w="271" h="983" extrusionOk="0">
                  <a:moveTo>
                    <a:pt x="135" y="1"/>
                  </a:moveTo>
                  <a:cubicBezTo>
                    <a:pt x="91" y="1"/>
                    <a:pt x="48" y="24"/>
                    <a:pt x="32" y="72"/>
                  </a:cubicBezTo>
                  <a:cubicBezTo>
                    <a:pt x="0" y="326"/>
                    <a:pt x="0" y="597"/>
                    <a:pt x="0" y="851"/>
                  </a:cubicBezTo>
                  <a:cubicBezTo>
                    <a:pt x="0" y="939"/>
                    <a:pt x="68" y="982"/>
                    <a:pt x="135" y="982"/>
                  </a:cubicBezTo>
                  <a:cubicBezTo>
                    <a:pt x="203" y="982"/>
                    <a:pt x="270" y="939"/>
                    <a:pt x="270" y="851"/>
                  </a:cubicBezTo>
                  <a:cubicBezTo>
                    <a:pt x="270" y="597"/>
                    <a:pt x="254" y="326"/>
                    <a:pt x="239" y="72"/>
                  </a:cubicBezTo>
                  <a:cubicBezTo>
                    <a:pt x="223" y="24"/>
                    <a:pt x="179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1115100" y="4972675"/>
              <a:ext cx="6375" cy="28725"/>
            </a:xfrm>
            <a:custGeom>
              <a:avLst/>
              <a:gdLst/>
              <a:ahLst/>
              <a:cxnLst/>
              <a:rect l="l" t="t" r="r" b="b"/>
              <a:pathLst>
                <a:path w="255" h="1149" extrusionOk="0">
                  <a:moveTo>
                    <a:pt x="120" y="0"/>
                  </a:moveTo>
                  <a:cubicBezTo>
                    <a:pt x="84" y="0"/>
                    <a:pt x="48" y="24"/>
                    <a:pt x="48" y="72"/>
                  </a:cubicBezTo>
                  <a:cubicBezTo>
                    <a:pt x="16" y="390"/>
                    <a:pt x="0" y="723"/>
                    <a:pt x="16" y="1041"/>
                  </a:cubicBezTo>
                  <a:cubicBezTo>
                    <a:pt x="16" y="1113"/>
                    <a:pt x="72" y="1149"/>
                    <a:pt x="128" y="1149"/>
                  </a:cubicBezTo>
                  <a:cubicBezTo>
                    <a:pt x="183" y="1149"/>
                    <a:pt x="239" y="1113"/>
                    <a:pt x="239" y="1041"/>
                  </a:cubicBezTo>
                  <a:cubicBezTo>
                    <a:pt x="255" y="723"/>
                    <a:pt x="239" y="390"/>
                    <a:pt x="191" y="72"/>
                  </a:cubicBezTo>
                  <a:cubicBezTo>
                    <a:pt x="191" y="24"/>
                    <a:pt x="155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1113675" y="5024025"/>
              <a:ext cx="7800" cy="22650"/>
            </a:xfrm>
            <a:custGeom>
              <a:avLst/>
              <a:gdLst/>
              <a:ahLst/>
              <a:cxnLst/>
              <a:rect l="l" t="t" r="r" b="b"/>
              <a:pathLst>
                <a:path w="312" h="906" extrusionOk="0">
                  <a:moveTo>
                    <a:pt x="179" y="1"/>
                  </a:moveTo>
                  <a:cubicBezTo>
                    <a:pt x="133" y="1"/>
                    <a:pt x="89" y="29"/>
                    <a:pt x="89" y="84"/>
                  </a:cubicBezTo>
                  <a:cubicBezTo>
                    <a:pt x="89" y="323"/>
                    <a:pt x="57" y="546"/>
                    <a:pt x="10" y="768"/>
                  </a:cubicBezTo>
                  <a:cubicBezTo>
                    <a:pt x="0" y="854"/>
                    <a:pt x="65" y="905"/>
                    <a:pt x="129" y="905"/>
                  </a:cubicBezTo>
                  <a:cubicBezTo>
                    <a:pt x="171" y="905"/>
                    <a:pt x="213" y="883"/>
                    <a:pt x="232" y="832"/>
                  </a:cubicBezTo>
                  <a:cubicBezTo>
                    <a:pt x="296" y="593"/>
                    <a:pt x="312" y="339"/>
                    <a:pt x="280" y="84"/>
                  </a:cubicBezTo>
                  <a:cubicBezTo>
                    <a:pt x="272" y="29"/>
                    <a:pt x="224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1112725" y="5070800"/>
              <a:ext cx="8175" cy="36075"/>
            </a:xfrm>
            <a:custGeom>
              <a:avLst/>
              <a:gdLst/>
              <a:ahLst/>
              <a:cxnLst/>
              <a:rect l="l" t="t" r="r" b="b"/>
              <a:pathLst>
                <a:path w="327" h="1443" extrusionOk="0">
                  <a:moveTo>
                    <a:pt x="170" y="0"/>
                  </a:moveTo>
                  <a:cubicBezTo>
                    <a:pt x="123" y="0"/>
                    <a:pt x="72" y="32"/>
                    <a:pt x="64" y="90"/>
                  </a:cubicBezTo>
                  <a:cubicBezTo>
                    <a:pt x="0" y="519"/>
                    <a:pt x="16" y="948"/>
                    <a:pt x="95" y="1361"/>
                  </a:cubicBezTo>
                  <a:cubicBezTo>
                    <a:pt x="102" y="1417"/>
                    <a:pt x="149" y="1442"/>
                    <a:pt x="198" y="1442"/>
                  </a:cubicBezTo>
                  <a:cubicBezTo>
                    <a:pt x="261" y="1442"/>
                    <a:pt x="327" y="1401"/>
                    <a:pt x="318" y="1330"/>
                  </a:cubicBezTo>
                  <a:cubicBezTo>
                    <a:pt x="270" y="916"/>
                    <a:pt x="254" y="503"/>
                    <a:pt x="254" y="90"/>
                  </a:cubicBezTo>
                  <a:cubicBezTo>
                    <a:pt x="254" y="28"/>
                    <a:pt x="214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1117075" y="5123300"/>
              <a:ext cx="6400" cy="30200"/>
            </a:xfrm>
            <a:custGeom>
              <a:avLst/>
              <a:gdLst/>
              <a:ahLst/>
              <a:cxnLst/>
              <a:rect l="l" t="t" r="r" b="b"/>
              <a:pathLst>
                <a:path w="256" h="1208" extrusionOk="0">
                  <a:moveTo>
                    <a:pt x="184" y="1"/>
                  </a:moveTo>
                  <a:cubicBezTo>
                    <a:pt x="148" y="1"/>
                    <a:pt x="112" y="25"/>
                    <a:pt x="112" y="72"/>
                  </a:cubicBezTo>
                  <a:cubicBezTo>
                    <a:pt x="65" y="406"/>
                    <a:pt x="17" y="756"/>
                    <a:pt x="1" y="1106"/>
                  </a:cubicBezTo>
                  <a:cubicBezTo>
                    <a:pt x="1" y="1175"/>
                    <a:pt x="50" y="1207"/>
                    <a:pt x="100" y="1207"/>
                  </a:cubicBezTo>
                  <a:cubicBezTo>
                    <a:pt x="153" y="1207"/>
                    <a:pt x="208" y="1171"/>
                    <a:pt x="208" y="1106"/>
                  </a:cubicBezTo>
                  <a:cubicBezTo>
                    <a:pt x="239" y="756"/>
                    <a:pt x="239" y="406"/>
                    <a:pt x="255" y="72"/>
                  </a:cubicBezTo>
                  <a:cubicBezTo>
                    <a:pt x="255" y="25"/>
                    <a:pt x="220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1115800" y="5176650"/>
              <a:ext cx="7275" cy="26950"/>
            </a:xfrm>
            <a:custGeom>
              <a:avLst/>
              <a:gdLst/>
              <a:ahLst/>
              <a:cxnLst/>
              <a:rect l="l" t="t" r="r" b="b"/>
              <a:pathLst>
                <a:path w="291" h="1078" extrusionOk="0">
                  <a:moveTo>
                    <a:pt x="158" y="1"/>
                  </a:moveTo>
                  <a:cubicBezTo>
                    <a:pt x="125" y="1"/>
                    <a:pt x="92" y="25"/>
                    <a:pt x="84" y="69"/>
                  </a:cubicBezTo>
                  <a:cubicBezTo>
                    <a:pt x="84" y="371"/>
                    <a:pt x="68" y="657"/>
                    <a:pt x="20" y="959"/>
                  </a:cubicBezTo>
                  <a:cubicBezTo>
                    <a:pt x="1" y="1027"/>
                    <a:pt x="58" y="1077"/>
                    <a:pt x="113" y="1077"/>
                  </a:cubicBezTo>
                  <a:cubicBezTo>
                    <a:pt x="148" y="1077"/>
                    <a:pt x="183" y="1057"/>
                    <a:pt x="195" y="1007"/>
                  </a:cubicBezTo>
                  <a:cubicBezTo>
                    <a:pt x="290" y="689"/>
                    <a:pt x="290" y="371"/>
                    <a:pt x="227" y="53"/>
                  </a:cubicBezTo>
                  <a:cubicBezTo>
                    <a:pt x="213" y="17"/>
                    <a:pt x="185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1116050" y="5223450"/>
              <a:ext cx="7025" cy="22250"/>
            </a:xfrm>
            <a:custGeom>
              <a:avLst/>
              <a:gdLst/>
              <a:ahLst/>
              <a:cxnLst/>
              <a:rect l="l" t="t" r="r" b="b"/>
              <a:pathLst>
                <a:path w="281" h="890" extrusionOk="0">
                  <a:moveTo>
                    <a:pt x="93" y="1"/>
                  </a:moveTo>
                  <a:cubicBezTo>
                    <a:pt x="47" y="1"/>
                    <a:pt x="1" y="39"/>
                    <a:pt x="10" y="105"/>
                  </a:cubicBezTo>
                  <a:cubicBezTo>
                    <a:pt x="58" y="327"/>
                    <a:pt x="74" y="550"/>
                    <a:pt x="42" y="788"/>
                  </a:cubicBezTo>
                  <a:cubicBezTo>
                    <a:pt x="33" y="852"/>
                    <a:pt x="101" y="889"/>
                    <a:pt x="162" y="889"/>
                  </a:cubicBezTo>
                  <a:cubicBezTo>
                    <a:pt x="207" y="889"/>
                    <a:pt x="249" y="868"/>
                    <a:pt x="249" y="820"/>
                  </a:cubicBezTo>
                  <a:cubicBezTo>
                    <a:pt x="280" y="566"/>
                    <a:pt x="265" y="295"/>
                    <a:pt x="169" y="57"/>
                  </a:cubicBezTo>
                  <a:cubicBezTo>
                    <a:pt x="156" y="18"/>
                    <a:pt x="125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1120675" y="5264025"/>
              <a:ext cx="6375" cy="22375"/>
            </a:xfrm>
            <a:custGeom>
              <a:avLst/>
              <a:gdLst/>
              <a:ahLst/>
              <a:cxnLst/>
              <a:rect l="l" t="t" r="r" b="b"/>
              <a:pathLst>
                <a:path w="255" h="895" extrusionOk="0">
                  <a:moveTo>
                    <a:pt x="143" y="0"/>
                  </a:moveTo>
                  <a:cubicBezTo>
                    <a:pt x="107" y="0"/>
                    <a:pt x="72" y="24"/>
                    <a:pt x="64" y="72"/>
                  </a:cubicBezTo>
                  <a:cubicBezTo>
                    <a:pt x="32" y="310"/>
                    <a:pt x="0" y="549"/>
                    <a:pt x="0" y="787"/>
                  </a:cubicBezTo>
                  <a:cubicBezTo>
                    <a:pt x="8" y="859"/>
                    <a:pt x="64" y="894"/>
                    <a:pt x="119" y="894"/>
                  </a:cubicBezTo>
                  <a:cubicBezTo>
                    <a:pt x="175" y="894"/>
                    <a:pt x="231" y="859"/>
                    <a:pt x="239" y="787"/>
                  </a:cubicBezTo>
                  <a:cubicBezTo>
                    <a:pt x="254" y="549"/>
                    <a:pt x="239" y="310"/>
                    <a:pt x="223" y="72"/>
                  </a:cubicBezTo>
                  <a:cubicBezTo>
                    <a:pt x="215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124650" y="5293625"/>
              <a:ext cx="8200" cy="11450"/>
            </a:xfrm>
            <a:custGeom>
              <a:avLst/>
              <a:gdLst/>
              <a:ahLst/>
              <a:cxnLst/>
              <a:rect l="l" t="t" r="r" b="b"/>
              <a:pathLst>
                <a:path w="328" h="458" extrusionOk="0">
                  <a:moveTo>
                    <a:pt x="72" y="1"/>
                  </a:moveTo>
                  <a:cubicBezTo>
                    <a:pt x="44" y="1"/>
                    <a:pt x="16" y="16"/>
                    <a:pt x="16" y="48"/>
                  </a:cubicBezTo>
                  <a:cubicBezTo>
                    <a:pt x="0" y="191"/>
                    <a:pt x="48" y="319"/>
                    <a:pt x="127" y="414"/>
                  </a:cubicBezTo>
                  <a:cubicBezTo>
                    <a:pt x="150" y="445"/>
                    <a:pt x="177" y="458"/>
                    <a:pt x="203" y="458"/>
                  </a:cubicBezTo>
                  <a:cubicBezTo>
                    <a:pt x="269" y="458"/>
                    <a:pt x="328" y="376"/>
                    <a:pt x="270" y="319"/>
                  </a:cubicBezTo>
                  <a:cubicBezTo>
                    <a:pt x="191" y="239"/>
                    <a:pt x="127" y="160"/>
                    <a:pt x="127" y="48"/>
                  </a:cubicBezTo>
                  <a:cubicBezTo>
                    <a:pt x="127" y="16"/>
                    <a:pt x="99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46"/>
          <p:cNvGrpSpPr/>
          <p:nvPr/>
        </p:nvGrpSpPr>
        <p:grpSpPr>
          <a:xfrm>
            <a:off x="7612453" y="4178137"/>
            <a:ext cx="657294" cy="486990"/>
            <a:chOff x="7517225" y="4043075"/>
            <a:chExt cx="887156" cy="660684"/>
          </a:xfrm>
        </p:grpSpPr>
        <p:sp>
          <p:nvSpPr>
            <p:cNvPr id="348" name="Google Shape;348;p46"/>
            <p:cNvSpPr/>
            <p:nvPr/>
          </p:nvSpPr>
          <p:spPr>
            <a:xfrm>
              <a:off x="7616049" y="4043075"/>
              <a:ext cx="788332" cy="565054"/>
            </a:xfrm>
            <a:custGeom>
              <a:avLst/>
              <a:gdLst/>
              <a:ahLst/>
              <a:cxnLst/>
              <a:rect l="l" t="t" r="r" b="b"/>
              <a:pathLst>
                <a:path w="22466" h="16103" extrusionOk="0">
                  <a:moveTo>
                    <a:pt x="11114" y="3559"/>
                  </a:moveTo>
                  <a:cubicBezTo>
                    <a:pt x="12036" y="4656"/>
                    <a:pt x="12894" y="5784"/>
                    <a:pt x="13737" y="6929"/>
                  </a:cubicBezTo>
                  <a:cubicBezTo>
                    <a:pt x="13419" y="7231"/>
                    <a:pt x="13085" y="7517"/>
                    <a:pt x="12751" y="7804"/>
                  </a:cubicBezTo>
                  <a:cubicBezTo>
                    <a:pt x="12449" y="7549"/>
                    <a:pt x="12147" y="7311"/>
                    <a:pt x="11829" y="7072"/>
                  </a:cubicBezTo>
                  <a:cubicBezTo>
                    <a:pt x="11193" y="6564"/>
                    <a:pt x="10509" y="6102"/>
                    <a:pt x="9842" y="5626"/>
                  </a:cubicBezTo>
                  <a:cubicBezTo>
                    <a:pt x="10271" y="4942"/>
                    <a:pt x="10684" y="4242"/>
                    <a:pt x="11114" y="3559"/>
                  </a:cubicBezTo>
                  <a:close/>
                  <a:moveTo>
                    <a:pt x="13975" y="7247"/>
                  </a:moveTo>
                  <a:cubicBezTo>
                    <a:pt x="14707" y="8281"/>
                    <a:pt x="15438" y="9314"/>
                    <a:pt x="16169" y="10348"/>
                  </a:cubicBezTo>
                  <a:lnTo>
                    <a:pt x="15502" y="10348"/>
                  </a:lnTo>
                  <a:cubicBezTo>
                    <a:pt x="14707" y="9537"/>
                    <a:pt x="13896" y="8774"/>
                    <a:pt x="13037" y="8042"/>
                  </a:cubicBezTo>
                  <a:lnTo>
                    <a:pt x="13975" y="7247"/>
                  </a:lnTo>
                  <a:close/>
                  <a:moveTo>
                    <a:pt x="21925" y="506"/>
                  </a:moveTo>
                  <a:lnTo>
                    <a:pt x="21925" y="506"/>
                  </a:lnTo>
                  <a:cubicBezTo>
                    <a:pt x="21861" y="2175"/>
                    <a:pt x="21830" y="3861"/>
                    <a:pt x="21861" y="5530"/>
                  </a:cubicBezTo>
                  <a:cubicBezTo>
                    <a:pt x="21877" y="7104"/>
                    <a:pt x="21782" y="8821"/>
                    <a:pt x="22100" y="10363"/>
                  </a:cubicBezTo>
                  <a:cubicBezTo>
                    <a:pt x="21737" y="10367"/>
                    <a:pt x="21374" y="10368"/>
                    <a:pt x="21011" y="10368"/>
                  </a:cubicBezTo>
                  <a:cubicBezTo>
                    <a:pt x="19557" y="10368"/>
                    <a:pt x="18096" y="10348"/>
                    <a:pt x="16646" y="10348"/>
                  </a:cubicBezTo>
                  <a:cubicBezTo>
                    <a:pt x="15851" y="9235"/>
                    <a:pt x="15057" y="8106"/>
                    <a:pt x="14262" y="7009"/>
                  </a:cubicBezTo>
                  <a:cubicBezTo>
                    <a:pt x="16805" y="4815"/>
                    <a:pt x="19349" y="2652"/>
                    <a:pt x="21925" y="506"/>
                  </a:cubicBezTo>
                  <a:close/>
                  <a:moveTo>
                    <a:pt x="12735" y="8297"/>
                  </a:moveTo>
                  <a:cubicBezTo>
                    <a:pt x="13498" y="8948"/>
                    <a:pt x="14246" y="9632"/>
                    <a:pt x="14961" y="10348"/>
                  </a:cubicBezTo>
                  <a:cubicBezTo>
                    <a:pt x="13339" y="10363"/>
                    <a:pt x="11734" y="10411"/>
                    <a:pt x="10128" y="10522"/>
                  </a:cubicBezTo>
                  <a:cubicBezTo>
                    <a:pt x="11002" y="9775"/>
                    <a:pt x="11877" y="9044"/>
                    <a:pt x="12735" y="8297"/>
                  </a:cubicBezTo>
                  <a:close/>
                  <a:moveTo>
                    <a:pt x="6503" y="3416"/>
                  </a:moveTo>
                  <a:cubicBezTo>
                    <a:pt x="7377" y="4274"/>
                    <a:pt x="8331" y="5053"/>
                    <a:pt x="9333" y="5737"/>
                  </a:cubicBezTo>
                  <a:cubicBezTo>
                    <a:pt x="8125" y="7772"/>
                    <a:pt x="6948" y="9839"/>
                    <a:pt x="5819" y="11937"/>
                  </a:cubicBezTo>
                  <a:cubicBezTo>
                    <a:pt x="5226" y="11932"/>
                    <a:pt x="4634" y="11929"/>
                    <a:pt x="4043" y="11929"/>
                  </a:cubicBezTo>
                  <a:cubicBezTo>
                    <a:pt x="2860" y="11929"/>
                    <a:pt x="1680" y="11943"/>
                    <a:pt x="493" y="11985"/>
                  </a:cubicBezTo>
                  <a:cubicBezTo>
                    <a:pt x="2671" y="9282"/>
                    <a:pt x="4547" y="6277"/>
                    <a:pt x="6503" y="3416"/>
                  </a:cubicBezTo>
                  <a:close/>
                  <a:moveTo>
                    <a:pt x="9651" y="5959"/>
                  </a:moveTo>
                  <a:cubicBezTo>
                    <a:pt x="10223" y="6357"/>
                    <a:pt x="10780" y="6754"/>
                    <a:pt x="11336" y="7168"/>
                  </a:cubicBezTo>
                  <a:cubicBezTo>
                    <a:pt x="11718" y="7470"/>
                    <a:pt x="12099" y="7772"/>
                    <a:pt x="12465" y="8074"/>
                  </a:cubicBezTo>
                  <a:cubicBezTo>
                    <a:pt x="11527" y="8885"/>
                    <a:pt x="10621" y="9712"/>
                    <a:pt x="9699" y="10554"/>
                  </a:cubicBezTo>
                  <a:cubicBezTo>
                    <a:pt x="9619" y="10570"/>
                    <a:pt x="9603" y="10681"/>
                    <a:pt x="9683" y="10729"/>
                  </a:cubicBezTo>
                  <a:cubicBezTo>
                    <a:pt x="9701" y="10757"/>
                    <a:pt x="9736" y="10774"/>
                    <a:pt x="9774" y="10774"/>
                  </a:cubicBezTo>
                  <a:cubicBezTo>
                    <a:pt x="9801" y="10774"/>
                    <a:pt x="9831" y="10765"/>
                    <a:pt x="9858" y="10745"/>
                  </a:cubicBezTo>
                  <a:cubicBezTo>
                    <a:pt x="11195" y="10836"/>
                    <a:pt x="12542" y="10870"/>
                    <a:pt x="13884" y="10870"/>
                  </a:cubicBezTo>
                  <a:cubicBezTo>
                    <a:pt x="14408" y="10870"/>
                    <a:pt x="14932" y="10865"/>
                    <a:pt x="15454" y="10856"/>
                  </a:cubicBezTo>
                  <a:cubicBezTo>
                    <a:pt x="15820" y="11238"/>
                    <a:pt x="16154" y="11604"/>
                    <a:pt x="16503" y="11985"/>
                  </a:cubicBezTo>
                  <a:cubicBezTo>
                    <a:pt x="15144" y="11953"/>
                    <a:pt x="13781" y="11945"/>
                    <a:pt x="12417" y="11945"/>
                  </a:cubicBezTo>
                  <a:cubicBezTo>
                    <a:pt x="11054" y="11945"/>
                    <a:pt x="9691" y="11953"/>
                    <a:pt x="8331" y="11953"/>
                  </a:cubicBezTo>
                  <a:cubicBezTo>
                    <a:pt x="7632" y="11953"/>
                    <a:pt x="6916" y="11953"/>
                    <a:pt x="6201" y="11937"/>
                  </a:cubicBezTo>
                  <a:cubicBezTo>
                    <a:pt x="7330" y="9934"/>
                    <a:pt x="8474" y="7931"/>
                    <a:pt x="9651" y="5959"/>
                  </a:cubicBezTo>
                  <a:close/>
                  <a:moveTo>
                    <a:pt x="16535" y="10856"/>
                  </a:moveTo>
                  <a:cubicBezTo>
                    <a:pt x="17648" y="12414"/>
                    <a:pt x="18793" y="13973"/>
                    <a:pt x="20017" y="15451"/>
                  </a:cubicBezTo>
                  <a:cubicBezTo>
                    <a:pt x="17267" y="15578"/>
                    <a:pt x="14532" y="15658"/>
                    <a:pt x="11781" y="15690"/>
                  </a:cubicBezTo>
                  <a:cubicBezTo>
                    <a:pt x="10430" y="15721"/>
                    <a:pt x="9079" y="15721"/>
                    <a:pt x="7743" y="15721"/>
                  </a:cubicBezTo>
                  <a:cubicBezTo>
                    <a:pt x="7017" y="15721"/>
                    <a:pt x="6268" y="15680"/>
                    <a:pt x="5523" y="15680"/>
                  </a:cubicBezTo>
                  <a:cubicBezTo>
                    <a:pt x="5045" y="15680"/>
                    <a:pt x="4569" y="15697"/>
                    <a:pt x="4102" y="15753"/>
                  </a:cubicBezTo>
                  <a:cubicBezTo>
                    <a:pt x="4722" y="14608"/>
                    <a:pt x="5358" y="13464"/>
                    <a:pt x="5994" y="12335"/>
                  </a:cubicBezTo>
                  <a:lnTo>
                    <a:pt x="8331" y="12335"/>
                  </a:lnTo>
                  <a:cubicBezTo>
                    <a:pt x="10320" y="12335"/>
                    <a:pt x="12309" y="12369"/>
                    <a:pt x="14292" y="12369"/>
                  </a:cubicBezTo>
                  <a:cubicBezTo>
                    <a:pt x="15035" y="12369"/>
                    <a:pt x="15778" y="12364"/>
                    <a:pt x="16519" y="12351"/>
                  </a:cubicBezTo>
                  <a:cubicBezTo>
                    <a:pt x="16646" y="12351"/>
                    <a:pt x="16742" y="12224"/>
                    <a:pt x="16694" y="12112"/>
                  </a:cubicBezTo>
                  <a:cubicBezTo>
                    <a:pt x="16853" y="12096"/>
                    <a:pt x="16933" y="11906"/>
                    <a:pt x="16821" y="11778"/>
                  </a:cubicBezTo>
                  <a:cubicBezTo>
                    <a:pt x="16551" y="11460"/>
                    <a:pt x="16265" y="11158"/>
                    <a:pt x="15979" y="10856"/>
                  </a:cubicBezTo>
                  <a:close/>
                  <a:moveTo>
                    <a:pt x="22135" y="0"/>
                  </a:moveTo>
                  <a:cubicBezTo>
                    <a:pt x="22102" y="0"/>
                    <a:pt x="22068" y="9"/>
                    <a:pt x="22036" y="29"/>
                  </a:cubicBezTo>
                  <a:cubicBezTo>
                    <a:pt x="22019" y="25"/>
                    <a:pt x="22002" y="23"/>
                    <a:pt x="21985" y="23"/>
                  </a:cubicBezTo>
                  <a:cubicBezTo>
                    <a:pt x="21940" y="23"/>
                    <a:pt x="21896" y="38"/>
                    <a:pt x="21861" y="61"/>
                  </a:cubicBezTo>
                  <a:cubicBezTo>
                    <a:pt x="19238" y="2255"/>
                    <a:pt x="16615" y="4433"/>
                    <a:pt x="14039" y="6691"/>
                  </a:cubicBezTo>
                  <a:cubicBezTo>
                    <a:pt x="13133" y="5467"/>
                    <a:pt x="12211" y="4258"/>
                    <a:pt x="11225" y="3098"/>
                  </a:cubicBezTo>
                  <a:cubicBezTo>
                    <a:pt x="11184" y="3063"/>
                    <a:pt x="11133" y="3047"/>
                    <a:pt x="11085" y="3047"/>
                  </a:cubicBezTo>
                  <a:cubicBezTo>
                    <a:pt x="11021" y="3047"/>
                    <a:pt x="10959" y="3075"/>
                    <a:pt x="10923" y="3129"/>
                  </a:cubicBezTo>
                  <a:cubicBezTo>
                    <a:pt x="10462" y="3893"/>
                    <a:pt x="10001" y="4656"/>
                    <a:pt x="9540" y="5419"/>
                  </a:cubicBezTo>
                  <a:cubicBezTo>
                    <a:pt x="8490" y="4703"/>
                    <a:pt x="7504" y="3877"/>
                    <a:pt x="6614" y="2970"/>
                  </a:cubicBezTo>
                  <a:cubicBezTo>
                    <a:pt x="6581" y="2937"/>
                    <a:pt x="6537" y="2921"/>
                    <a:pt x="6492" y="2921"/>
                  </a:cubicBezTo>
                  <a:cubicBezTo>
                    <a:pt x="6429" y="2921"/>
                    <a:pt x="6365" y="2953"/>
                    <a:pt x="6328" y="3018"/>
                  </a:cubicBezTo>
                  <a:cubicBezTo>
                    <a:pt x="4277" y="5991"/>
                    <a:pt x="2290" y="9060"/>
                    <a:pt x="159" y="11985"/>
                  </a:cubicBezTo>
                  <a:lnTo>
                    <a:pt x="143" y="11985"/>
                  </a:lnTo>
                  <a:cubicBezTo>
                    <a:pt x="0" y="12017"/>
                    <a:pt x="0" y="12208"/>
                    <a:pt x="143" y="12224"/>
                  </a:cubicBezTo>
                  <a:lnTo>
                    <a:pt x="255" y="12224"/>
                  </a:lnTo>
                  <a:cubicBezTo>
                    <a:pt x="2035" y="12319"/>
                    <a:pt x="3832" y="12319"/>
                    <a:pt x="5597" y="12319"/>
                  </a:cubicBezTo>
                  <a:cubicBezTo>
                    <a:pt x="4977" y="13511"/>
                    <a:pt x="4356" y="14704"/>
                    <a:pt x="3752" y="15896"/>
                  </a:cubicBezTo>
                  <a:cubicBezTo>
                    <a:pt x="3708" y="15995"/>
                    <a:pt x="3786" y="16079"/>
                    <a:pt x="3865" y="16079"/>
                  </a:cubicBezTo>
                  <a:cubicBezTo>
                    <a:pt x="3900" y="16079"/>
                    <a:pt x="3935" y="16063"/>
                    <a:pt x="3959" y="16024"/>
                  </a:cubicBezTo>
                  <a:lnTo>
                    <a:pt x="3991" y="15960"/>
                  </a:lnTo>
                  <a:cubicBezTo>
                    <a:pt x="4674" y="16077"/>
                    <a:pt x="5387" y="16102"/>
                    <a:pt x="6100" y="16102"/>
                  </a:cubicBezTo>
                  <a:cubicBezTo>
                    <a:pt x="6648" y="16102"/>
                    <a:pt x="7195" y="16087"/>
                    <a:pt x="7727" y="16087"/>
                  </a:cubicBezTo>
                  <a:cubicBezTo>
                    <a:pt x="9079" y="16087"/>
                    <a:pt x="10414" y="16087"/>
                    <a:pt x="11765" y="16071"/>
                  </a:cubicBezTo>
                  <a:cubicBezTo>
                    <a:pt x="14516" y="16039"/>
                    <a:pt x="17267" y="15960"/>
                    <a:pt x="20017" y="15833"/>
                  </a:cubicBezTo>
                  <a:cubicBezTo>
                    <a:pt x="20112" y="15817"/>
                    <a:pt x="20192" y="15737"/>
                    <a:pt x="20192" y="15642"/>
                  </a:cubicBezTo>
                  <a:cubicBezTo>
                    <a:pt x="20210" y="15646"/>
                    <a:pt x="20227" y="15649"/>
                    <a:pt x="20244" y="15649"/>
                  </a:cubicBezTo>
                  <a:cubicBezTo>
                    <a:pt x="20407" y="15649"/>
                    <a:pt x="20514" y="15454"/>
                    <a:pt x="20399" y="15324"/>
                  </a:cubicBezTo>
                  <a:cubicBezTo>
                    <a:pt x="19190" y="13877"/>
                    <a:pt x="18077" y="12367"/>
                    <a:pt x="16980" y="10840"/>
                  </a:cubicBezTo>
                  <a:cubicBezTo>
                    <a:pt x="18745" y="10809"/>
                    <a:pt x="20510" y="10761"/>
                    <a:pt x="22275" y="10745"/>
                  </a:cubicBezTo>
                  <a:cubicBezTo>
                    <a:pt x="22450" y="10697"/>
                    <a:pt x="22465" y="10443"/>
                    <a:pt x="22307" y="10363"/>
                  </a:cubicBezTo>
                  <a:cubicBezTo>
                    <a:pt x="22450" y="8726"/>
                    <a:pt x="22243" y="6993"/>
                    <a:pt x="22227" y="5339"/>
                  </a:cubicBezTo>
                  <a:cubicBezTo>
                    <a:pt x="22227" y="3622"/>
                    <a:pt x="22259" y="1905"/>
                    <a:pt x="22322" y="188"/>
                  </a:cubicBezTo>
                  <a:cubicBezTo>
                    <a:pt x="22322" y="81"/>
                    <a:pt x="22233" y="0"/>
                    <a:pt x="221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7517225" y="4408184"/>
              <a:ext cx="49687" cy="72987"/>
            </a:xfrm>
            <a:custGeom>
              <a:avLst/>
              <a:gdLst/>
              <a:ahLst/>
              <a:cxnLst/>
              <a:rect l="l" t="t" r="r" b="b"/>
              <a:pathLst>
                <a:path w="1416" h="2080" extrusionOk="0">
                  <a:moveTo>
                    <a:pt x="589" y="610"/>
                  </a:moveTo>
                  <a:cubicBezTo>
                    <a:pt x="653" y="737"/>
                    <a:pt x="700" y="865"/>
                    <a:pt x="748" y="992"/>
                  </a:cubicBezTo>
                  <a:lnTo>
                    <a:pt x="828" y="1167"/>
                  </a:lnTo>
                  <a:cubicBezTo>
                    <a:pt x="685" y="1183"/>
                    <a:pt x="557" y="1199"/>
                    <a:pt x="414" y="1214"/>
                  </a:cubicBezTo>
                  <a:cubicBezTo>
                    <a:pt x="462" y="1008"/>
                    <a:pt x="526" y="817"/>
                    <a:pt x="589" y="610"/>
                  </a:cubicBezTo>
                  <a:close/>
                  <a:moveTo>
                    <a:pt x="561" y="1"/>
                  </a:moveTo>
                  <a:cubicBezTo>
                    <a:pt x="488" y="1"/>
                    <a:pt x="416" y="45"/>
                    <a:pt x="398" y="133"/>
                  </a:cubicBezTo>
                  <a:cubicBezTo>
                    <a:pt x="255" y="499"/>
                    <a:pt x="144" y="881"/>
                    <a:pt x="80" y="1278"/>
                  </a:cubicBezTo>
                  <a:cubicBezTo>
                    <a:pt x="33" y="1326"/>
                    <a:pt x="17" y="1389"/>
                    <a:pt x="49" y="1437"/>
                  </a:cubicBezTo>
                  <a:cubicBezTo>
                    <a:pt x="17" y="1612"/>
                    <a:pt x="1" y="1787"/>
                    <a:pt x="1" y="1946"/>
                  </a:cubicBezTo>
                  <a:cubicBezTo>
                    <a:pt x="1" y="2029"/>
                    <a:pt x="76" y="2080"/>
                    <a:pt x="145" y="2080"/>
                  </a:cubicBezTo>
                  <a:cubicBezTo>
                    <a:pt x="195" y="2080"/>
                    <a:pt x="242" y="2053"/>
                    <a:pt x="255" y="1994"/>
                  </a:cubicBezTo>
                  <a:cubicBezTo>
                    <a:pt x="271" y="1835"/>
                    <a:pt x="319" y="1676"/>
                    <a:pt x="351" y="1517"/>
                  </a:cubicBezTo>
                  <a:lnTo>
                    <a:pt x="955" y="1485"/>
                  </a:lnTo>
                  <a:cubicBezTo>
                    <a:pt x="971" y="1517"/>
                    <a:pt x="971" y="1564"/>
                    <a:pt x="987" y="1612"/>
                  </a:cubicBezTo>
                  <a:cubicBezTo>
                    <a:pt x="955" y="1644"/>
                    <a:pt x="923" y="1676"/>
                    <a:pt x="923" y="1723"/>
                  </a:cubicBezTo>
                  <a:lnTo>
                    <a:pt x="923" y="1771"/>
                  </a:lnTo>
                  <a:cubicBezTo>
                    <a:pt x="923" y="1819"/>
                    <a:pt x="955" y="1882"/>
                    <a:pt x="1018" y="1914"/>
                  </a:cubicBezTo>
                  <a:lnTo>
                    <a:pt x="1034" y="1930"/>
                  </a:lnTo>
                  <a:cubicBezTo>
                    <a:pt x="1065" y="1945"/>
                    <a:pt x="1095" y="1952"/>
                    <a:pt x="1125" y="1952"/>
                  </a:cubicBezTo>
                  <a:cubicBezTo>
                    <a:pt x="1188" y="1952"/>
                    <a:pt x="1245" y="1920"/>
                    <a:pt x="1289" y="1866"/>
                  </a:cubicBezTo>
                  <a:cubicBezTo>
                    <a:pt x="1352" y="1723"/>
                    <a:pt x="1368" y="1564"/>
                    <a:pt x="1305" y="1421"/>
                  </a:cubicBezTo>
                  <a:cubicBezTo>
                    <a:pt x="1416" y="1326"/>
                    <a:pt x="1352" y="1151"/>
                    <a:pt x="1209" y="1135"/>
                  </a:cubicBezTo>
                  <a:lnTo>
                    <a:pt x="1193" y="1135"/>
                  </a:lnTo>
                  <a:cubicBezTo>
                    <a:pt x="1193" y="1119"/>
                    <a:pt x="1177" y="1103"/>
                    <a:pt x="1177" y="1087"/>
                  </a:cubicBezTo>
                  <a:cubicBezTo>
                    <a:pt x="1050" y="737"/>
                    <a:pt x="891" y="404"/>
                    <a:pt x="716" y="86"/>
                  </a:cubicBezTo>
                  <a:cubicBezTo>
                    <a:pt x="681" y="29"/>
                    <a:pt x="621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7996527" y="4638772"/>
              <a:ext cx="52460" cy="64987"/>
            </a:xfrm>
            <a:custGeom>
              <a:avLst/>
              <a:gdLst/>
              <a:ahLst/>
              <a:cxnLst/>
              <a:rect l="l" t="t" r="r" b="b"/>
              <a:pathLst>
                <a:path w="1495" h="1852" extrusionOk="0">
                  <a:moveTo>
                    <a:pt x="515" y="230"/>
                  </a:moveTo>
                  <a:cubicBezTo>
                    <a:pt x="585" y="230"/>
                    <a:pt x="656" y="253"/>
                    <a:pt x="716" y="301"/>
                  </a:cubicBezTo>
                  <a:cubicBezTo>
                    <a:pt x="843" y="460"/>
                    <a:pt x="779" y="683"/>
                    <a:pt x="589" y="746"/>
                  </a:cubicBezTo>
                  <a:cubicBezTo>
                    <a:pt x="434" y="792"/>
                    <a:pt x="445" y="1049"/>
                    <a:pt x="620" y="1049"/>
                  </a:cubicBezTo>
                  <a:cubicBezTo>
                    <a:pt x="626" y="1049"/>
                    <a:pt x="631" y="1049"/>
                    <a:pt x="636" y="1048"/>
                  </a:cubicBezTo>
                  <a:lnTo>
                    <a:pt x="668" y="1048"/>
                  </a:lnTo>
                  <a:cubicBezTo>
                    <a:pt x="724" y="1030"/>
                    <a:pt x="780" y="1022"/>
                    <a:pt x="836" y="1022"/>
                  </a:cubicBezTo>
                  <a:cubicBezTo>
                    <a:pt x="875" y="1022"/>
                    <a:pt x="915" y="1026"/>
                    <a:pt x="954" y="1032"/>
                  </a:cubicBezTo>
                  <a:cubicBezTo>
                    <a:pt x="1034" y="1032"/>
                    <a:pt x="1161" y="1080"/>
                    <a:pt x="1129" y="1191"/>
                  </a:cubicBezTo>
                  <a:cubicBezTo>
                    <a:pt x="1113" y="1271"/>
                    <a:pt x="954" y="1318"/>
                    <a:pt x="891" y="1350"/>
                  </a:cubicBezTo>
                  <a:cubicBezTo>
                    <a:pt x="748" y="1382"/>
                    <a:pt x="589" y="1398"/>
                    <a:pt x="445" y="1414"/>
                  </a:cubicBezTo>
                  <a:cubicBezTo>
                    <a:pt x="445" y="1398"/>
                    <a:pt x="430" y="1382"/>
                    <a:pt x="414" y="1366"/>
                  </a:cubicBezTo>
                  <a:cubicBezTo>
                    <a:pt x="414" y="1048"/>
                    <a:pt x="350" y="714"/>
                    <a:pt x="239" y="412"/>
                  </a:cubicBezTo>
                  <a:cubicBezTo>
                    <a:pt x="288" y="293"/>
                    <a:pt x="400" y="230"/>
                    <a:pt x="515" y="230"/>
                  </a:cubicBezTo>
                  <a:close/>
                  <a:moveTo>
                    <a:pt x="577" y="1"/>
                  </a:moveTo>
                  <a:cubicBezTo>
                    <a:pt x="389" y="1"/>
                    <a:pt x="204" y="100"/>
                    <a:pt x="112" y="285"/>
                  </a:cubicBezTo>
                  <a:cubicBezTo>
                    <a:pt x="48" y="285"/>
                    <a:pt x="0" y="333"/>
                    <a:pt x="0" y="396"/>
                  </a:cubicBezTo>
                  <a:cubicBezTo>
                    <a:pt x="64" y="762"/>
                    <a:pt x="80" y="1128"/>
                    <a:pt x="80" y="1493"/>
                  </a:cubicBezTo>
                  <a:cubicBezTo>
                    <a:pt x="80" y="1525"/>
                    <a:pt x="80" y="1557"/>
                    <a:pt x="96" y="1573"/>
                  </a:cubicBezTo>
                  <a:cubicBezTo>
                    <a:pt x="96" y="1589"/>
                    <a:pt x="80" y="1605"/>
                    <a:pt x="80" y="1621"/>
                  </a:cubicBezTo>
                  <a:cubicBezTo>
                    <a:pt x="55" y="1746"/>
                    <a:pt x="148" y="1852"/>
                    <a:pt x="259" y="1852"/>
                  </a:cubicBezTo>
                  <a:cubicBezTo>
                    <a:pt x="289" y="1852"/>
                    <a:pt x="320" y="1844"/>
                    <a:pt x="350" y="1827"/>
                  </a:cubicBezTo>
                  <a:cubicBezTo>
                    <a:pt x="684" y="1605"/>
                    <a:pt x="1479" y="1748"/>
                    <a:pt x="1479" y="1128"/>
                  </a:cubicBezTo>
                  <a:cubicBezTo>
                    <a:pt x="1495" y="857"/>
                    <a:pt x="1256" y="730"/>
                    <a:pt x="1018" y="698"/>
                  </a:cubicBezTo>
                  <a:cubicBezTo>
                    <a:pt x="1097" y="524"/>
                    <a:pt x="1066" y="317"/>
                    <a:pt x="954" y="158"/>
                  </a:cubicBezTo>
                  <a:cubicBezTo>
                    <a:pt x="848" y="52"/>
                    <a:pt x="711" y="1"/>
                    <a:pt x="57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8276359" y="4266070"/>
              <a:ext cx="69443" cy="60390"/>
            </a:xfrm>
            <a:custGeom>
              <a:avLst/>
              <a:gdLst/>
              <a:ahLst/>
              <a:cxnLst/>
              <a:rect l="l" t="t" r="r" b="b"/>
              <a:pathLst>
                <a:path w="1979" h="1721" extrusionOk="0">
                  <a:moveTo>
                    <a:pt x="1458" y="0"/>
                  </a:moveTo>
                  <a:cubicBezTo>
                    <a:pt x="1117" y="0"/>
                    <a:pt x="794" y="112"/>
                    <a:pt x="541" y="336"/>
                  </a:cubicBezTo>
                  <a:cubicBezTo>
                    <a:pt x="286" y="542"/>
                    <a:pt x="0" y="892"/>
                    <a:pt x="175" y="1226"/>
                  </a:cubicBezTo>
                  <a:cubicBezTo>
                    <a:pt x="334" y="1545"/>
                    <a:pt x="745" y="1720"/>
                    <a:pt x="1141" y="1720"/>
                  </a:cubicBezTo>
                  <a:cubicBezTo>
                    <a:pt x="1456" y="1720"/>
                    <a:pt x="1762" y="1609"/>
                    <a:pt x="1924" y="1369"/>
                  </a:cubicBezTo>
                  <a:cubicBezTo>
                    <a:pt x="1979" y="1259"/>
                    <a:pt x="1892" y="1102"/>
                    <a:pt x="1785" y="1102"/>
                  </a:cubicBezTo>
                  <a:cubicBezTo>
                    <a:pt x="1768" y="1102"/>
                    <a:pt x="1751" y="1106"/>
                    <a:pt x="1733" y="1115"/>
                  </a:cubicBezTo>
                  <a:cubicBezTo>
                    <a:pt x="1558" y="1210"/>
                    <a:pt x="1383" y="1274"/>
                    <a:pt x="1193" y="1321"/>
                  </a:cubicBezTo>
                  <a:cubicBezTo>
                    <a:pt x="1153" y="1327"/>
                    <a:pt x="1114" y="1329"/>
                    <a:pt x="1075" y="1329"/>
                  </a:cubicBezTo>
                  <a:cubicBezTo>
                    <a:pt x="881" y="1329"/>
                    <a:pt x="702" y="1263"/>
                    <a:pt x="557" y="1131"/>
                  </a:cubicBezTo>
                  <a:cubicBezTo>
                    <a:pt x="382" y="876"/>
                    <a:pt x="732" y="590"/>
                    <a:pt x="922" y="479"/>
                  </a:cubicBezTo>
                  <a:cubicBezTo>
                    <a:pt x="1113" y="368"/>
                    <a:pt x="1336" y="288"/>
                    <a:pt x="1558" y="272"/>
                  </a:cubicBezTo>
                  <a:cubicBezTo>
                    <a:pt x="1717" y="240"/>
                    <a:pt x="1670" y="18"/>
                    <a:pt x="1527" y="2"/>
                  </a:cubicBezTo>
                  <a:cubicBezTo>
                    <a:pt x="1504" y="1"/>
                    <a:pt x="1481" y="0"/>
                    <a:pt x="145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46"/>
          <p:cNvGrpSpPr/>
          <p:nvPr/>
        </p:nvGrpSpPr>
        <p:grpSpPr>
          <a:xfrm rot="900042">
            <a:off x="4302771" y="4257948"/>
            <a:ext cx="606677" cy="275487"/>
            <a:chOff x="3104387" y="488962"/>
            <a:chExt cx="400988" cy="182088"/>
          </a:xfrm>
        </p:grpSpPr>
        <p:sp>
          <p:nvSpPr>
            <p:cNvPr id="353" name="Google Shape;353;p46"/>
            <p:cNvSpPr/>
            <p:nvPr/>
          </p:nvSpPr>
          <p:spPr>
            <a:xfrm>
              <a:off x="3104387" y="551675"/>
              <a:ext cx="61875" cy="86100"/>
            </a:xfrm>
            <a:custGeom>
              <a:avLst/>
              <a:gdLst/>
              <a:ahLst/>
              <a:cxnLst/>
              <a:rect l="l" t="t" r="r" b="b"/>
              <a:pathLst>
                <a:path w="2475" h="3444" extrusionOk="0">
                  <a:moveTo>
                    <a:pt x="2321" y="0"/>
                  </a:moveTo>
                  <a:cubicBezTo>
                    <a:pt x="2296" y="0"/>
                    <a:pt x="2272" y="10"/>
                    <a:pt x="2252" y="34"/>
                  </a:cubicBezTo>
                  <a:cubicBezTo>
                    <a:pt x="2061" y="272"/>
                    <a:pt x="1886" y="511"/>
                    <a:pt x="1712" y="765"/>
                  </a:cubicBezTo>
                  <a:cubicBezTo>
                    <a:pt x="1616" y="876"/>
                    <a:pt x="1441" y="1067"/>
                    <a:pt x="1314" y="1242"/>
                  </a:cubicBezTo>
                  <a:cubicBezTo>
                    <a:pt x="1187" y="1115"/>
                    <a:pt x="1044" y="988"/>
                    <a:pt x="917" y="845"/>
                  </a:cubicBezTo>
                  <a:cubicBezTo>
                    <a:pt x="694" y="606"/>
                    <a:pt x="456" y="368"/>
                    <a:pt x="233" y="129"/>
                  </a:cubicBezTo>
                  <a:cubicBezTo>
                    <a:pt x="207" y="107"/>
                    <a:pt x="180" y="98"/>
                    <a:pt x="154" y="98"/>
                  </a:cubicBezTo>
                  <a:cubicBezTo>
                    <a:pt x="68" y="98"/>
                    <a:pt x="1" y="202"/>
                    <a:pt x="74" y="288"/>
                  </a:cubicBezTo>
                  <a:cubicBezTo>
                    <a:pt x="265" y="527"/>
                    <a:pt x="487" y="765"/>
                    <a:pt x="694" y="1003"/>
                  </a:cubicBezTo>
                  <a:cubicBezTo>
                    <a:pt x="853" y="1178"/>
                    <a:pt x="996" y="1401"/>
                    <a:pt x="1171" y="1576"/>
                  </a:cubicBezTo>
                  <a:cubicBezTo>
                    <a:pt x="1187" y="1798"/>
                    <a:pt x="1235" y="2021"/>
                    <a:pt x="1298" y="2244"/>
                  </a:cubicBezTo>
                  <a:cubicBezTo>
                    <a:pt x="1378" y="2593"/>
                    <a:pt x="1441" y="2959"/>
                    <a:pt x="1537" y="3309"/>
                  </a:cubicBezTo>
                  <a:cubicBezTo>
                    <a:pt x="1562" y="3404"/>
                    <a:pt x="1628" y="3443"/>
                    <a:pt x="1696" y="3443"/>
                  </a:cubicBezTo>
                  <a:cubicBezTo>
                    <a:pt x="1798" y="3443"/>
                    <a:pt x="1906" y="3354"/>
                    <a:pt x="1886" y="3229"/>
                  </a:cubicBezTo>
                  <a:cubicBezTo>
                    <a:pt x="1807" y="2752"/>
                    <a:pt x="1553" y="2180"/>
                    <a:pt x="1569" y="1703"/>
                  </a:cubicBezTo>
                  <a:lnTo>
                    <a:pt x="1569" y="1639"/>
                  </a:lnTo>
                  <a:cubicBezTo>
                    <a:pt x="1569" y="1624"/>
                    <a:pt x="1584" y="1608"/>
                    <a:pt x="1584" y="1592"/>
                  </a:cubicBezTo>
                  <a:cubicBezTo>
                    <a:pt x="1664" y="1099"/>
                    <a:pt x="2189" y="574"/>
                    <a:pt x="2427" y="177"/>
                  </a:cubicBezTo>
                  <a:cubicBezTo>
                    <a:pt x="2475" y="93"/>
                    <a:pt x="2397" y="0"/>
                    <a:pt x="232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3170094" y="606075"/>
              <a:ext cx="44300" cy="10125"/>
            </a:xfrm>
            <a:custGeom>
              <a:avLst/>
              <a:gdLst/>
              <a:ahLst/>
              <a:cxnLst/>
              <a:rect l="l" t="t" r="r" b="b"/>
              <a:pathLst>
                <a:path w="1772" h="405" extrusionOk="0">
                  <a:moveTo>
                    <a:pt x="168" y="1"/>
                  </a:moveTo>
                  <a:cubicBezTo>
                    <a:pt x="46" y="1"/>
                    <a:pt x="1" y="182"/>
                    <a:pt x="134" y="227"/>
                  </a:cubicBezTo>
                  <a:cubicBezTo>
                    <a:pt x="433" y="323"/>
                    <a:pt x="796" y="404"/>
                    <a:pt x="1142" y="404"/>
                  </a:cubicBezTo>
                  <a:cubicBezTo>
                    <a:pt x="1311" y="404"/>
                    <a:pt x="1477" y="385"/>
                    <a:pt x="1628" y="338"/>
                  </a:cubicBezTo>
                  <a:cubicBezTo>
                    <a:pt x="1771" y="306"/>
                    <a:pt x="1755" y="84"/>
                    <a:pt x="1596" y="84"/>
                  </a:cubicBezTo>
                  <a:cubicBezTo>
                    <a:pt x="1405" y="84"/>
                    <a:pt x="1215" y="119"/>
                    <a:pt x="1024" y="119"/>
                  </a:cubicBezTo>
                  <a:cubicBezTo>
                    <a:pt x="992" y="119"/>
                    <a:pt x="960" y="118"/>
                    <a:pt x="929" y="115"/>
                  </a:cubicBezTo>
                  <a:cubicBezTo>
                    <a:pt x="674" y="115"/>
                    <a:pt x="436" y="68"/>
                    <a:pt x="197" y="4"/>
                  </a:cubicBezTo>
                  <a:cubicBezTo>
                    <a:pt x="187" y="2"/>
                    <a:pt x="177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3166269" y="590650"/>
              <a:ext cx="50100" cy="9350"/>
            </a:xfrm>
            <a:custGeom>
              <a:avLst/>
              <a:gdLst/>
              <a:ahLst/>
              <a:cxnLst/>
              <a:rect l="l" t="t" r="r" b="b"/>
              <a:pathLst>
                <a:path w="2004" h="374" extrusionOk="0">
                  <a:moveTo>
                    <a:pt x="128" y="1"/>
                  </a:moveTo>
                  <a:cubicBezTo>
                    <a:pt x="16" y="1"/>
                    <a:pt x="0" y="144"/>
                    <a:pt x="96" y="176"/>
                  </a:cubicBezTo>
                  <a:cubicBezTo>
                    <a:pt x="570" y="298"/>
                    <a:pt x="1056" y="374"/>
                    <a:pt x="1554" y="374"/>
                  </a:cubicBezTo>
                  <a:cubicBezTo>
                    <a:pt x="1640" y="374"/>
                    <a:pt x="1726" y="371"/>
                    <a:pt x="1813" y="367"/>
                  </a:cubicBezTo>
                  <a:cubicBezTo>
                    <a:pt x="2004" y="367"/>
                    <a:pt x="2004" y="80"/>
                    <a:pt x="1813" y="80"/>
                  </a:cubicBezTo>
                  <a:cubicBezTo>
                    <a:pt x="1241" y="49"/>
                    <a:pt x="684" y="4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3226526" y="569950"/>
              <a:ext cx="53650" cy="56575"/>
            </a:xfrm>
            <a:custGeom>
              <a:avLst/>
              <a:gdLst/>
              <a:ahLst/>
              <a:cxnLst/>
              <a:rect l="l" t="t" r="r" b="b"/>
              <a:pathLst>
                <a:path w="2146" h="2263" extrusionOk="0">
                  <a:moveTo>
                    <a:pt x="1212" y="0"/>
                  </a:moveTo>
                  <a:cubicBezTo>
                    <a:pt x="493" y="0"/>
                    <a:pt x="0" y="924"/>
                    <a:pt x="280" y="1560"/>
                  </a:cubicBezTo>
                  <a:cubicBezTo>
                    <a:pt x="461" y="1965"/>
                    <a:pt x="955" y="2262"/>
                    <a:pt x="1419" y="2262"/>
                  </a:cubicBezTo>
                  <a:cubicBezTo>
                    <a:pt x="1649" y="2262"/>
                    <a:pt x="1871" y="2190"/>
                    <a:pt x="2045" y="2021"/>
                  </a:cubicBezTo>
                  <a:cubicBezTo>
                    <a:pt x="2145" y="1921"/>
                    <a:pt x="2064" y="1729"/>
                    <a:pt x="1929" y="1729"/>
                  </a:cubicBezTo>
                  <a:cubicBezTo>
                    <a:pt x="1915" y="1729"/>
                    <a:pt x="1901" y="1731"/>
                    <a:pt x="1886" y="1735"/>
                  </a:cubicBezTo>
                  <a:cubicBezTo>
                    <a:pt x="1702" y="1807"/>
                    <a:pt x="1503" y="1858"/>
                    <a:pt x="1311" y="1858"/>
                  </a:cubicBezTo>
                  <a:cubicBezTo>
                    <a:pt x="1038" y="1858"/>
                    <a:pt x="782" y="1755"/>
                    <a:pt x="614" y="1465"/>
                  </a:cubicBezTo>
                  <a:cubicBezTo>
                    <a:pt x="312" y="908"/>
                    <a:pt x="789" y="352"/>
                    <a:pt x="1297" y="193"/>
                  </a:cubicBezTo>
                  <a:cubicBezTo>
                    <a:pt x="1393" y="145"/>
                    <a:pt x="1377" y="18"/>
                    <a:pt x="1265" y="2"/>
                  </a:cubicBezTo>
                  <a:cubicBezTo>
                    <a:pt x="1247" y="1"/>
                    <a:pt x="1229" y="0"/>
                    <a:pt x="12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3281560" y="599500"/>
              <a:ext cx="32200" cy="42850"/>
            </a:xfrm>
            <a:custGeom>
              <a:avLst/>
              <a:gdLst/>
              <a:ahLst/>
              <a:cxnLst/>
              <a:rect l="l" t="t" r="r" b="b"/>
              <a:pathLst>
                <a:path w="1288" h="1714" extrusionOk="0">
                  <a:moveTo>
                    <a:pt x="890" y="1"/>
                  </a:moveTo>
                  <a:cubicBezTo>
                    <a:pt x="823" y="1"/>
                    <a:pt x="755" y="36"/>
                    <a:pt x="731" y="108"/>
                  </a:cubicBezTo>
                  <a:cubicBezTo>
                    <a:pt x="716" y="203"/>
                    <a:pt x="668" y="299"/>
                    <a:pt x="604" y="347"/>
                  </a:cubicBezTo>
                  <a:cubicBezTo>
                    <a:pt x="566" y="369"/>
                    <a:pt x="509" y="383"/>
                    <a:pt x="455" y="383"/>
                  </a:cubicBezTo>
                  <a:cubicBezTo>
                    <a:pt x="354" y="383"/>
                    <a:pt x="261" y="333"/>
                    <a:pt x="302" y="188"/>
                  </a:cubicBezTo>
                  <a:cubicBezTo>
                    <a:pt x="331" y="101"/>
                    <a:pt x="267" y="43"/>
                    <a:pt x="197" y="43"/>
                  </a:cubicBezTo>
                  <a:cubicBezTo>
                    <a:pt x="152" y="43"/>
                    <a:pt x="105" y="68"/>
                    <a:pt x="80" y="124"/>
                  </a:cubicBezTo>
                  <a:cubicBezTo>
                    <a:pt x="0" y="378"/>
                    <a:pt x="159" y="649"/>
                    <a:pt x="413" y="696"/>
                  </a:cubicBezTo>
                  <a:cubicBezTo>
                    <a:pt x="442" y="702"/>
                    <a:pt x="470" y="705"/>
                    <a:pt x="498" y="705"/>
                  </a:cubicBezTo>
                  <a:cubicBezTo>
                    <a:pt x="627" y="705"/>
                    <a:pt x="751" y="648"/>
                    <a:pt x="843" y="569"/>
                  </a:cubicBezTo>
                  <a:cubicBezTo>
                    <a:pt x="906" y="871"/>
                    <a:pt x="906" y="1189"/>
                    <a:pt x="859" y="1491"/>
                  </a:cubicBezTo>
                  <a:cubicBezTo>
                    <a:pt x="840" y="1625"/>
                    <a:pt x="947" y="1713"/>
                    <a:pt x="1047" y="1713"/>
                  </a:cubicBezTo>
                  <a:cubicBezTo>
                    <a:pt x="1112" y="1713"/>
                    <a:pt x="1174" y="1675"/>
                    <a:pt x="1193" y="1587"/>
                  </a:cubicBezTo>
                  <a:cubicBezTo>
                    <a:pt x="1288" y="1094"/>
                    <a:pt x="1240" y="585"/>
                    <a:pt x="1049" y="108"/>
                  </a:cubicBezTo>
                  <a:cubicBezTo>
                    <a:pt x="1026" y="36"/>
                    <a:pt x="958" y="1"/>
                    <a:pt x="89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3331250" y="567525"/>
              <a:ext cx="39775" cy="64750"/>
            </a:xfrm>
            <a:custGeom>
              <a:avLst/>
              <a:gdLst/>
              <a:ahLst/>
              <a:cxnLst/>
              <a:rect l="l" t="t" r="r" b="b"/>
              <a:pathLst>
                <a:path w="1591" h="2590" extrusionOk="0">
                  <a:moveTo>
                    <a:pt x="787" y="423"/>
                  </a:moveTo>
                  <a:cubicBezTo>
                    <a:pt x="837" y="423"/>
                    <a:pt x="893" y="436"/>
                    <a:pt x="955" y="465"/>
                  </a:cubicBezTo>
                  <a:cubicBezTo>
                    <a:pt x="1130" y="560"/>
                    <a:pt x="1177" y="640"/>
                    <a:pt x="1130" y="846"/>
                  </a:cubicBezTo>
                  <a:cubicBezTo>
                    <a:pt x="1034" y="1149"/>
                    <a:pt x="684" y="1276"/>
                    <a:pt x="398" y="1339"/>
                  </a:cubicBezTo>
                  <a:cubicBezTo>
                    <a:pt x="366" y="1149"/>
                    <a:pt x="382" y="958"/>
                    <a:pt x="446" y="783"/>
                  </a:cubicBezTo>
                  <a:cubicBezTo>
                    <a:pt x="507" y="574"/>
                    <a:pt x="616" y="423"/>
                    <a:pt x="787" y="423"/>
                  </a:cubicBezTo>
                  <a:close/>
                  <a:moveTo>
                    <a:pt x="878" y="0"/>
                  </a:moveTo>
                  <a:cubicBezTo>
                    <a:pt x="614" y="0"/>
                    <a:pt x="359" y="159"/>
                    <a:pt x="207" y="369"/>
                  </a:cubicBezTo>
                  <a:cubicBezTo>
                    <a:pt x="184" y="334"/>
                    <a:pt x="149" y="318"/>
                    <a:pt x="115" y="318"/>
                  </a:cubicBezTo>
                  <a:cubicBezTo>
                    <a:pt x="57" y="318"/>
                    <a:pt x="1" y="363"/>
                    <a:pt x="1" y="433"/>
                  </a:cubicBezTo>
                  <a:cubicBezTo>
                    <a:pt x="1" y="1101"/>
                    <a:pt x="17" y="1753"/>
                    <a:pt x="33" y="2420"/>
                  </a:cubicBezTo>
                  <a:cubicBezTo>
                    <a:pt x="33" y="2528"/>
                    <a:pt x="118" y="2590"/>
                    <a:pt x="204" y="2590"/>
                  </a:cubicBezTo>
                  <a:cubicBezTo>
                    <a:pt x="271" y="2590"/>
                    <a:pt x="339" y="2552"/>
                    <a:pt x="366" y="2468"/>
                  </a:cubicBezTo>
                  <a:cubicBezTo>
                    <a:pt x="446" y="2230"/>
                    <a:pt x="462" y="1975"/>
                    <a:pt x="430" y="1721"/>
                  </a:cubicBezTo>
                  <a:cubicBezTo>
                    <a:pt x="859" y="1626"/>
                    <a:pt x="1336" y="1419"/>
                    <a:pt x="1479" y="942"/>
                  </a:cubicBezTo>
                  <a:cubicBezTo>
                    <a:pt x="1591" y="608"/>
                    <a:pt x="1448" y="242"/>
                    <a:pt x="1161" y="67"/>
                  </a:cubicBezTo>
                  <a:cubicBezTo>
                    <a:pt x="1069" y="21"/>
                    <a:pt x="973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3378950" y="588275"/>
              <a:ext cx="66000" cy="14375"/>
            </a:xfrm>
            <a:custGeom>
              <a:avLst/>
              <a:gdLst/>
              <a:ahLst/>
              <a:cxnLst/>
              <a:rect l="l" t="t" r="r" b="b"/>
              <a:pathLst>
                <a:path w="2640" h="575" extrusionOk="0">
                  <a:moveTo>
                    <a:pt x="160" y="1"/>
                  </a:moveTo>
                  <a:cubicBezTo>
                    <a:pt x="32" y="1"/>
                    <a:pt x="1" y="175"/>
                    <a:pt x="128" y="223"/>
                  </a:cubicBezTo>
                  <a:cubicBezTo>
                    <a:pt x="875" y="382"/>
                    <a:pt x="1654" y="493"/>
                    <a:pt x="2417" y="573"/>
                  </a:cubicBezTo>
                  <a:cubicBezTo>
                    <a:pt x="2427" y="574"/>
                    <a:pt x="2435" y="575"/>
                    <a:pt x="2444" y="575"/>
                  </a:cubicBezTo>
                  <a:cubicBezTo>
                    <a:pt x="2639" y="575"/>
                    <a:pt x="2631" y="238"/>
                    <a:pt x="2417" y="223"/>
                  </a:cubicBezTo>
                  <a:cubicBezTo>
                    <a:pt x="1670" y="96"/>
                    <a:pt x="907" y="32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3382525" y="516850"/>
              <a:ext cx="55150" cy="62300"/>
            </a:xfrm>
            <a:custGeom>
              <a:avLst/>
              <a:gdLst/>
              <a:ahLst/>
              <a:cxnLst/>
              <a:rect l="l" t="t" r="r" b="b"/>
              <a:pathLst>
                <a:path w="2206" h="2492" extrusionOk="0">
                  <a:moveTo>
                    <a:pt x="2000" y="0"/>
                  </a:moveTo>
                  <a:cubicBezTo>
                    <a:pt x="1950" y="0"/>
                    <a:pt x="1904" y="27"/>
                    <a:pt x="1877" y="91"/>
                  </a:cubicBezTo>
                  <a:cubicBezTo>
                    <a:pt x="1591" y="679"/>
                    <a:pt x="1352" y="1299"/>
                    <a:pt x="1145" y="1920"/>
                  </a:cubicBezTo>
                  <a:cubicBezTo>
                    <a:pt x="812" y="1395"/>
                    <a:pt x="525" y="822"/>
                    <a:pt x="239" y="266"/>
                  </a:cubicBezTo>
                  <a:cubicBezTo>
                    <a:pt x="218" y="229"/>
                    <a:pt x="183" y="213"/>
                    <a:pt x="147" y="213"/>
                  </a:cubicBezTo>
                  <a:cubicBezTo>
                    <a:pt x="75" y="213"/>
                    <a:pt x="1" y="277"/>
                    <a:pt x="32" y="361"/>
                  </a:cubicBezTo>
                  <a:cubicBezTo>
                    <a:pt x="319" y="1061"/>
                    <a:pt x="653" y="1745"/>
                    <a:pt x="1034" y="2396"/>
                  </a:cubicBezTo>
                  <a:cubicBezTo>
                    <a:pt x="1066" y="2460"/>
                    <a:pt x="1126" y="2492"/>
                    <a:pt x="1185" y="2492"/>
                  </a:cubicBezTo>
                  <a:cubicBezTo>
                    <a:pt x="1245" y="2492"/>
                    <a:pt x="1304" y="2460"/>
                    <a:pt x="1336" y="2396"/>
                  </a:cubicBezTo>
                  <a:cubicBezTo>
                    <a:pt x="1654" y="1713"/>
                    <a:pt x="2052" y="950"/>
                    <a:pt x="2195" y="218"/>
                  </a:cubicBezTo>
                  <a:cubicBezTo>
                    <a:pt x="2205" y="102"/>
                    <a:pt x="2097" y="0"/>
                    <a:pt x="200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3446922" y="488962"/>
              <a:ext cx="36600" cy="44600"/>
            </a:xfrm>
            <a:custGeom>
              <a:avLst/>
              <a:gdLst/>
              <a:ahLst/>
              <a:cxnLst/>
              <a:rect l="l" t="t" r="r" b="b"/>
              <a:pathLst>
                <a:path w="1464" h="1784" extrusionOk="0">
                  <a:moveTo>
                    <a:pt x="541" y="1"/>
                  </a:moveTo>
                  <a:cubicBezTo>
                    <a:pt x="382" y="1"/>
                    <a:pt x="232" y="80"/>
                    <a:pt x="191" y="257"/>
                  </a:cubicBezTo>
                  <a:cubicBezTo>
                    <a:pt x="181" y="353"/>
                    <a:pt x="270" y="435"/>
                    <a:pt x="350" y="435"/>
                  </a:cubicBezTo>
                  <a:cubicBezTo>
                    <a:pt x="389" y="435"/>
                    <a:pt x="425" y="416"/>
                    <a:pt x="446" y="369"/>
                  </a:cubicBezTo>
                  <a:cubicBezTo>
                    <a:pt x="471" y="312"/>
                    <a:pt x="511" y="288"/>
                    <a:pt x="551" y="288"/>
                  </a:cubicBezTo>
                  <a:cubicBezTo>
                    <a:pt x="612" y="288"/>
                    <a:pt x="675" y="345"/>
                    <a:pt x="684" y="432"/>
                  </a:cubicBezTo>
                  <a:cubicBezTo>
                    <a:pt x="684" y="575"/>
                    <a:pt x="621" y="687"/>
                    <a:pt x="509" y="782"/>
                  </a:cubicBezTo>
                  <a:cubicBezTo>
                    <a:pt x="382" y="925"/>
                    <a:pt x="207" y="1036"/>
                    <a:pt x="80" y="1179"/>
                  </a:cubicBezTo>
                  <a:cubicBezTo>
                    <a:pt x="1" y="1259"/>
                    <a:pt x="16" y="1386"/>
                    <a:pt x="112" y="1450"/>
                  </a:cubicBezTo>
                  <a:cubicBezTo>
                    <a:pt x="446" y="1656"/>
                    <a:pt x="827" y="1768"/>
                    <a:pt x="1209" y="1784"/>
                  </a:cubicBezTo>
                  <a:cubicBezTo>
                    <a:pt x="1400" y="1784"/>
                    <a:pt x="1463" y="1481"/>
                    <a:pt x="1257" y="1450"/>
                  </a:cubicBezTo>
                  <a:cubicBezTo>
                    <a:pt x="1002" y="1402"/>
                    <a:pt x="748" y="1338"/>
                    <a:pt x="493" y="1243"/>
                  </a:cubicBezTo>
                  <a:cubicBezTo>
                    <a:pt x="796" y="957"/>
                    <a:pt x="1177" y="623"/>
                    <a:pt x="939" y="210"/>
                  </a:cubicBezTo>
                  <a:cubicBezTo>
                    <a:pt x="860" y="76"/>
                    <a:pt x="696" y="1"/>
                    <a:pt x="5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3386100" y="613050"/>
              <a:ext cx="63450" cy="58000"/>
            </a:xfrm>
            <a:custGeom>
              <a:avLst/>
              <a:gdLst/>
              <a:ahLst/>
              <a:cxnLst/>
              <a:rect l="l" t="t" r="r" b="b"/>
              <a:pathLst>
                <a:path w="2538" h="2320" extrusionOk="0">
                  <a:moveTo>
                    <a:pt x="663" y="0"/>
                  </a:moveTo>
                  <a:cubicBezTo>
                    <a:pt x="437" y="0"/>
                    <a:pt x="226" y="131"/>
                    <a:pt x="176" y="409"/>
                  </a:cubicBezTo>
                  <a:cubicBezTo>
                    <a:pt x="176" y="468"/>
                    <a:pt x="230" y="508"/>
                    <a:pt x="283" y="508"/>
                  </a:cubicBezTo>
                  <a:cubicBezTo>
                    <a:pt x="316" y="508"/>
                    <a:pt x="348" y="493"/>
                    <a:pt x="366" y="456"/>
                  </a:cubicBezTo>
                  <a:cubicBezTo>
                    <a:pt x="417" y="300"/>
                    <a:pt x="496" y="242"/>
                    <a:pt x="580" y="242"/>
                  </a:cubicBezTo>
                  <a:cubicBezTo>
                    <a:pt x="763" y="242"/>
                    <a:pt x="971" y="516"/>
                    <a:pt x="971" y="679"/>
                  </a:cubicBezTo>
                  <a:cubicBezTo>
                    <a:pt x="939" y="870"/>
                    <a:pt x="859" y="1061"/>
                    <a:pt x="716" y="1204"/>
                  </a:cubicBezTo>
                  <a:cubicBezTo>
                    <a:pt x="541" y="1426"/>
                    <a:pt x="303" y="1601"/>
                    <a:pt x="96" y="1792"/>
                  </a:cubicBezTo>
                  <a:cubicBezTo>
                    <a:pt x="1" y="1919"/>
                    <a:pt x="80" y="2094"/>
                    <a:pt x="239" y="2110"/>
                  </a:cubicBezTo>
                  <a:cubicBezTo>
                    <a:pt x="748" y="2189"/>
                    <a:pt x="1273" y="2269"/>
                    <a:pt x="1781" y="2317"/>
                  </a:cubicBezTo>
                  <a:cubicBezTo>
                    <a:pt x="1811" y="2318"/>
                    <a:pt x="1841" y="2319"/>
                    <a:pt x="1871" y="2319"/>
                  </a:cubicBezTo>
                  <a:cubicBezTo>
                    <a:pt x="2113" y="2319"/>
                    <a:pt x="2354" y="2255"/>
                    <a:pt x="2481" y="2014"/>
                  </a:cubicBezTo>
                  <a:cubicBezTo>
                    <a:pt x="2538" y="1878"/>
                    <a:pt x="2425" y="1759"/>
                    <a:pt x="2303" y="1759"/>
                  </a:cubicBezTo>
                  <a:cubicBezTo>
                    <a:pt x="2254" y="1759"/>
                    <a:pt x="2204" y="1778"/>
                    <a:pt x="2163" y="1824"/>
                  </a:cubicBezTo>
                  <a:cubicBezTo>
                    <a:pt x="2106" y="1912"/>
                    <a:pt x="1975" y="1940"/>
                    <a:pt x="1824" y="1940"/>
                  </a:cubicBezTo>
                  <a:cubicBezTo>
                    <a:pt x="1596" y="1940"/>
                    <a:pt x="1324" y="1875"/>
                    <a:pt x="1209" y="1856"/>
                  </a:cubicBezTo>
                  <a:lnTo>
                    <a:pt x="637" y="1792"/>
                  </a:lnTo>
                  <a:cubicBezTo>
                    <a:pt x="1034" y="1379"/>
                    <a:pt x="1527" y="886"/>
                    <a:pt x="1193" y="297"/>
                  </a:cubicBezTo>
                  <a:cubicBezTo>
                    <a:pt x="1074" y="103"/>
                    <a:pt x="863" y="0"/>
                    <a:pt x="6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3446925" y="556775"/>
              <a:ext cx="58450" cy="74625"/>
            </a:xfrm>
            <a:custGeom>
              <a:avLst/>
              <a:gdLst/>
              <a:ahLst/>
              <a:cxnLst/>
              <a:rect l="l" t="t" r="r" b="b"/>
              <a:pathLst>
                <a:path w="2338" h="2985" extrusionOk="0">
                  <a:moveTo>
                    <a:pt x="1392" y="0"/>
                  </a:moveTo>
                  <a:cubicBezTo>
                    <a:pt x="1054" y="0"/>
                    <a:pt x="719" y="105"/>
                    <a:pt x="446" y="307"/>
                  </a:cubicBezTo>
                  <a:cubicBezTo>
                    <a:pt x="223" y="466"/>
                    <a:pt x="0" y="736"/>
                    <a:pt x="175" y="1006"/>
                  </a:cubicBezTo>
                  <a:cubicBezTo>
                    <a:pt x="430" y="1372"/>
                    <a:pt x="1050" y="1276"/>
                    <a:pt x="1415" y="1404"/>
                  </a:cubicBezTo>
                  <a:cubicBezTo>
                    <a:pt x="1702" y="1499"/>
                    <a:pt x="1861" y="1642"/>
                    <a:pt x="1829" y="1944"/>
                  </a:cubicBezTo>
                  <a:cubicBezTo>
                    <a:pt x="1829" y="2215"/>
                    <a:pt x="1638" y="2437"/>
                    <a:pt x="1368" y="2485"/>
                  </a:cubicBezTo>
                  <a:cubicBezTo>
                    <a:pt x="1081" y="2548"/>
                    <a:pt x="875" y="2485"/>
                    <a:pt x="620" y="2628"/>
                  </a:cubicBezTo>
                  <a:cubicBezTo>
                    <a:pt x="444" y="2737"/>
                    <a:pt x="558" y="2985"/>
                    <a:pt x="734" y="2985"/>
                  </a:cubicBezTo>
                  <a:cubicBezTo>
                    <a:pt x="763" y="2985"/>
                    <a:pt x="795" y="2978"/>
                    <a:pt x="827" y="2962"/>
                  </a:cubicBezTo>
                  <a:cubicBezTo>
                    <a:pt x="1034" y="2835"/>
                    <a:pt x="1368" y="2898"/>
                    <a:pt x="1622" y="2803"/>
                  </a:cubicBezTo>
                  <a:cubicBezTo>
                    <a:pt x="1781" y="2739"/>
                    <a:pt x="1924" y="2644"/>
                    <a:pt x="2051" y="2517"/>
                  </a:cubicBezTo>
                  <a:cubicBezTo>
                    <a:pt x="2258" y="2278"/>
                    <a:pt x="2338" y="1960"/>
                    <a:pt x="2226" y="1658"/>
                  </a:cubicBezTo>
                  <a:cubicBezTo>
                    <a:pt x="2083" y="1324"/>
                    <a:pt x="1781" y="1086"/>
                    <a:pt x="1431" y="1022"/>
                  </a:cubicBezTo>
                  <a:cubicBezTo>
                    <a:pt x="1304" y="990"/>
                    <a:pt x="1177" y="958"/>
                    <a:pt x="1034" y="943"/>
                  </a:cubicBezTo>
                  <a:cubicBezTo>
                    <a:pt x="779" y="911"/>
                    <a:pt x="700" y="1006"/>
                    <a:pt x="716" y="688"/>
                  </a:cubicBezTo>
                  <a:cubicBezTo>
                    <a:pt x="732" y="370"/>
                    <a:pt x="859" y="354"/>
                    <a:pt x="1113" y="275"/>
                  </a:cubicBezTo>
                  <a:cubicBezTo>
                    <a:pt x="1256" y="239"/>
                    <a:pt x="1408" y="221"/>
                    <a:pt x="1563" y="221"/>
                  </a:cubicBezTo>
                  <a:cubicBezTo>
                    <a:pt x="1614" y="221"/>
                    <a:pt x="1666" y="223"/>
                    <a:pt x="1717" y="227"/>
                  </a:cubicBezTo>
                  <a:cubicBezTo>
                    <a:pt x="1813" y="211"/>
                    <a:pt x="1829" y="84"/>
                    <a:pt x="1733" y="36"/>
                  </a:cubicBezTo>
                  <a:cubicBezTo>
                    <a:pt x="1621" y="12"/>
                    <a:pt x="1506" y="0"/>
                    <a:pt x="139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46"/>
          <p:cNvGrpSpPr/>
          <p:nvPr/>
        </p:nvGrpSpPr>
        <p:grpSpPr>
          <a:xfrm rot="-1800163">
            <a:off x="506966" y="2643805"/>
            <a:ext cx="416257" cy="153890"/>
            <a:chOff x="802913" y="1830900"/>
            <a:chExt cx="469008" cy="173401"/>
          </a:xfrm>
        </p:grpSpPr>
        <p:sp>
          <p:nvSpPr>
            <p:cNvPr id="365" name="Google Shape;365;p46"/>
            <p:cNvSpPr/>
            <p:nvPr/>
          </p:nvSpPr>
          <p:spPr>
            <a:xfrm>
              <a:off x="802913" y="1846010"/>
              <a:ext cx="131650" cy="155361"/>
            </a:xfrm>
            <a:custGeom>
              <a:avLst/>
              <a:gdLst/>
              <a:ahLst/>
              <a:cxnLst/>
              <a:rect l="l" t="t" r="r" b="b"/>
              <a:pathLst>
                <a:path w="3459" h="4082" extrusionOk="0">
                  <a:moveTo>
                    <a:pt x="2017" y="0"/>
                  </a:moveTo>
                  <a:cubicBezTo>
                    <a:pt x="1396" y="0"/>
                    <a:pt x="740" y="194"/>
                    <a:pt x="430" y="483"/>
                  </a:cubicBezTo>
                  <a:cubicBezTo>
                    <a:pt x="0" y="881"/>
                    <a:pt x="255" y="1294"/>
                    <a:pt x="636" y="1628"/>
                  </a:cubicBezTo>
                  <a:cubicBezTo>
                    <a:pt x="938" y="1882"/>
                    <a:pt x="1256" y="2105"/>
                    <a:pt x="1590" y="2296"/>
                  </a:cubicBezTo>
                  <a:cubicBezTo>
                    <a:pt x="1845" y="2455"/>
                    <a:pt x="2194" y="2598"/>
                    <a:pt x="2321" y="2868"/>
                  </a:cubicBezTo>
                  <a:cubicBezTo>
                    <a:pt x="2601" y="3411"/>
                    <a:pt x="2048" y="3711"/>
                    <a:pt x="1564" y="3711"/>
                  </a:cubicBezTo>
                  <a:cubicBezTo>
                    <a:pt x="1551" y="3711"/>
                    <a:pt x="1539" y="3711"/>
                    <a:pt x="1527" y="3711"/>
                  </a:cubicBezTo>
                  <a:cubicBezTo>
                    <a:pt x="1304" y="3727"/>
                    <a:pt x="1304" y="4061"/>
                    <a:pt x="1527" y="4077"/>
                  </a:cubicBezTo>
                  <a:cubicBezTo>
                    <a:pt x="1572" y="4080"/>
                    <a:pt x="1617" y="4081"/>
                    <a:pt x="1662" y="4081"/>
                  </a:cubicBezTo>
                  <a:cubicBezTo>
                    <a:pt x="2507" y="4081"/>
                    <a:pt x="3318" y="3520"/>
                    <a:pt x="2624" y="2630"/>
                  </a:cubicBezTo>
                  <a:cubicBezTo>
                    <a:pt x="2242" y="2153"/>
                    <a:pt x="1590" y="1914"/>
                    <a:pt x="1113" y="1549"/>
                  </a:cubicBezTo>
                  <a:cubicBezTo>
                    <a:pt x="763" y="1294"/>
                    <a:pt x="509" y="849"/>
                    <a:pt x="986" y="563"/>
                  </a:cubicBezTo>
                  <a:cubicBezTo>
                    <a:pt x="1240" y="436"/>
                    <a:pt x="1511" y="356"/>
                    <a:pt x="1797" y="340"/>
                  </a:cubicBezTo>
                  <a:cubicBezTo>
                    <a:pt x="1851" y="337"/>
                    <a:pt x="1909" y="335"/>
                    <a:pt x="1970" y="335"/>
                  </a:cubicBezTo>
                  <a:cubicBezTo>
                    <a:pt x="2477" y="335"/>
                    <a:pt x="3158" y="472"/>
                    <a:pt x="3244" y="1040"/>
                  </a:cubicBezTo>
                  <a:cubicBezTo>
                    <a:pt x="3251" y="1096"/>
                    <a:pt x="3291" y="1121"/>
                    <a:pt x="3335" y="1121"/>
                  </a:cubicBezTo>
                  <a:cubicBezTo>
                    <a:pt x="3390" y="1121"/>
                    <a:pt x="3450" y="1079"/>
                    <a:pt x="3450" y="1008"/>
                  </a:cubicBezTo>
                  <a:cubicBezTo>
                    <a:pt x="3459" y="280"/>
                    <a:pt x="2763" y="0"/>
                    <a:pt x="201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938789" y="1943526"/>
              <a:ext cx="67823" cy="13169"/>
            </a:xfrm>
            <a:custGeom>
              <a:avLst/>
              <a:gdLst/>
              <a:ahLst/>
              <a:cxnLst/>
              <a:rect l="l" t="t" r="r" b="b"/>
              <a:pathLst>
                <a:path w="1782" h="346" extrusionOk="0">
                  <a:moveTo>
                    <a:pt x="1590" y="0"/>
                  </a:moveTo>
                  <a:cubicBezTo>
                    <a:pt x="1178" y="28"/>
                    <a:pt x="779" y="67"/>
                    <a:pt x="360" y="67"/>
                  </a:cubicBezTo>
                  <a:cubicBezTo>
                    <a:pt x="293" y="67"/>
                    <a:pt x="227" y="66"/>
                    <a:pt x="159" y="64"/>
                  </a:cubicBezTo>
                  <a:cubicBezTo>
                    <a:pt x="0" y="64"/>
                    <a:pt x="0" y="318"/>
                    <a:pt x="159" y="318"/>
                  </a:cubicBezTo>
                  <a:cubicBezTo>
                    <a:pt x="344" y="336"/>
                    <a:pt x="529" y="345"/>
                    <a:pt x="713" y="345"/>
                  </a:cubicBezTo>
                  <a:cubicBezTo>
                    <a:pt x="1020" y="345"/>
                    <a:pt x="1324" y="320"/>
                    <a:pt x="1622" y="271"/>
                  </a:cubicBezTo>
                  <a:cubicBezTo>
                    <a:pt x="1781" y="223"/>
                    <a:pt x="1749" y="0"/>
                    <a:pt x="15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934564" y="1912290"/>
              <a:ext cx="74103" cy="10619"/>
            </a:xfrm>
            <a:custGeom>
              <a:avLst/>
              <a:gdLst/>
              <a:ahLst/>
              <a:cxnLst/>
              <a:rect l="l" t="t" r="r" b="b"/>
              <a:pathLst>
                <a:path w="1947" h="279" extrusionOk="0">
                  <a:moveTo>
                    <a:pt x="1359" y="0"/>
                  </a:moveTo>
                  <a:cubicBezTo>
                    <a:pt x="954" y="0"/>
                    <a:pt x="549" y="18"/>
                    <a:pt x="143" y="54"/>
                  </a:cubicBezTo>
                  <a:cubicBezTo>
                    <a:pt x="16" y="70"/>
                    <a:pt x="0" y="277"/>
                    <a:pt x="143" y="277"/>
                  </a:cubicBezTo>
                  <a:cubicBezTo>
                    <a:pt x="387" y="255"/>
                    <a:pt x="631" y="246"/>
                    <a:pt x="875" y="246"/>
                  </a:cubicBezTo>
                  <a:cubicBezTo>
                    <a:pt x="1172" y="246"/>
                    <a:pt x="1468" y="259"/>
                    <a:pt x="1765" y="277"/>
                  </a:cubicBezTo>
                  <a:cubicBezTo>
                    <a:pt x="1774" y="278"/>
                    <a:pt x="1782" y="279"/>
                    <a:pt x="1790" y="279"/>
                  </a:cubicBezTo>
                  <a:cubicBezTo>
                    <a:pt x="1941" y="279"/>
                    <a:pt x="1946" y="6"/>
                    <a:pt x="1765" y="6"/>
                  </a:cubicBezTo>
                  <a:cubicBezTo>
                    <a:pt x="1630" y="2"/>
                    <a:pt x="1495" y="0"/>
                    <a:pt x="13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029041" y="1830900"/>
              <a:ext cx="103942" cy="173401"/>
            </a:xfrm>
            <a:custGeom>
              <a:avLst/>
              <a:gdLst/>
              <a:ahLst/>
              <a:cxnLst/>
              <a:rect l="l" t="t" r="r" b="b"/>
              <a:pathLst>
                <a:path w="2731" h="4556" extrusionOk="0">
                  <a:moveTo>
                    <a:pt x="2430" y="1"/>
                  </a:moveTo>
                  <a:cubicBezTo>
                    <a:pt x="2345" y="1"/>
                    <a:pt x="2263" y="45"/>
                    <a:pt x="2254" y="133"/>
                  </a:cubicBezTo>
                  <a:cubicBezTo>
                    <a:pt x="2031" y="1437"/>
                    <a:pt x="1888" y="2741"/>
                    <a:pt x="1809" y="4060"/>
                  </a:cubicBezTo>
                  <a:cubicBezTo>
                    <a:pt x="1475" y="3742"/>
                    <a:pt x="1221" y="2979"/>
                    <a:pt x="1062" y="2677"/>
                  </a:cubicBezTo>
                  <a:cubicBezTo>
                    <a:pt x="791" y="2136"/>
                    <a:pt x="521" y="1612"/>
                    <a:pt x="267" y="1071"/>
                  </a:cubicBezTo>
                  <a:cubicBezTo>
                    <a:pt x="247" y="1022"/>
                    <a:pt x="211" y="1001"/>
                    <a:pt x="174" y="1001"/>
                  </a:cubicBezTo>
                  <a:cubicBezTo>
                    <a:pt x="92" y="1001"/>
                    <a:pt x="0" y="1100"/>
                    <a:pt x="44" y="1198"/>
                  </a:cubicBezTo>
                  <a:cubicBezTo>
                    <a:pt x="378" y="1977"/>
                    <a:pt x="759" y="2741"/>
                    <a:pt x="1141" y="3504"/>
                  </a:cubicBezTo>
                  <a:cubicBezTo>
                    <a:pt x="1348" y="3901"/>
                    <a:pt x="1475" y="4410"/>
                    <a:pt x="1936" y="4553"/>
                  </a:cubicBezTo>
                  <a:cubicBezTo>
                    <a:pt x="1945" y="4554"/>
                    <a:pt x="1955" y="4555"/>
                    <a:pt x="1964" y="4555"/>
                  </a:cubicBezTo>
                  <a:cubicBezTo>
                    <a:pt x="2066" y="4555"/>
                    <a:pt x="2160" y="4479"/>
                    <a:pt x="2174" y="4362"/>
                  </a:cubicBezTo>
                  <a:cubicBezTo>
                    <a:pt x="2254" y="3059"/>
                    <a:pt x="2381" y="1771"/>
                    <a:pt x="2588" y="467"/>
                  </a:cubicBezTo>
                  <a:cubicBezTo>
                    <a:pt x="2683" y="435"/>
                    <a:pt x="2731" y="308"/>
                    <a:pt x="2683" y="229"/>
                  </a:cubicBezTo>
                  <a:lnTo>
                    <a:pt x="2604" y="85"/>
                  </a:lnTo>
                  <a:cubicBezTo>
                    <a:pt x="2568" y="29"/>
                    <a:pt x="2499" y="1"/>
                    <a:pt x="243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149918" y="1932177"/>
              <a:ext cx="30296" cy="21694"/>
            </a:xfrm>
            <a:custGeom>
              <a:avLst/>
              <a:gdLst/>
              <a:ahLst/>
              <a:cxnLst/>
              <a:rect l="l" t="t" r="r" b="b"/>
              <a:pathLst>
                <a:path w="796" h="570" extrusionOk="0">
                  <a:moveTo>
                    <a:pt x="604" y="0"/>
                  </a:moveTo>
                  <a:cubicBezTo>
                    <a:pt x="509" y="0"/>
                    <a:pt x="398" y="32"/>
                    <a:pt x="334" y="95"/>
                  </a:cubicBezTo>
                  <a:cubicBezTo>
                    <a:pt x="321" y="94"/>
                    <a:pt x="308" y="93"/>
                    <a:pt x="296" y="93"/>
                  </a:cubicBezTo>
                  <a:cubicBezTo>
                    <a:pt x="182" y="93"/>
                    <a:pt x="76" y="156"/>
                    <a:pt x="48" y="270"/>
                  </a:cubicBezTo>
                  <a:cubicBezTo>
                    <a:pt x="0" y="429"/>
                    <a:pt x="111" y="525"/>
                    <a:pt x="254" y="557"/>
                  </a:cubicBezTo>
                  <a:cubicBezTo>
                    <a:pt x="290" y="565"/>
                    <a:pt x="325" y="570"/>
                    <a:pt x="359" y="570"/>
                  </a:cubicBezTo>
                  <a:cubicBezTo>
                    <a:pt x="571" y="570"/>
                    <a:pt x="752" y="408"/>
                    <a:pt x="779" y="175"/>
                  </a:cubicBezTo>
                  <a:cubicBezTo>
                    <a:pt x="795" y="80"/>
                    <a:pt x="700" y="16"/>
                    <a:pt x="6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197132" y="1852061"/>
              <a:ext cx="74788" cy="131726"/>
            </a:xfrm>
            <a:custGeom>
              <a:avLst/>
              <a:gdLst/>
              <a:ahLst/>
              <a:cxnLst/>
              <a:rect l="l" t="t" r="r" b="b"/>
              <a:pathLst>
                <a:path w="1965" h="3461" extrusionOk="0">
                  <a:moveTo>
                    <a:pt x="596" y="0"/>
                  </a:moveTo>
                  <a:cubicBezTo>
                    <a:pt x="568" y="0"/>
                    <a:pt x="541" y="16"/>
                    <a:pt x="525" y="54"/>
                  </a:cubicBezTo>
                  <a:cubicBezTo>
                    <a:pt x="159" y="849"/>
                    <a:pt x="0" y="2169"/>
                    <a:pt x="461" y="2964"/>
                  </a:cubicBezTo>
                  <a:cubicBezTo>
                    <a:pt x="627" y="3249"/>
                    <a:pt x="980" y="3460"/>
                    <a:pt x="1303" y="3460"/>
                  </a:cubicBezTo>
                  <a:cubicBezTo>
                    <a:pt x="1537" y="3460"/>
                    <a:pt x="1756" y="3349"/>
                    <a:pt x="1876" y="3075"/>
                  </a:cubicBezTo>
                  <a:cubicBezTo>
                    <a:pt x="1964" y="2943"/>
                    <a:pt x="1846" y="2811"/>
                    <a:pt x="1729" y="2811"/>
                  </a:cubicBezTo>
                  <a:cubicBezTo>
                    <a:pt x="1676" y="2811"/>
                    <a:pt x="1624" y="2837"/>
                    <a:pt x="1590" y="2900"/>
                  </a:cubicBezTo>
                  <a:cubicBezTo>
                    <a:pt x="1476" y="3050"/>
                    <a:pt x="1360" y="3109"/>
                    <a:pt x="1249" y="3109"/>
                  </a:cubicBezTo>
                  <a:cubicBezTo>
                    <a:pt x="973" y="3109"/>
                    <a:pt x="731" y="2741"/>
                    <a:pt x="652" y="2503"/>
                  </a:cubicBezTo>
                  <a:cubicBezTo>
                    <a:pt x="588" y="2264"/>
                    <a:pt x="557" y="2010"/>
                    <a:pt x="541" y="1771"/>
                  </a:cubicBezTo>
                  <a:cubicBezTo>
                    <a:pt x="843" y="1771"/>
                    <a:pt x="1129" y="1771"/>
                    <a:pt x="1415" y="1803"/>
                  </a:cubicBezTo>
                  <a:cubicBezTo>
                    <a:pt x="1424" y="1804"/>
                    <a:pt x="1433" y="1805"/>
                    <a:pt x="1441" y="1805"/>
                  </a:cubicBezTo>
                  <a:cubicBezTo>
                    <a:pt x="1621" y="1805"/>
                    <a:pt x="1613" y="1485"/>
                    <a:pt x="1415" y="1485"/>
                  </a:cubicBezTo>
                  <a:cubicBezTo>
                    <a:pt x="1129" y="1485"/>
                    <a:pt x="843" y="1501"/>
                    <a:pt x="541" y="1549"/>
                  </a:cubicBezTo>
                  <a:cubicBezTo>
                    <a:pt x="572" y="1072"/>
                    <a:pt x="620" y="595"/>
                    <a:pt x="700" y="134"/>
                  </a:cubicBezTo>
                  <a:cubicBezTo>
                    <a:pt x="710" y="60"/>
                    <a:pt x="651" y="0"/>
                    <a:pt x="5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46"/>
          <p:cNvGrpSpPr/>
          <p:nvPr/>
        </p:nvGrpSpPr>
        <p:grpSpPr>
          <a:xfrm>
            <a:off x="8164761" y="1345879"/>
            <a:ext cx="570187" cy="173398"/>
            <a:chOff x="4307263" y="535000"/>
            <a:chExt cx="335325" cy="101975"/>
          </a:xfrm>
        </p:grpSpPr>
        <p:sp>
          <p:nvSpPr>
            <p:cNvPr id="372" name="Google Shape;372;p46"/>
            <p:cNvSpPr/>
            <p:nvPr/>
          </p:nvSpPr>
          <p:spPr>
            <a:xfrm>
              <a:off x="4307263" y="550425"/>
              <a:ext cx="93725" cy="86550"/>
            </a:xfrm>
            <a:custGeom>
              <a:avLst/>
              <a:gdLst/>
              <a:ahLst/>
              <a:cxnLst/>
              <a:rect l="l" t="t" r="r" b="b"/>
              <a:pathLst>
                <a:path w="3749" h="3462" extrusionOk="0">
                  <a:moveTo>
                    <a:pt x="930" y="472"/>
                  </a:moveTo>
                  <a:cubicBezTo>
                    <a:pt x="1544" y="472"/>
                    <a:pt x="2090" y="1607"/>
                    <a:pt x="1698" y="2223"/>
                  </a:cubicBezTo>
                  <a:cubicBezTo>
                    <a:pt x="1539" y="2032"/>
                    <a:pt x="1364" y="1858"/>
                    <a:pt x="1189" y="1715"/>
                  </a:cubicBezTo>
                  <a:cubicBezTo>
                    <a:pt x="1165" y="1694"/>
                    <a:pt x="1138" y="1685"/>
                    <a:pt x="1113" y="1685"/>
                  </a:cubicBezTo>
                  <a:cubicBezTo>
                    <a:pt x="1021" y="1685"/>
                    <a:pt x="943" y="1799"/>
                    <a:pt x="1030" y="1873"/>
                  </a:cubicBezTo>
                  <a:cubicBezTo>
                    <a:pt x="1205" y="2032"/>
                    <a:pt x="1364" y="2207"/>
                    <a:pt x="1507" y="2414"/>
                  </a:cubicBezTo>
                  <a:cubicBezTo>
                    <a:pt x="1475" y="2430"/>
                    <a:pt x="1459" y="2446"/>
                    <a:pt x="1427" y="2462"/>
                  </a:cubicBezTo>
                  <a:cubicBezTo>
                    <a:pt x="1312" y="2524"/>
                    <a:pt x="1204" y="2552"/>
                    <a:pt x="1105" y="2552"/>
                  </a:cubicBezTo>
                  <a:cubicBezTo>
                    <a:pt x="697" y="2552"/>
                    <a:pt x="435" y="2089"/>
                    <a:pt x="410" y="1667"/>
                  </a:cubicBezTo>
                  <a:cubicBezTo>
                    <a:pt x="410" y="1460"/>
                    <a:pt x="426" y="1253"/>
                    <a:pt x="489" y="1063"/>
                  </a:cubicBezTo>
                  <a:cubicBezTo>
                    <a:pt x="521" y="888"/>
                    <a:pt x="585" y="697"/>
                    <a:pt x="680" y="538"/>
                  </a:cubicBezTo>
                  <a:cubicBezTo>
                    <a:pt x="763" y="493"/>
                    <a:pt x="847" y="472"/>
                    <a:pt x="930" y="472"/>
                  </a:cubicBezTo>
                  <a:close/>
                  <a:moveTo>
                    <a:pt x="932" y="1"/>
                  </a:moveTo>
                  <a:cubicBezTo>
                    <a:pt x="799" y="1"/>
                    <a:pt x="677" y="86"/>
                    <a:pt x="569" y="220"/>
                  </a:cubicBezTo>
                  <a:cubicBezTo>
                    <a:pt x="521" y="236"/>
                    <a:pt x="489" y="268"/>
                    <a:pt x="442" y="299"/>
                  </a:cubicBezTo>
                  <a:cubicBezTo>
                    <a:pt x="394" y="331"/>
                    <a:pt x="378" y="395"/>
                    <a:pt x="410" y="458"/>
                  </a:cubicBezTo>
                  <a:cubicBezTo>
                    <a:pt x="251" y="745"/>
                    <a:pt x="155" y="1047"/>
                    <a:pt x="92" y="1365"/>
                  </a:cubicBezTo>
                  <a:cubicBezTo>
                    <a:pt x="1" y="2031"/>
                    <a:pt x="357" y="2914"/>
                    <a:pt x="1119" y="2914"/>
                  </a:cubicBezTo>
                  <a:cubicBezTo>
                    <a:pt x="1157" y="2914"/>
                    <a:pt x="1196" y="2911"/>
                    <a:pt x="1237" y="2907"/>
                  </a:cubicBezTo>
                  <a:cubicBezTo>
                    <a:pt x="1411" y="2891"/>
                    <a:pt x="1570" y="2827"/>
                    <a:pt x="1714" y="2732"/>
                  </a:cubicBezTo>
                  <a:cubicBezTo>
                    <a:pt x="1825" y="2939"/>
                    <a:pt x="1936" y="3161"/>
                    <a:pt x="2031" y="3384"/>
                  </a:cubicBezTo>
                  <a:cubicBezTo>
                    <a:pt x="2059" y="3438"/>
                    <a:pt x="2106" y="3461"/>
                    <a:pt x="2156" y="3461"/>
                  </a:cubicBezTo>
                  <a:cubicBezTo>
                    <a:pt x="2250" y="3461"/>
                    <a:pt x="2349" y="3377"/>
                    <a:pt x="2318" y="3273"/>
                  </a:cubicBezTo>
                  <a:cubicBezTo>
                    <a:pt x="2222" y="3002"/>
                    <a:pt x="2095" y="2748"/>
                    <a:pt x="1936" y="2525"/>
                  </a:cubicBezTo>
                  <a:cubicBezTo>
                    <a:pt x="2111" y="2287"/>
                    <a:pt x="2206" y="2017"/>
                    <a:pt x="2206" y="1730"/>
                  </a:cubicBezTo>
                  <a:cubicBezTo>
                    <a:pt x="2222" y="1730"/>
                    <a:pt x="2238" y="1746"/>
                    <a:pt x="2254" y="1746"/>
                  </a:cubicBezTo>
                  <a:cubicBezTo>
                    <a:pt x="2699" y="1746"/>
                    <a:pt x="3129" y="1762"/>
                    <a:pt x="3558" y="1762"/>
                  </a:cubicBezTo>
                  <a:cubicBezTo>
                    <a:pt x="3749" y="1746"/>
                    <a:pt x="3749" y="1460"/>
                    <a:pt x="3558" y="1460"/>
                  </a:cubicBezTo>
                  <a:cubicBezTo>
                    <a:pt x="3129" y="1460"/>
                    <a:pt x="2683" y="1476"/>
                    <a:pt x="2254" y="1476"/>
                  </a:cubicBezTo>
                  <a:cubicBezTo>
                    <a:pt x="2238" y="1476"/>
                    <a:pt x="2206" y="1492"/>
                    <a:pt x="2190" y="1508"/>
                  </a:cubicBezTo>
                  <a:cubicBezTo>
                    <a:pt x="2175" y="1381"/>
                    <a:pt x="2143" y="1253"/>
                    <a:pt x="2095" y="1142"/>
                  </a:cubicBezTo>
                  <a:cubicBezTo>
                    <a:pt x="1936" y="761"/>
                    <a:pt x="1666" y="443"/>
                    <a:pt x="1316" y="236"/>
                  </a:cubicBezTo>
                  <a:cubicBezTo>
                    <a:pt x="1180" y="70"/>
                    <a:pt x="1052" y="1"/>
                    <a:pt x="93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4361163" y="555825"/>
              <a:ext cx="39825" cy="10200"/>
            </a:xfrm>
            <a:custGeom>
              <a:avLst/>
              <a:gdLst/>
              <a:ahLst/>
              <a:cxnLst/>
              <a:rect l="l" t="t" r="r" b="b"/>
              <a:pathLst>
                <a:path w="1593" h="408" extrusionOk="0">
                  <a:moveTo>
                    <a:pt x="1376" y="1"/>
                  </a:moveTo>
                  <a:cubicBezTo>
                    <a:pt x="1363" y="1"/>
                    <a:pt x="1350" y="2"/>
                    <a:pt x="1336" y="6"/>
                  </a:cubicBezTo>
                  <a:cubicBezTo>
                    <a:pt x="955" y="101"/>
                    <a:pt x="557" y="165"/>
                    <a:pt x="144" y="181"/>
                  </a:cubicBezTo>
                  <a:cubicBezTo>
                    <a:pt x="1" y="181"/>
                    <a:pt x="1" y="403"/>
                    <a:pt x="144" y="403"/>
                  </a:cubicBezTo>
                  <a:cubicBezTo>
                    <a:pt x="213" y="406"/>
                    <a:pt x="283" y="407"/>
                    <a:pt x="353" y="407"/>
                  </a:cubicBezTo>
                  <a:cubicBezTo>
                    <a:pt x="712" y="407"/>
                    <a:pt x="1069" y="372"/>
                    <a:pt x="1416" y="292"/>
                  </a:cubicBezTo>
                  <a:cubicBezTo>
                    <a:pt x="1592" y="262"/>
                    <a:pt x="1537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4422788" y="535000"/>
              <a:ext cx="80700" cy="85675"/>
            </a:xfrm>
            <a:custGeom>
              <a:avLst/>
              <a:gdLst/>
              <a:ahLst/>
              <a:cxnLst/>
              <a:rect l="l" t="t" r="r" b="b"/>
              <a:pathLst>
                <a:path w="3228" h="3427" extrusionOk="0">
                  <a:moveTo>
                    <a:pt x="685" y="1"/>
                  </a:moveTo>
                  <a:cubicBezTo>
                    <a:pt x="644" y="1"/>
                    <a:pt x="601" y="18"/>
                    <a:pt x="573" y="58"/>
                  </a:cubicBezTo>
                  <a:cubicBezTo>
                    <a:pt x="0" y="1123"/>
                    <a:pt x="302" y="2808"/>
                    <a:pt x="1511" y="3333"/>
                  </a:cubicBezTo>
                  <a:cubicBezTo>
                    <a:pt x="1646" y="3396"/>
                    <a:pt x="1788" y="3426"/>
                    <a:pt x="1929" y="3426"/>
                  </a:cubicBezTo>
                  <a:cubicBezTo>
                    <a:pt x="2286" y="3426"/>
                    <a:pt x="2632" y="3234"/>
                    <a:pt x="2814" y="2904"/>
                  </a:cubicBezTo>
                  <a:cubicBezTo>
                    <a:pt x="3228" y="2236"/>
                    <a:pt x="3005" y="1298"/>
                    <a:pt x="2862" y="551"/>
                  </a:cubicBezTo>
                  <a:cubicBezTo>
                    <a:pt x="2844" y="458"/>
                    <a:pt x="2779" y="418"/>
                    <a:pt x="2710" y="418"/>
                  </a:cubicBezTo>
                  <a:cubicBezTo>
                    <a:pt x="2600" y="418"/>
                    <a:pt x="2477" y="516"/>
                    <a:pt x="2496" y="662"/>
                  </a:cubicBezTo>
                  <a:cubicBezTo>
                    <a:pt x="2608" y="1139"/>
                    <a:pt x="2671" y="1648"/>
                    <a:pt x="2655" y="2141"/>
                  </a:cubicBezTo>
                  <a:cubicBezTo>
                    <a:pt x="2612" y="2571"/>
                    <a:pt x="2401" y="3065"/>
                    <a:pt x="1906" y="3065"/>
                  </a:cubicBezTo>
                  <a:cubicBezTo>
                    <a:pt x="1852" y="3065"/>
                    <a:pt x="1794" y="3059"/>
                    <a:pt x="1733" y="3047"/>
                  </a:cubicBezTo>
                  <a:cubicBezTo>
                    <a:pt x="1463" y="2983"/>
                    <a:pt x="1145" y="2665"/>
                    <a:pt x="1002" y="2443"/>
                  </a:cubicBezTo>
                  <a:cubicBezTo>
                    <a:pt x="525" y="1775"/>
                    <a:pt x="445" y="901"/>
                    <a:pt x="795" y="137"/>
                  </a:cubicBezTo>
                  <a:cubicBezTo>
                    <a:pt x="826" y="56"/>
                    <a:pt x="758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6"/>
            <p:cNvSpPr/>
            <p:nvPr/>
          </p:nvSpPr>
          <p:spPr>
            <a:xfrm>
              <a:off x="4525288" y="566025"/>
              <a:ext cx="38575" cy="38450"/>
            </a:xfrm>
            <a:custGeom>
              <a:avLst/>
              <a:gdLst/>
              <a:ahLst/>
              <a:cxnLst/>
              <a:rect l="l" t="t" r="r" b="b"/>
              <a:pathLst>
                <a:path w="1543" h="1538" extrusionOk="0">
                  <a:moveTo>
                    <a:pt x="1096" y="0"/>
                  </a:moveTo>
                  <a:cubicBezTo>
                    <a:pt x="1036" y="0"/>
                    <a:pt x="976" y="33"/>
                    <a:pt x="954" y="105"/>
                  </a:cubicBezTo>
                  <a:cubicBezTo>
                    <a:pt x="907" y="280"/>
                    <a:pt x="875" y="455"/>
                    <a:pt x="843" y="629"/>
                  </a:cubicBezTo>
                  <a:cubicBezTo>
                    <a:pt x="621" y="629"/>
                    <a:pt x="398" y="645"/>
                    <a:pt x="175" y="661"/>
                  </a:cubicBezTo>
                  <a:cubicBezTo>
                    <a:pt x="0" y="661"/>
                    <a:pt x="0" y="932"/>
                    <a:pt x="175" y="932"/>
                  </a:cubicBezTo>
                  <a:lnTo>
                    <a:pt x="764" y="932"/>
                  </a:lnTo>
                  <a:cubicBezTo>
                    <a:pt x="732" y="1091"/>
                    <a:pt x="684" y="1249"/>
                    <a:pt x="636" y="1393"/>
                  </a:cubicBezTo>
                  <a:cubicBezTo>
                    <a:pt x="604" y="1469"/>
                    <a:pt x="683" y="1538"/>
                    <a:pt x="751" y="1538"/>
                  </a:cubicBezTo>
                  <a:cubicBezTo>
                    <a:pt x="783" y="1538"/>
                    <a:pt x="812" y="1523"/>
                    <a:pt x="827" y="1488"/>
                  </a:cubicBezTo>
                  <a:cubicBezTo>
                    <a:pt x="907" y="1313"/>
                    <a:pt x="986" y="1122"/>
                    <a:pt x="1050" y="932"/>
                  </a:cubicBezTo>
                  <a:cubicBezTo>
                    <a:pt x="1145" y="932"/>
                    <a:pt x="1257" y="932"/>
                    <a:pt x="1336" y="916"/>
                  </a:cubicBezTo>
                  <a:cubicBezTo>
                    <a:pt x="1543" y="916"/>
                    <a:pt x="1543" y="614"/>
                    <a:pt x="1336" y="614"/>
                  </a:cubicBezTo>
                  <a:lnTo>
                    <a:pt x="1161" y="614"/>
                  </a:lnTo>
                  <a:cubicBezTo>
                    <a:pt x="1193" y="455"/>
                    <a:pt x="1225" y="296"/>
                    <a:pt x="1241" y="137"/>
                  </a:cubicBezTo>
                  <a:cubicBezTo>
                    <a:pt x="1241" y="49"/>
                    <a:pt x="1169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6"/>
            <p:cNvSpPr/>
            <p:nvPr/>
          </p:nvSpPr>
          <p:spPr>
            <a:xfrm>
              <a:off x="4585663" y="545500"/>
              <a:ext cx="56925" cy="83050"/>
            </a:xfrm>
            <a:custGeom>
              <a:avLst/>
              <a:gdLst/>
              <a:ahLst/>
              <a:cxnLst/>
              <a:rect l="l" t="t" r="r" b="b"/>
              <a:pathLst>
                <a:path w="2277" h="3322" extrusionOk="0">
                  <a:moveTo>
                    <a:pt x="973" y="465"/>
                  </a:moveTo>
                  <a:cubicBezTo>
                    <a:pt x="1227" y="735"/>
                    <a:pt x="1371" y="1466"/>
                    <a:pt x="1466" y="1753"/>
                  </a:cubicBezTo>
                  <a:cubicBezTo>
                    <a:pt x="1498" y="1848"/>
                    <a:pt x="1530" y="1959"/>
                    <a:pt x="1561" y="2039"/>
                  </a:cubicBezTo>
                  <a:cubicBezTo>
                    <a:pt x="1229" y="2039"/>
                    <a:pt x="897" y="2039"/>
                    <a:pt x="580" y="2054"/>
                  </a:cubicBezTo>
                  <a:lnTo>
                    <a:pt x="580" y="2054"/>
                  </a:lnTo>
                  <a:cubicBezTo>
                    <a:pt x="721" y="1519"/>
                    <a:pt x="831" y="984"/>
                    <a:pt x="973" y="465"/>
                  </a:cubicBezTo>
                  <a:close/>
                  <a:moveTo>
                    <a:pt x="873" y="1"/>
                  </a:moveTo>
                  <a:cubicBezTo>
                    <a:pt x="791" y="1"/>
                    <a:pt x="715" y="48"/>
                    <a:pt x="687" y="131"/>
                  </a:cubicBezTo>
                  <a:cubicBezTo>
                    <a:pt x="448" y="1148"/>
                    <a:pt x="178" y="2166"/>
                    <a:pt x="19" y="3199"/>
                  </a:cubicBezTo>
                  <a:cubicBezTo>
                    <a:pt x="0" y="3274"/>
                    <a:pt x="59" y="3322"/>
                    <a:pt x="120" y="3322"/>
                  </a:cubicBezTo>
                  <a:cubicBezTo>
                    <a:pt x="163" y="3322"/>
                    <a:pt x="206" y="3299"/>
                    <a:pt x="226" y="3247"/>
                  </a:cubicBezTo>
                  <a:cubicBezTo>
                    <a:pt x="321" y="2945"/>
                    <a:pt x="417" y="2627"/>
                    <a:pt x="496" y="2309"/>
                  </a:cubicBezTo>
                  <a:cubicBezTo>
                    <a:pt x="787" y="2332"/>
                    <a:pt x="1070" y="2347"/>
                    <a:pt x="1356" y="2347"/>
                  </a:cubicBezTo>
                  <a:cubicBezTo>
                    <a:pt x="1461" y="2347"/>
                    <a:pt x="1566" y="2345"/>
                    <a:pt x="1673" y="2341"/>
                  </a:cubicBezTo>
                  <a:lnTo>
                    <a:pt x="1689" y="2388"/>
                  </a:lnTo>
                  <a:cubicBezTo>
                    <a:pt x="1736" y="2532"/>
                    <a:pt x="1784" y="2659"/>
                    <a:pt x="1832" y="2802"/>
                  </a:cubicBezTo>
                  <a:cubicBezTo>
                    <a:pt x="1832" y="2818"/>
                    <a:pt x="1848" y="2834"/>
                    <a:pt x="1848" y="2850"/>
                  </a:cubicBezTo>
                  <a:cubicBezTo>
                    <a:pt x="1816" y="2913"/>
                    <a:pt x="1832" y="2977"/>
                    <a:pt x="1879" y="3024"/>
                  </a:cubicBezTo>
                  <a:cubicBezTo>
                    <a:pt x="1926" y="3071"/>
                    <a:pt x="1990" y="3101"/>
                    <a:pt x="2051" y="3101"/>
                  </a:cubicBezTo>
                  <a:cubicBezTo>
                    <a:pt x="2074" y="3101"/>
                    <a:pt x="2097" y="3097"/>
                    <a:pt x="2118" y="3088"/>
                  </a:cubicBezTo>
                  <a:cubicBezTo>
                    <a:pt x="2213" y="3056"/>
                    <a:pt x="2277" y="2961"/>
                    <a:pt x="2245" y="2865"/>
                  </a:cubicBezTo>
                  <a:cubicBezTo>
                    <a:pt x="2150" y="2214"/>
                    <a:pt x="1784" y="1530"/>
                    <a:pt x="1577" y="910"/>
                  </a:cubicBezTo>
                  <a:cubicBezTo>
                    <a:pt x="1434" y="544"/>
                    <a:pt x="1339" y="99"/>
                    <a:pt x="910" y="4"/>
                  </a:cubicBezTo>
                  <a:cubicBezTo>
                    <a:pt x="897" y="2"/>
                    <a:pt x="885" y="1"/>
                    <a:pt x="8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46"/>
          <p:cNvSpPr txBox="1">
            <a:spLocks noGrp="1"/>
          </p:cNvSpPr>
          <p:nvPr>
            <p:ph type="subTitle" idx="1"/>
          </p:nvPr>
        </p:nvSpPr>
        <p:spPr>
          <a:xfrm>
            <a:off x="1826191" y="598875"/>
            <a:ext cx="3365682" cy="317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ANSWER</a:t>
            </a:r>
            <a:endParaRPr dirty="0"/>
          </a:p>
        </p:txBody>
      </p:sp>
      <p:sp>
        <p:nvSpPr>
          <p:cNvPr id="53" name="Google Shape;327;p46"/>
          <p:cNvSpPr/>
          <p:nvPr/>
        </p:nvSpPr>
        <p:spPr>
          <a:xfrm>
            <a:off x="1732603" y="508474"/>
            <a:ext cx="3552859" cy="485447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Isosceles Triangle 1"/>
          <p:cNvSpPr/>
          <p:nvPr/>
        </p:nvSpPr>
        <p:spPr>
          <a:xfrm flipH="1">
            <a:off x="1771859" y="1323713"/>
            <a:ext cx="2999082" cy="1319135"/>
          </a:xfrm>
          <a:prstGeom prst="triangle">
            <a:avLst>
              <a:gd name="adj" fmla="val 8039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4"/>
          </p:cNvCxnSpPr>
          <p:nvPr/>
        </p:nvCxnSpPr>
        <p:spPr>
          <a:xfrm flipV="1">
            <a:off x="1771859" y="1752988"/>
            <a:ext cx="1309377" cy="889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0"/>
          </p:cNvCxnSpPr>
          <p:nvPr/>
        </p:nvCxnSpPr>
        <p:spPr>
          <a:xfrm>
            <a:off x="2359769" y="1323713"/>
            <a:ext cx="529152" cy="131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601" y="1758463"/>
            <a:ext cx="176799" cy="2011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flipV="1">
            <a:off x="10459092" y="2649439"/>
            <a:ext cx="9445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i-LK" dirty="0" smtClean="0"/>
              <a:t>           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99770" y="1063878"/>
            <a:ext cx="3617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C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      F                              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u="sng" dirty="0" smtClean="0">
                <a:solidFill>
                  <a:schemeClr val="bg1"/>
                </a:solidFill>
              </a:rPr>
              <a:t>b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A            </a:t>
            </a:r>
            <a:r>
              <a:rPr lang="en-US" u="sng" dirty="0" err="1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        D                                    B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493111" y="1733626"/>
            <a:ext cx="72410" cy="25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788920" y="2432958"/>
            <a:ext cx="65001" cy="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771859" y="2036956"/>
            <a:ext cx="279965" cy="57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796250" y="2642848"/>
            <a:ext cx="653524" cy="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42985" y="1493150"/>
            <a:ext cx="2840023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AE = AD + 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= AD + ½DC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= ½a + ½(DA + AC)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= ½a + ½(-½a + b)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= (a + 2b)/4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435564" y="1521078"/>
            <a:ext cx="2199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890706" y="1544929"/>
            <a:ext cx="2199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364381" y="1521078"/>
            <a:ext cx="2199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608560" y="1959648"/>
            <a:ext cx="2199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219254" y="1959648"/>
            <a:ext cx="2199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254421" y="2369576"/>
            <a:ext cx="2199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6702132" y="2369576"/>
            <a:ext cx="2199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1955" y="3268875"/>
            <a:ext cx="2194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 // AE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CF // CB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0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/>
          <p:nvPr/>
        </p:nvSpPr>
        <p:spPr>
          <a:xfrm>
            <a:off x="7711600" y="535000"/>
            <a:ext cx="718200" cy="445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0" name="Google Shape;330;p46">
            <a:hlinkClick r:id="" action="ppaction://hlinkshowjump?jump=nextslide"/>
          </p:cNvPr>
          <p:cNvSpPr/>
          <p:nvPr/>
        </p:nvSpPr>
        <p:spPr>
          <a:xfrm>
            <a:off x="7941100" y="671050"/>
            <a:ext cx="259200" cy="17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6"/>
          <p:cNvSpPr/>
          <p:nvPr/>
        </p:nvSpPr>
        <p:spPr>
          <a:xfrm rot="10800000">
            <a:off x="715100" y="535000"/>
            <a:ext cx="718200" cy="445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2" name="Google Shape;332;p46">
            <a:hlinkClick r:id="" action="ppaction://hlinkshowjump?jump=previousslide"/>
          </p:cNvPr>
          <p:cNvSpPr/>
          <p:nvPr/>
        </p:nvSpPr>
        <p:spPr>
          <a:xfrm rot="10800000">
            <a:off x="944600" y="671050"/>
            <a:ext cx="259200" cy="17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46"/>
          <p:cNvGrpSpPr/>
          <p:nvPr/>
        </p:nvGrpSpPr>
        <p:grpSpPr>
          <a:xfrm>
            <a:off x="715095" y="4118085"/>
            <a:ext cx="570219" cy="490188"/>
            <a:chOff x="636150" y="4884800"/>
            <a:chExt cx="596900" cy="513125"/>
          </a:xfrm>
        </p:grpSpPr>
        <p:sp>
          <p:nvSpPr>
            <p:cNvPr id="337" name="Google Shape;337;p46"/>
            <p:cNvSpPr/>
            <p:nvPr/>
          </p:nvSpPr>
          <p:spPr>
            <a:xfrm>
              <a:off x="636150" y="4884800"/>
              <a:ext cx="596900" cy="513125"/>
            </a:xfrm>
            <a:custGeom>
              <a:avLst/>
              <a:gdLst/>
              <a:ahLst/>
              <a:cxnLst/>
              <a:rect l="l" t="t" r="r" b="b"/>
              <a:pathLst>
                <a:path w="23876" h="20525" extrusionOk="0">
                  <a:moveTo>
                    <a:pt x="12115" y="13635"/>
                  </a:moveTo>
                  <a:cubicBezTo>
                    <a:pt x="12163" y="14239"/>
                    <a:pt x="12195" y="14859"/>
                    <a:pt x="12226" y="15463"/>
                  </a:cubicBezTo>
                  <a:cubicBezTo>
                    <a:pt x="12242" y="15924"/>
                    <a:pt x="12258" y="16401"/>
                    <a:pt x="12242" y="16862"/>
                  </a:cubicBezTo>
                  <a:cubicBezTo>
                    <a:pt x="9126" y="16846"/>
                    <a:pt x="6010" y="16799"/>
                    <a:pt x="2894" y="16767"/>
                  </a:cubicBezTo>
                  <a:cubicBezTo>
                    <a:pt x="6233" y="16513"/>
                    <a:pt x="9460" y="15733"/>
                    <a:pt x="12115" y="13635"/>
                  </a:cubicBezTo>
                  <a:close/>
                  <a:moveTo>
                    <a:pt x="19203" y="1"/>
                  </a:moveTo>
                  <a:cubicBezTo>
                    <a:pt x="19134" y="1"/>
                    <a:pt x="19063" y="38"/>
                    <a:pt x="19031" y="121"/>
                  </a:cubicBezTo>
                  <a:cubicBezTo>
                    <a:pt x="17807" y="4445"/>
                    <a:pt x="16344" y="8929"/>
                    <a:pt x="13149" y="12236"/>
                  </a:cubicBezTo>
                  <a:cubicBezTo>
                    <a:pt x="12894" y="12474"/>
                    <a:pt x="12640" y="12729"/>
                    <a:pt x="12385" y="12951"/>
                  </a:cubicBezTo>
                  <a:cubicBezTo>
                    <a:pt x="12370" y="12283"/>
                    <a:pt x="12354" y="11600"/>
                    <a:pt x="12370" y="10916"/>
                  </a:cubicBezTo>
                  <a:cubicBezTo>
                    <a:pt x="12401" y="7657"/>
                    <a:pt x="12306" y="4493"/>
                    <a:pt x="11702" y="1281"/>
                  </a:cubicBezTo>
                  <a:cubicBezTo>
                    <a:pt x="11716" y="1277"/>
                    <a:pt x="11731" y="1276"/>
                    <a:pt x="11746" y="1276"/>
                  </a:cubicBezTo>
                  <a:cubicBezTo>
                    <a:pt x="12061" y="1276"/>
                    <a:pt x="12632" y="2023"/>
                    <a:pt x="12799" y="2235"/>
                  </a:cubicBezTo>
                  <a:cubicBezTo>
                    <a:pt x="12842" y="2286"/>
                    <a:pt x="12890" y="2307"/>
                    <a:pt x="12935" y="2307"/>
                  </a:cubicBezTo>
                  <a:cubicBezTo>
                    <a:pt x="13074" y="2307"/>
                    <a:pt x="13189" y="2109"/>
                    <a:pt x="13069" y="1965"/>
                  </a:cubicBezTo>
                  <a:cubicBezTo>
                    <a:pt x="12688" y="1488"/>
                    <a:pt x="12211" y="1075"/>
                    <a:pt x="11686" y="772"/>
                  </a:cubicBezTo>
                  <a:cubicBezTo>
                    <a:pt x="11652" y="755"/>
                    <a:pt x="11615" y="746"/>
                    <a:pt x="11580" y="746"/>
                  </a:cubicBezTo>
                  <a:cubicBezTo>
                    <a:pt x="11517" y="746"/>
                    <a:pt x="11456" y="775"/>
                    <a:pt x="11416" y="836"/>
                  </a:cubicBezTo>
                  <a:lnTo>
                    <a:pt x="10668" y="2362"/>
                  </a:lnTo>
                  <a:cubicBezTo>
                    <a:pt x="10590" y="2518"/>
                    <a:pt x="10715" y="2651"/>
                    <a:pt x="10841" y="2651"/>
                  </a:cubicBezTo>
                  <a:cubicBezTo>
                    <a:pt x="10894" y="2651"/>
                    <a:pt x="10948" y="2626"/>
                    <a:pt x="10986" y="2569"/>
                  </a:cubicBezTo>
                  <a:lnTo>
                    <a:pt x="11416" y="1790"/>
                  </a:lnTo>
                  <a:cubicBezTo>
                    <a:pt x="11956" y="4890"/>
                    <a:pt x="12004" y="7943"/>
                    <a:pt x="12004" y="11107"/>
                  </a:cubicBezTo>
                  <a:cubicBezTo>
                    <a:pt x="12004" y="11822"/>
                    <a:pt x="12036" y="12522"/>
                    <a:pt x="12083" y="13237"/>
                  </a:cubicBezTo>
                  <a:cubicBezTo>
                    <a:pt x="10796" y="14318"/>
                    <a:pt x="9285" y="15145"/>
                    <a:pt x="7663" y="15654"/>
                  </a:cubicBezTo>
                  <a:cubicBezTo>
                    <a:pt x="5342" y="16369"/>
                    <a:pt x="2910" y="16465"/>
                    <a:pt x="509" y="16703"/>
                  </a:cubicBezTo>
                  <a:cubicBezTo>
                    <a:pt x="477" y="16703"/>
                    <a:pt x="445" y="16719"/>
                    <a:pt x="429" y="16751"/>
                  </a:cubicBezTo>
                  <a:lnTo>
                    <a:pt x="127" y="16751"/>
                  </a:lnTo>
                  <a:cubicBezTo>
                    <a:pt x="0" y="16767"/>
                    <a:pt x="0" y="16958"/>
                    <a:pt x="127" y="16974"/>
                  </a:cubicBezTo>
                  <a:cubicBezTo>
                    <a:pt x="4150" y="17212"/>
                    <a:pt x="8204" y="17323"/>
                    <a:pt x="12242" y="17339"/>
                  </a:cubicBezTo>
                  <a:cubicBezTo>
                    <a:pt x="12226" y="18373"/>
                    <a:pt x="12179" y="19406"/>
                    <a:pt x="12083" y="20424"/>
                  </a:cubicBezTo>
                  <a:cubicBezTo>
                    <a:pt x="12083" y="20487"/>
                    <a:pt x="12140" y="20525"/>
                    <a:pt x="12192" y="20525"/>
                  </a:cubicBezTo>
                  <a:cubicBezTo>
                    <a:pt x="12231" y="20525"/>
                    <a:pt x="12267" y="20503"/>
                    <a:pt x="12274" y="20455"/>
                  </a:cubicBezTo>
                  <a:cubicBezTo>
                    <a:pt x="12417" y="19422"/>
                    <a:pt x="12497" y="18389"/>
                    <a:pt x="12497" y="17339"/>
                  </a:cubicBezTo>
                  <a:cubicBezTo>
                    <a:pt x="12930" y="17341"/>
                    <a:pt x="13363" y="17342"/>
                    <a:pt x="13797" y="17342"/>
                  </a:cubicBezTo>
                  <a:cubicBezTo>
                    <a:pt x="16718" y="17342"/>
                    <a:pt x="19639" y="17297"/>
                    <a:pt x="22561" y="17228"/>
                  </a:cubicBezTo>
                  <a:lnTo>
                    <a:pt x="22561" y="17228"/>
                  </a:lnTo>
                  <a:cubicBezTo>
                    <a:pt x="22370" y="17355"/>
                    <a:pt x="22179" y="17482"/>
                    <a:pt x="21988" y="17594"/>
                  </a:cubicBezTo>
                  <a:lnTo>
                    <a:pt x="21591" y="17784"/>
                  </a:lnTo>
                  <a:cubicBezTo>
                    <a:pt x="21397" y="17868"/>
                    <a:pt x="21517" y="18120"/>
                    <a:pt x="21699" y="18120"/>
                  </a:cubicBezTo>
                  <a:cubicBezTo>
                    <a:pt x="21725" y="18120"/>
                    <a:pt x="21753" y="18115"/>
                    <a:pt x="21782" y="18102"/>
                  </a:cubicBezTo>
                  <a:cubicBezTo>
                    <a:pt x="21925" y="18039"/>
                    <a:pt x="22068" y="17975"/>
                    <a:pt x="22195" y="17912"/>
                  </a:cubicBezTo>
                  <a:lnTo>
                    <a:pt x="23706" y="17180"/>
                  </a:lnTo>
                  <a:cubicBezTo>
                    <a:pt x="23876" y="17087"/>
                    <a:pt x="23820" y="16814"/>
                    <a:pt x="23627" y="16814"/>
                  </a:cubicBezTo>
                  <a:cubicBezTo>
                    <a:pt x="23621" y="16814"/>
                    <a:pt x="23616" y="16814"/>
                    <a:pt x="23610" y="16815"/>
                  </a:cubicBezTo>
                  <a:lnTo>
                    <a:pt x="23562" y="16815"/>
                  </a:lnTo>
                  <a:cubicBezTo>
                    <a:pt x="23658" y="16703"/>
                    <a:pt x="23610" y="16528"/>
                    <a:pt x="23467" y="16481"/>
                  </a:cubicBezTo>
                  <a:lnTo>
                    <a:pt x="22450" y="16195"/>
                  </a:lnTo>
                  <a:cubicBezTo>
                    <a:pt x="22243" y="16195"/>
                    <a:pt x="22179" y="16465"/>
                    <a:pt x="22354" y="16560"/>
                  </a:cubicBezTo>
                  <a:lnTo>
                    <a:pt x="23070" y="16767"/>
                  </a:lnTo>
                  <a:lnTo>
                    <a:pt x="23006" y="16815"/>
                  </a:lnTo>
                  <a:cubicBezTo>
                    <a:pt x="20863" y="16863"/>
                    <a:pt x="18721" y="16882"/>
                    <a:pt x="16574" y="16882"/>
                  </a:cubicBezTo>
                  <a:cubicBezTo>
                    <a:pt x="15217" y="16882"/>
                    <a:pt x="13858" y="16875"/>
                    <a:pt x="12497" y="16862"/>
                  </a:cubicBezTo>
                  <a:cubicBezTo>
                    <a:pt x="12497" y="15718"/>
                    <a:pt x="12449" y="14557"/>
                    <a:pt x="12401" y="13396"/>
                  </a:cubicBezTo>
                  <a:cubicBezTo>
                    <a:pt x="12672" y="13174"/>
                    <a:pt x="12926" y="12951"/>
                    <a:pt x="13180" y="12697"/>
                  </a:cubicBezTo>
                  <a:cubicBezTo>
                    <a:pt x="16567" y="9342"/>
                    <a:pt x="18109" y="4699"/>
                    <a:pt x="19381" y="216"/>
                  </a:cubicBezTo>
                  <a:cubicBezTo>
                    <a:pt x="19410" y="83"/>
                    <a:pt x="19307" y="1"/>
                    <a:pt x="1920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1116700" y="4927350"/>
              <a:ext cx="6775" cy="24575"/>
            </a:xfrm>
            <a:custGeom>
              <a:avLst/>
              <a:gdLst/>
              <a:ahLst/>
              <a:cxnLst/>
              <a:rect l="l" t="t" r="r" b="b"/>
              <a:pathLst>
                <a:path w="271" h="983" extrusionOk="0">
                  <a:moveTo>
                    <a:pt x="135" y="1"/>
                  </a:moveTo>
                  <a:cubicBezTo>
                    <a:pt x="91" y="1"/>
                    <a:pt x="48" y="24"/>
                    <a:pt x="32" y="72"/>
                  </a:cubicBezTo>
                  <a:cubicBezTo>
                    <a:pt x="0" y="326"/>
                    <a:pt x="0" y="597"/>
                    <a:pt x="0" y="851"/>
                  </a:cubicBezTo>
                  <a:cubicBezTo>
                    <a:pt x="0" y="939"/>
                    <a:pt x="68" y="982"/>
                    <a:pt x="135" y="982"/>
                  </a:cubicBezTo>
                  <a:cubicBezTo>
                    <a:pt x="203" y="982"/>
                    <a:pt x="270" y="939"/>
                    <a:pt x="270" y="851"/>
                  </a:cubicBezTo>
                  <a:cubicBezTo>
                    <a:pt x="270" y="597"/>
                    <a:pt x="254" y="326"/>
                    <a:pt x="239" y="72"/>
                  </a:cubicBezTo>
                  <a:cubicBezTo>
                    <a:pt x="223" y="24"/>
                    <a:pt x="179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1115100" y="4972675"/>
              <a:ext cx="6375" cy="28725"/>
            </a:xfrm>
            <a:custGeom>
              <a:avLst/>
              <a:gdLst/>
              <a:ahLst/>
              <a:cxnLst/>
              <a:rect l="l" t="t" r="r" b="b"/>
              <a:pathLst>
                <a:path w="255" h="1149" extrusionOk="0">
                  <a:moveTo>
                    <a:pt x="120" y="0"/>
                  </a:moveTo>
                  <a:cubicBezTo>
                    <a:pt x="84" y="0"/>
                    <a:pt x="48" y="24"/>
                    <a:pt x="48" y="72"/>
                  </a:cubicBezTo>
                  <a:cubicBezTo>
                    <a:pt x="16" y="390"/>
                    <a:pt x="0" y="723"/>
                    <a:pt x="16" y="1041"/>
                  </a:cubicBezTo>
                  <a:cubicBezTo>
                    <a:pt x="16" y="1113"/>
                    <a:pt x="72" y="1149"/>
                    <a:pt x="128" y="1149"/>
                  </a:cubicBezTo>
                  <a:cubicBezTo>
                    <a:pt x="183" y="1149"/>
                    <a:pt x="239" y="1113"/>
                    <a:pt x="239" y="1041"/>
                  </a:cubicBezTo>
                  <a:cubicBezTo>
                    <a:pt x="255" y="723"/>
                    <a:pt x="239" y="390"/>
                    <a:pt x="191" y="72"/>
                  </a:cubicBezTo>
                  <a:cubicBezTo>
                    <a:pt x="191" y="24"/>
                    <a:pt x="155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1113675" y="5024025"/>
              <a:ext cx="7800" cy="22650"/>
            </a:xfrm>
            <a:custGeom>
              <a:avLst/>
              <a:gdLst/>
              <a:ahLst/>
              <a:cxnLst/>
              <a:rect l="l" t="t" r="r" b="b"/>
              <a:pathLst>
                <a:path w="312" h="906" extrusionOk="0">
                  <a:moveTo>
                    <a:pt x="179" y="1"/>
                  </a:moveTo>
                  <a:cubicBezTo>
                    <a:pt x="133" y="1"/>
                    <a:pt x="89" y="29"/>
                    <a:pt x="89" y="84"/>
                  </a:cubicBezTo>
                  <a:cubicBezTo>
                    <a:pt x="89" y="323"/>
                    <a:pt x="57" y="546"/>
                    <a:pt x="10" y="768"/>
                  </a:cubicBezTo>
                  <a:cubicBezTo>
                    <a:pt x="0" y="854"/>
                    <a:pt x="65" y="905"/>
                    <a:pt x="129" y="905"/>
                  </a:cubicBezTo>
                  <a:cubicBezTo>
                    <a:pt x="171" y="905"/>
                    <a:pt x="213" y="883"/>
                    <a:pt x="232" y="832"/>
                  </a:cubicBezTo>
                  <a:cubicBezTo>
                    <a:pt x="296" y="593"/>
                    <a:pt x="312" y="339"/>
                    <a:pt x="280" y="84"/>
                  </a:cubicBezTo>
                  <a:cubicBezTo>
                    <a:pt x="272" y="29"/>
                    <a:pt x="224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1112725" y="5070800"/>
              <a:ext cx="8175" cy="36075"/>
            </a:xfrm>
            <a:custGeom>
              <a:avLst/>
              <a:gdLst/>
              <a:ahLst/>
              <a:cxnLst/>
              <a:rect l="l" t="t" r="r" b="b"/>
              <a:pathLst>
                <a:path w="327" h="1443" extrusionOk="0">
                  <a:moveTo>
                    <a:pt x="170" y="0"/>
                  </a:moveTo>
                  <a:cubicBezTo>
                    <a:pt x="123" y="0"/>
                    <a:pt x="72" y="32"/>
                    <a:pt x="64" y="90"/>
                  </a:cubicBezTo>
                  <a:cubicBezTo>
                    <a:pt x="0" y="519"/>
                    <a:pt x="16" y="948"/>
                    <a:pt x="95" y="1361"/>
                  </a:cubicBezTo>
                  <a:cubicBezTo>
                    <a:pt x="102" y="1417"/>
                    <a:pt x="149" y="1442"/>
                    <a:pt x="198" y="1442"/>
                  </a:cubicBezTo>
                  <a:cubicBezTo>
                    <a:pt x="261" y="1442"/>
                    <a:pt x="327" y="1401"/>
                    <a:pt x="318" y="1330"/>
                  </a:cubicBezTo>
                  <a:cubicBezTo>
                    <a:pt x="270" y="916"/>
                    <a:pt x="254" y="503"/>
                    <a:pt x="254" y="90"/>
                  </a:cubicBezTo>
                  <a:cubicBezTo>
                    <a:pt x="254" y="28"/>
                    <a:pt x="214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1117075" y="5123300"/>
              <a:ext cx="6400" cy="30200"/>
            </a:xfrm>
            <a:custGeom>
              <a:avLst/>
              <a:gdLst/>
              <a:ahLst/>
              <a:cxnLst/>
              <a:rect l="l" t="t" r="r" b="b"/>
              <a:pathLst>
                <a:path w="256" h="1208" extrusionOk="0">
                  <a:moveTo>
                    <a:pt x="184" y="1"/>
                  </a:moveTo>
                  <a:cubicBezTo>
                    <a:pt x="148" y="1"/>
                    <a:pt x="112" y="25"/>
                    <a:pt x="112" y="72"/>
                  </a:cubicBezTo>
                  <a:cubicBezTo>
                    <a:pt x="65" y="406"/>
                    <a:pt x="17" y="756"/>
                    <a:pt x="1" y="1106"/>
                  </a:cubicBezTo>
                  <a:cubicBezTo>
                    <a:pt x="1" y="1175"/>
                    <a:pt x="50" y="1207"/>
                    <a:pt x="100" y="1207"/>
                  </a:cubicBezTo>
                  <a:cubicBezTo>
                    <a:pt x="153" y="1207"/>
                    <a:pt x="208" y="1171"/>
                    <a:pt x="208" y="1106"/>
                  </a:cubicBezTo>
                  <a:cubicBezTo>
                    <a:pt x="239" y="756"/>
                    <a:pt x="239" y="406"/>
                    <a:pt x="255" y="72"/>
                  </a:cubicBezTo>
                  <a:cubicBezTo>
                    <a:pt x="255" y="25"/>
                    <a:pt x="220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1115800" y="5176650"/>
              <a:ext cx="7275" cy="26950"/>
            </a:xfrm>
            <a:custGeom>
              <a:avLst/>
              <a:gdLst/>
              <a:ahLst/>
              <a:cxnLst/>
              <a:rect l="l" t="t" r="r" b="b"/>
              <a:pathLst>
                <a:path w="291" h="1078" extrusionOk="0">
                  <a:moveTo>
                    <a:pt x="158" y="1"/>
                  </a:moveTo>
                  <a:cubicBezTo>
                    <a:pt x="125" y="1"/>
                    <a:pt x="92" y="25"/>
                    <a:pt x="84" y="69"/>
                  </a:cubicBezTo>
                  <a:cubicBezTo>
                    <a:pt x="84" y="371"/>
                    <a:pt x="68" y="657"/>
                    <a:pt x="20" y="959"/>
                  </a:cubicBezTo>
                  <a:cubicBezTo>
                    <a:pt x="1" y="1027"/>
                    <a:pt x="58" y="1077"/>
                    <a:pt x="113" y="1077"/>
                  </a:cubicBezTo>
                  <a:cubicBezTo>
                    <a:pt x="148" y="1077"/>
                    <a:pt x="183" y="1057"/>
                    <a:pt x="195" y="1007"/>
                  </a:cubicBezTo>
                  <a:cubicBezTo>
                    <a:pt x="290" y="689"/>
                    <a:pt x="290" y="371"/>
                    <a:pt x="227" y="53"/>
                  </a:cubicBezTo>
                  <a:cubicBezTo>
                    <a:pt x="213" y="17"/>
                    <a:pt x="185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1116050" y="5223450"/>
              <a:ext cx="7025" cy="22250"/>
            </a:xfrm>
            <a:custGeom>
              <a:avLst/>
              <a:gdLst/>
              <a:ahLst/>
              <a:cxnLst/>
              <a:rect l="l" t="t" r="r" b="b"/>
              <a:pathLst>
                <a:path w="281" h="890" extrusionOk="0">
                  <a:moveTo>
                    <a:pt x="93" y="1"/>
                  </a:moveTo>
                  <a:cubicBezTo>
                    <a:pt x="47" y="1"/>
                    <a:pt x="1" y="39"/>
                    <a:pt x="10" y="105"/>
                  </a:cubicBezTo>
                  <a:cubicBezTo>
                    <a:pt x="58" y="327"/>
                    <a:pt x="74" y="550"/>
                    <a:pt x="42" y="788"/>
                  </a:cubicBezTo>
                  <a:cubicBezTo>
                    <a:pt x="33" y="852"/>
                    <a:pt x="101" y="889"/>
                    <a:pt x="162" y="889"/>
                  </a:cubicBezTo>
                  <a:cubicBezTo>
                    <a:pt x="207" y="889"/>
                    <a:pt x="249" y="868"/>
                    <a:pt x="249" y="820"/>
                  </a:cubicBezTo>
                  <a:cubicBezTo>
                    <a:pt x="280" y="566"/>
                    <a:pt x="265" y="295"/>
                    <a:pt x="169" y="57"/>
                  </a:cubicBezTo>
                  <a:cubicBezTo>
                    <a:pt x="156" y="18"/>
                    <a:pt x="125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1120675" y="5264025"/>
              <a:ext cx="6375" cy="22375"/>
            </a:xfrm>
            <a:custGeom>
              <a:avLst/>
              <a:gdLst/>
              <a:ahLst/>
              <a:cxnLst/>
              <a:rect l="l" t="t" r="r" b="b"/>
              <a:pathLst>
                <a:path w="255" h="895" extrusionOk="0">
                  <a:moveTo>
                    <a:pt x="143" y="0"/>
                  </a:moveTo>
                  <a:cubicBezTo>
                    <a:pt x="107" y="0"/>
                    <a:pt x="72" y="24"/>
                    <a:pt x="64" y="72"/>
                  </a:cubicBezTo>
                  <a:cubicBezTo>
                    <a:pt x="32" y="310"/>
                    <a:pt x="0" y="549"/>
                    <a:pt x="0" y="787"/>
                  </a:cubicBezTo>
                  <a:cubicBezTo>
                    <a:pt x="8" y="859"/>
                    <a:pt x="64" y="894"/>
                    <a:pt x="119" y="894"/>
                  </a:cubicBezTo>
                  <a:cubicBezTo>
                    <a:pt x="175" y="894"/>
                    <a:pt x="231" y="859"/>
                    <a:pt x="239" y="787"/>
                  </a:cubicBezTo>
                  <a:cubicBezTo>
                    <a:pt x="254" y="549"/>
                    <a:pt x="239" y="310"/>
                    <a:pt x="223" y="72"/>
                  </a:cubicBezTo>
                  <a:cubicBezTo>
                    <a:pt x="215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124650" y="5293625"/>
              <a:ext cx="8200" cy="11450"/>
            </a:xfrm>
            <a:custGeom>
              <a:avLst/>
              <a:gdLst/>
              <a:ahLst/>
              <a:cxnLst/>
              <a:rect l="l" t="t" r="r" b="b"/>
              <a:pathLst>
                <a:path w="328" h="458" extrusionOk="0">
                  <a:moveTo>
                    <a:pt x="72" y="1"/>
                  </a:moveTo>
                  <a:cubicBezTo>
                    <a:pt x="44" y="1"/>
                    <a:pt x="16" y="16"/>
                    <a:pt x="16" y="48"/>
                  </a:cubicBezTo>
                  <a:cubicBezTo>
                    <a:pt x="0" y="191"/>
                    <a:pt x="48" y="319"/>
                    <a:pt x="127" y="414"/>
                  </a:cubicBezTo>
                  <a:cubicBezTo>
                    <a:pt x="150" y="445"/>
                    <a:pt x="177" y="458"/>
                    <a:pt x="203" y="458"/>
                  </a:cubicBezTo>
                  <a:cubicBezTo>
                    <a:pt x="269" y="458"/>
                    <a:pt x="328" y="376"/>
                    <a:pt x="270" y="319"/>
                  </a:cubicBezTo>
                  <a:cubicBezTo>
                    <a:pt x="191" y="239"/>
                    <a:pt x="127" y="160"/>
                    <a:pt x="127" y="48"/>
                  </a:cubicBezTo>
                  <a:cubicBezTo>
                    <a:pt x="127" y="16"/>
                    <a:pt x="99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46"/>
          <p:cNvGrpSpPr/>
          <p:nvPr/>
        </p:nvGrpSpPr>
        <p:grpSpPr>
          <a:xfrm>
            <a:off x="7747025" y="4216868"/>
            <a:ext cx="657294" cy="486990"/>
            <a:chOff x="7517225" y="4043075"/>
            <a:chExt cx="887156" cy="660684"/>
          </a:xfrm>
        </p:grpSpPr>
        <p:sp>
          <p:nvSpPr>
            <p:cNvPr id="348" name="Google Shape;348;p46"/>
            <p:cNvSpPr/>
            <p:nvPr/>
          </p:nvSpPr>
          <p:spPr>
            <a:xfrm>
              <a:off x="7616049" y="4043075"/>
              <a:ext cx="788332" cy="565054"/>
            </a:xfrm>
            <a:custGeom>
              <a:avLst/>
              <a:gdLst/>
              <a:ahLst/>
              <a:cxnLst/>
              <a:rect l="l" t="t" r="r" b="b"/>
              <a:pathLst>
                <a:path w="22466" h="16103" extrusionOk="0">
                  <a:moveTo>
                    <a:pt x="11114" y="3559"/>
                  </a:moveTo>
                  <a:cubicBezTo>
                    <a:pt x="12036" y="4656"/>
                    <a:pt x="12894" y="5784"/>
                    <a:pt x="13737" y="6929"/>
                  </a:cubicBezTo>
                  <a:cubicBezTo>
                    <a:pt x="13419" y="7231"/>
                    <a:pt x="13085" y="7517"/>
                    <a:pt x="12751" y="7804"/>
                  </a:cubicBezTo>
                  <a:cubicBezTo>
                    <a:pt x="12449" y="7549"/>
                    <a:pt x="12147" y="7311"/>
                    <a:pt x="11829" y="7072"/>
                  </a:cubicBezTo>
                  <a:cubicBezTo>
                    <a:pt x="11193" y="6564"/>
                    <a:pt x="10509" y="6102"/>
                    <a:pt x="9842" y="5626"/>
                  </a:cubicBezTo>
                  <a:cubicBezTo>
                    <a:pt x="10271" y="4942"/>
                    <a:pt x="10684" y="4242"/>
                    <a:pt x="11114" y="3559"/>
                  </a:cubicBezTo>
                  <a:close/>
                  <a:moveTo>
                    <a:pt x="13975" y="7247"/>
                  </a:moveTo>
                  <a:cubicBezTo>
                    <a:pt x="14707" y="8281"/>
                    <a:pt x="15438" y="9314"/>
                    <a:pt x="16169" y="10348"/>
                  </a:cubicBezTo>
                  <a:lnTo>
                    <a:pt x="15502" y="10348"/>
                  </a:lnTo>
                  <a:cubicBezTo>
                    <a:pt x="14707" y="9537"/>
                    <a:pt x="13896" y="8774"/>
                    <a:pt x="13037" y="8042"/>
                  </a:cubicBezTo>
                  <a:lnTo>
                    <a:pt x="13975" y="7247"/>
                  </a:lnTo>
                  <a:close/>
                  <a:moveTo>
                    <a:pt x="21925" y="506"/>
                  </a:moveTo>
                  <a:lnTo>
                    <a:pt x="21925" y="506"/>
                  </a:lnTo>
                  <a:cubicBezTo>
                    <a:pt x="21861" y="2175"/>
                    <a:pt x="21830" y="3861"/>
                    <a:pt x="21861" y="5530"/>
                  </a:cubicBezTo>
                  <a:cubicBezTo>
                    <a:pt x="21877" y="7104"/>
                    <a:pt x="21782" y="8821"/>
                    <a:pt x="22100" y="10363"/>
                  </a:cubicBezTo>
                  <a:cubicBezTo>
                    <a:pt x="21737" y="10367"/>
                    <a:pt x="21374" y="10368"/>
                    <a:pt x="21011" y="10368"/>
                  </a:cubicBezTo>
                  <a:cubicBezTo>
                    <a:pt x="19557" y="10368"/>
                    <a:pt x="18096" y="10348"/>
                    <a:pt x="16646" y="10348"/>
                  </a:cubicBezTo>
                  <a:cubicBezTo>
                    <a:pt x="15851" y="9235"/>
                    <a:pt x="15057" y="8106"/>
                    <a:pt x="14262" y="7009"/>
                  </a:cubicBezTo>
                  <a:cubicBezTo>
                    <a:pt x="16805" y="4815"/>
                    <a:pt x="19349" y="2652"/>
                    <a:pt x="21925" y="506"/>
                  </a:cubicBezTo>
                  <a:close/>
                  <a:moveTo>
                    <a:pt x="12735" y="8297"/>
                  </a:moveTo>
                  <a:cubicBezTo>
                    <a:pt x="13498" y="8948"/>
                    <a:pt x="14246" y="9632"/>
                    <a:pt x="14961" y="10348"/>
                  </a:cubicBezTo>
                  <a:cubicBezTo>
                    <a:pt x="13339" y="10363"/>
                    <a:pt x="11734" y="10411"/>
                    <a:pt x="10128" y="10522"/>
                  </a:cubicBezTo>
                  <a:cubicBezTo>
                    <a:pt x="11002" y="9775"/>
                    <a:pt x="11877" y="9044"/>
                    <a:pt x="12735" y="8297"/>
                  </a:cubicBezTo>
                  <a:close/>
                  <a:moveTo>
                    <a:pt x="6503" y="3416"/>
                  </a:moveTo>
                  <a:cubicBezTo>
                    <a:pt x="7377" y="4274"/>
                    <a:pt x="8331" y="5053"/>
                    <a:pt x="9333" y="5737"/>
                  </a:cubicBezTo>
                  <a:cubicBezTo>
                    <a:pt x="8125" y="7772"/>
                    <a:pt x="6948" y="9839"/>
                    <a:pt x="5819" y="11937"/>
                  </a:cubicBezTo>
                  <a:cubicBezTo>
                    <a:pt x="5226" y="11932"/>
                    <a:pt x="4634" y="11929"/>
                    <a:pt x="4043" y="11929"/>
                  </a:cubicBezTo>
                  <a:cubicBezTo>
                    <a:pt x="2860" y="11929"/>
                    <a:pt x="1680" y="11943"/>
                    <a:pt x="493" y="11985"/>
                  </a:cubicBezTo>
                  <a:cubicBezTo>
                    <a:pt x="2671" y="9282"/>
                    <a:pt x="4547" y="6277"/>
                    <a:pt x="6503" y="3416"/>
                  </a:cubicBezTo>
                  <a:close/>
                  <a:moveTo>
                    <a:pt x="9651" y="5959"/>
                  </a:moveTo>
                  <a:cubicBezTo>
                    <a:pt x="10223" y="6357"/>
                    <a:pt x="10780" y="6754"/>
                    <a:pt x="11336" y="7168"/>
                  </a:cubicBezTo>
                  <a:cubicBezTo>
                    <a:pt x="11718" y="7470"/>
                    <a:pt x="12099" y="7772"/>
                    <a:pt x="12465" y="8074"/>
                  </a:cubicBezTo>
                  <a:cubicBezTo>
                    <a:pt x="11527" y="8885"/>
                    <a:pt x="10621" y="9712"/>
                    <a:pt x="9699" y="10554"/>
                  </a:cubicBezTo>
                  <a:cubicBezTo>
                    <a:pt x="9619" y="10570"/>
                    <a:pt x="9603" y="10681"/>
                    <a:pt x="9683" y="10729"/>
                  </a:cubicBezTo>
                  <a:cubicBezTo>
                    <a:pt x="9701" y="10757"/>
                    <a:pt x="9736" y="10774"/>
                    <a:pt x="9774" y="10774"/>
                  </a:cubicBezTo>
                  <a:cubicBezTo>
                    <a:pt x="9801" y="10774"/>
                    <a:pt x="9831" y="10765"/>
                    <a:pt x="9858" y="10745"/>
                  </a:cubicBezTo>
                  <a:cubicBezTo>
                    <a:pt x="11195" y="10836"/>
                    <a:pt x="12542" y="10870"/>
                    <a:pt x="13884" y="10870"/>
                  </a:cubicBezTo>
                  <a:cubicBezTo>
                    <a:pt x="14408" y="10870"/>
                    <a:pt x="14932" y="10865"/>
                    <a:pt x="15454" y="10856"/>
                  </a:cubicBezTo>
                  <a:cubicBezTo>
                    <a:pt x="15820" y="11238"/>
                    <a:pt x="16154" y="11604"/>
                    <a:pt x="16503" y="11985"/>
                  </a:cubicBezTo>
                  <a:cubicBezTo>
                    <a:pt x="15144" y="11953"/>
                    <a:pt x="13781" y="11945"/>
                    <a:pt x="12417" y="11945"/>
                  </a:cubicBezTo>
                  <a:cubicBezTo>
                    <a:pt x="11054" y="11945"/>
                    <a:pt x="9691" y="11953"/>
                    <a:pt x="8331" y="11953"/>
                  </a:cubicBezTo>
                  <a:cubicBezTo>
                    <a:pt x="7632" y="11953"/>
                    <a:pt x="6916" y="11953"/>
                    <a:pt x="6201" y="11937"/>
                  </a:cubicBezTo>
                  <a:cubicBezTo>
                    <a:pt x="7330" y="9934"/>
                    <a:pt x="8474" y="7931"/>
                    <a:pt x="9651" y="5959"/>
                  </a:cubicBezTo>
                  <a:close/>
                  <a:moveTo>
                    <a:pt x="16535" y="10856"/>
                  </a:moveTo>
                  <a:cubicBezTo>
                    <a:pt x="17648" y="12414"/>
                    <a:pt x="18793" y="13973"/>
                    <a:pt x="20017" y="15451"/>
                  </a:cubicBezTo>
                  <a:cubicBezTo>
                    <a:pt x="17267" y="15578"/>
                    <a:pt x="14532" y="15658"/>
                    <a:pt x="11781" y="15690"/>
                  </a:cubicBezTo>
                  <a:cubicBezTo>
                    <a:pt x="10430" y="15721"/>
                    <a:pt x="9079" y="15721"/>
                    <a:pt x="7743" y="15721"/>
                  </a:cubicBezTo>
                  <a:cubicBezTo>
                    <a:pt x="7017" y="15721"/>
                    <a:pt x="6268" y="15680"/>
                    <a:pt x="5523" y="15680"/>
                  </a:cubicBezTo>
                  <a:cubicBezTo>
                    <a:pt x="5045" y="15680"/>
                    <a:pt x="4569" y="15697"/>
                    <a:pt x="4102" y="15753"/>
                  </a:cubicBezTo>
                  <a:cubicBezTo>
                    <a:pt x="4722" y="14608"/>
                    <a:pt x="5358" y="13464"/>
                    <a:pt x="5994" y="12335"/>
                  </a:cubicBezTo>
                  <a:lnTo>
                    <a:pt x="8331" y="12335"/>
                  </a:lnTo>
                  <a:cubicBezTo>
                    <a:pt x="10320" y="12335"/>
                    <a:pt x="12309" y="12369"/>
                    <a:pt x="14292" y="12369"/>
                  </a:cubicBezTo>
                  <a:cubicBezTo>
                    <a:pt x="15035" y="12369"/>
                    <a:pt x="15778" y="12364"/>
                    <a:pt x="16519" y="12351"/>
                  </a:cubicBezTo>
                  <a:cubicBezTo>
                    <a:pt x="16646" y="12351"/>
                    <a:pt x="16742" y="12224"/>
                    <a:pt x="16694" y="12112"/>
                  </a:cubicBezTo>
                  <a:cubicBezTo>
                    <a:pt x="16853" y="12096"/>
                    <a:pt x="16933" y="11906"/>
                    <a:pt x="16821" y="11778"/>
                  </a:cubicBezTo>
                  <a:cubicBezTo>
                    <a:pt x="16551" y="11460"/>
                    <a:pt x="16265" y="11158"/>
                    <a:pt x="15979" y="10856"/>
                  </a:cubicBezTo>
                  <a:close/>
                  <a:moveTo>
                    <a:pt x="22135" y="0"/>
                  </a:moveTo>
                  <a:cubicBezTo>
                    <a:pt x="22102" y="0"/>
                    <a:pt x="22068" y="9"/>
                    <a:pt x="22036" y="29"/>
                  </a:cubicBezTo>
                  <a:cubicBezTo>
                    <a:pt x="22019" y="25"/>
                    <a:pt x="22002" y="23"/>
                    <a:pt x="21985" y="23"/>
                  </a:cubicBezTo>
                  <a:cubicBezTo>
                    <a:pt x="21940" y="23"/>
                    <a:pt x="21896" y="38"/>
                    <a:pt x="21861" y="61"/>
                  </a:cubicBezTo>
                  <a:cubicBezTo>
                    <a:pt x="19238" y="2255"/>
                    <a:pt x="16615" y="4433"/>
                    <a:pt x="14039" y="6691"/>
                  </a:cubicBezTo>
                  <a:cubicBezTo>
                    <a:pt x="13133" y="5467"/>
                    <a:pt x="12211" y="4258"/>
                    <a:pt x="11225" y="3098"/>
                  </a:cubicBezTo>
                  <a:cubicBezTo>
                    <a:pt x="11184" y="3063"/>
                    <a:pt x="11133" y="3047"/>
                    <a:pt x="11085" y="3047"/>
                  </a:cubicBezTo>
                  <a:cubicBezTo>
                    <a:pt x="11021" y="3047"/>
                    <a:pt x="10959" y="3075"/>
                    <a:pt x="10923" y="3129"/>
                  </a:cubicBezTo>
                  <a:cubicBezTo>
                    <a:pt x="10462" y="3893"/>
                    <a:pt x="10001" y="4656"/>
                    <a:pt x="9540" y="5419"/>
                  </a:cubicBezTo>
                  <a:cubicBezTo>
                    <a:pt x="8490" y="4703"/>
                    <a:pt x="7504" y="3877"/>
                    <a:pt x="6614" y="2970"/>
                  </a:cubicBezTo>
                  <a:cubicBezTo>
                    <a:pt x="6581" y="2937"/>
                    <a:pt x="6537" y="2921"/>
                    <a:pt x="6492" y="2921"/>
                  </a:cubicBezTo>
                  <a:cubicBezTo>
                    <a:pt x="6429" y="2921"/>
                    <a:pt x="6365" y="2953"/>
                    <a:pt x="6328" y="3018"/>
                  </a:cubicBezTo>
                  <a:cubicBezTo>
                    <a:pt x="4277" y="5991"/>
                    <a:pt x="2290" y="9060"/>
                    <a:pt x="159" y="11985"/>
                  </a:cubicBezTo>
                  <a:lnTo>
                    <a:pt x="143" y="11985"/>
                  </a:lnTo>
                  <a:cubicBezTo>
                    <a:pt x="0" y="12017"/>
                    <a:pt x="0" y="12208"/>
                    <a:pt x="143" y="12224"/>
                  </a:cubicBezTo>
                  <a:lnTo>
                    <a:pt x="255" y="12224"/>
                  </a:lnTo>
                  <a:cubicBezTo>
                    <a:pt x="2035" y="12319"/>
                    <a:pt x="3832" y="12319"/>
                    <a:pt x="5597" y="12319"/>
                  </a:cubicBezTo>
                  <a:cubicBezTo>
                    <a:pt x="4977" y="13511"/>
                    <a:pt x="4356" y="14704"/>
                    <a:pt x="3752" y="15896"/>
                  </a:cubicBezTo>
                  <a:cubicBezTo>
                    <a:pt x="3708" y="15995"/>
                    <a:pt x="3786" y="16079"/>
                    <a:pt x="3865" y="16079"/>
                  </a:cubicBezTo>
                  <a:cubicBezTo>
                    <a:pt x="3900" y="16079"/>
                    <a:pt x="3935" y="16063"/>
                    <a:pt x="3959" y="16024"/>
                  </a:cubicBezTo>
                  <a:lnTo>
                    <a:pt x="3991" y="15960"/>
                  </a:lnTo>
                  <a:cubicBezTo>
                    <a:pt x="4674" y="16077"/>
                    <a:pt x="5387" y="16102"/>
                    <a:pt x="6100" y="16102"/>
                  </a:cubicBezTo>
                  <a:cubicBezTo>
                    <a:pt x="6648" y="16102"/>
                    <a:pt x="7195" y="16087"/>
                    <a:pt x="7727" y="16087"/>
                  </a:cubicBezTo>
                  <a:cubicBezTo>
                    <a:pt x="9079" y="16087"/>
                    <a:pt x="10414" y="16087"/>
                    <a:pt x="11765" y="16071"/>
                  </a:cubicBezTo>
                  <a:cubicBezTo>
                    <a:pt x="14516" y="16039"/>
                    <a:pt x="17267" y="15960"/>
                    <a:pt x="20017" y="15833"/>
                  </a:cubicBezTo>
                  <a:cubicBezTo>
                    <a:pt x="20112" y="15817"/>
                    <a:pt x="20192" y="15737"/>
                    <a:pt x="20192" y="15642"/>
                  </a:cubicBezTo>
                  <a:cubicBezTo>
                    <a:pt x="20210" y="15646"/>
                    <a:pt x="20227" y="15649"/>
                    <a:pt x="20244" y="15649"/>
                  </a:cubicBezTo>
                  <a:cubicBezTo>
                    <a:pt x="20407" y="15649"/>
                    <a:pt x="20514" y="15454"/>
                    <a:pt x="20399" y="15324"/>
                  </a:cubicBezTo>
                  <a:cubicBezTo>
                    <a:pt x="19190" y="13877"/>
                    <a:pt x="18077" y="12367"/>
                    <a:pt x="16980" y="10840"/>
                  </a:cubicBezTo>
                  <a:cubicBezTo>
                    <a:pt x="18745" y="10809"/>
                    <a:pt x="20510" y="10761"/>
                    <a:pt x="22275" y="10745"/>
                  </a:cubicBezTo>
                  <a:cubicBezTo>
                    <a:pt x="22450" y="10697"/>
                    <a:pt x="22465" y="10443"/>
                    <a:pt x="22307" y="10363"/>
                  </a:cubicBezTo>
                  <a:cubicBezTo>
                    <a:pt x="22450" y="8726"/>
                    <a:pt x="22243" y="6993"/>
                    <a:pt x="22227" y="5339"/>
                  </a:cubicBezTo>
                  <a:cubicBezTo>
                    <a:pt x="22227" y="3622"/>
                    <a:pt x="22259" y="1905"/>
                    <a:pt x="22322" y="188"/>
                  </a:cubicBezTo>
                  <a:cubicBezTo>
                    <a:pt x="22322" y="81"/>
                    <a:pt x="22233" y="0"/>
                    <a:pt x="221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7517225" y="4408184"/>
              <a:ext cx="49687" cy="72987"/>
            </a:xfrm>
            <a:custGeom>
              <a:avLst/>
              <a:gdLst/>
              <a:ahLst/>
              <a:cxnLst/>
              <a:rect l="l" t="t" r="r" b="b"/>
              <a:pathLst>
                <a:path w="1416" h="2080" extrusionOk="0">
                  <a:moveTo>
                    <a:pt x="589" y="610"/>
                  </a:moveTo>
                  <a:cubicBezTo>
                    <a:pt x="653" y="737"/>
                    <a:pt x="700" y="865"/>
                    <a:pt x="748" y="992"/>
                  </a:cubicBezTo>
                  <a:lnTo>
                    <a:pt x="828" y="1167"/>
                  </a:lnTo>
                  <a:cubicBezTo>
                    <a:pt x="685" y="1183"/>
                    <a:pt x="557" y="1199"/>
                    <a:pt x="414" y="1214"/>
                  </a:cubicBezTo>
                  <a:cubicBezTo>
                    <a:pt x="462" y="1008"/>
                    <a:pt x="526" y="817"/>
                    <a:pt x="589" y="610"/>
                  </a:cubicBezTo>
                  <a:close/>
                  <a:moveTo>
                    <a:pt x="561" y="1"/>
                  </a:moveTo>
                  <a:cubicBezTo>
                    <a:pt x="488" y="1"/>
                    <a:pt x="416" y="45"/>
                    <a:pt x="398" y="133"/>
                  </a:cubicBezTo>
                  <a:cubicBezTo>
                    <a:pt x="255" y="499"/>
                    <a:pt x="144" y="881"/>
                    <a:pt x="80" y="1278"/>
                  </a:cubicBezTo>
                  <a:cubicBezTo>
                    <a:pt x="33" y="1326"/>
                    <a:pt x="17" y="1389"/>
                    <a:pt x="49" y="1437"/>
                  </a:cubicBezTo>
                  <a:cubicBezTo>
                    <a:pt x="17" y="1612"/>
                    <a:pt x="1" y="1787"/>
                    <a:pt x="1" y="1946"/>
                  </a:cubicBezTo>
                  <a:cubicBezTo>
                    <a:pt x="1" y="2029"/>
                    <a:pt x="76" y="2080"/>
                    <a:pt x="145" y="2080"/>
                  </a:cubicBezTo>
                  <a:cubicBezTo>
                    <a:pt x="195" y="2080"/>
                    <a:pt x="242" y="2053"/>
                    <a:pt x="255" y="1994"/>
                  </a:cubicBezTo>
                  <a:cubicBezTo>
                    <a:pt x="271" y="1835"/>
                    <a:pt x="319" y="1676"/>
                    <a:pt x="351" y="1517"/>
                  </a:cubicBezTo>
                  <a:lnTo>
                    <a:pt x="955" y="1485"/>
                  </a:lnTo>
                  <a:cubicBezTo>
                    <a:pt x="971" y="1517"/>
                    <a:pt x="971" y="1564"/>
                    <a:pt x="987" y="1612"/>
                  </a:cubicBezTo>
                  <a:cubicBezTo>
                    <a:pt x="955" y="1644"/>
                    <a:pt x="923" y="1676"/>
                    <a:pt x="923" y="1723"/>
                  </a:cubicBezTo>
                  <a:lnTo>
                    <a:pt x="923" y="1771"/>
                  </a:lnTo>
                  <a:cubicBezTo>
                    <a:pt x="923" y="1819"/>
                    <a:pt x="955" y="1882"/>
                    <a:pt x="1018" y="1914"/>
                  </a:cubicBezTo>
                  <a:lnTo>
                    <a:pt x="1034" y="1930"/>
                  </a:lnTo>
                  <a:cubicBezTo>
                    <a:pt x="1065" y="1945"/>
                    <a:pt x="1095" y="1952"/>
                    <a:pt x="1125" y="1952"/>
                  </a:cubicBezTo>
                  <a:cubicBezTo>
                    <a:pt x="1188" y="1952"/>
                    <a:pt x="1245" y="1920"/>
                    <a:pt x="1289" y="1866"/>
                  </a:cubicBezTo>
                  <a:cubicBezTo>
                    <a:pt x="1352" y="1723"/>
                    <a:pt x="1368" y="1564"/>
                    <a:pt x="1305" y="1421"/>
                  </a:cubicBezTo>
                  <a:cubicBezTo>
                    <a:pt x="1416" y="1326"/>
                    <a:pt x="1352" y="1151"/>
                    <a:pt x="1209" y="1135"/>
                  </a:cubicBezTo>
                  <a:lnTo>
                    <a:pt x="1193" y="1135"/>
                  </a:lnTo>
                  <a:cubicBezTo>
                    <a:pt x="1193" y="1119"/>
                    <a:pt x="1177" y="1103"/>
                    <a:pt x="1177" y="1087"/>
                  </a:cubicBezTo>
                  <a:cubicBezTo>
                    <a:pt x="1050" y="737"/>
                    <a:pt x="891" y="404"/>
                    <a:pt x="716" y="86"/>
                  </a:cubicBezTo>
                  <a:cubicBezTo>
                    <a:pt x="681" y="29"/>
                    <a:pt x="621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7996527" y="4638772"/>
              <a:ext cx="52460" cy="64987"/>
            </a:xfrm>
            <a:custGeom>
              <a:avLst/>
              <a:gdLst/>
              <a:ahLst/>
              <a:cxnLst/>
              <a:rect l="l" t="t" r="r" b="b"/>
              <a:pathLst>
                <a:path w="1495" h="1852" extrusionOk="0">
                  <a:moveTo>
                    <a:pt x="515" y="230"/>
                  </a:moveTo>
                  <a:cubicBezTo>
                    <a:pt x="585" y="230"/>
                    <a:pt x="656" y="253"/>
                    <a:pt x="716" y="301"/>
                  </a:cubicBezTo>
                  <a:cubicBezTo>
                    <a:pt x="843" y="460"/>
                    <a:pt x="779" y="683"/>
                    <a:pt x="589" y="746"/>
                  </a:cubicBezTo>
                  <a:cubicBezTo>
                    <a:pt x="434" y="792"/>
                    <a:pt x="445" y="1049"/>
                    <a:pt x="620" y="1049"/>
                  </a:cubicBezTo>
                  <a:cubicBezTo>
                    <a:pt x="626" y="1049"/>
                    <a:pt x="631" y="1049"/>
                    <a:pt x="636" y="1048"/>
                  </a:cubicBezTo>
                  <a:lnTo>
                    <a:pt x="668" y="1048"/>
                  </a:lnTo>
                  <a:cubicBezTo>
                    <a:pt x="724" y="1030"/>
                    <a:pt x="780" y="1022"/>
                    <a:pt x="836" y="1022"/>
                  </a:cubicBezTo>
                  <a:cubicBezTo>
                    <a:pt x="875" y="1022"/>
                    <a:pt x="915" y="1026"/>
                    <a:pt x="954" y="1032"/>
                  </a:cubicBezTo>
                  <a:cubicBezTo>
                    <a:pt x="1034" y="1032"/>
                    <a:pt x="1161" y="1080"/>
                    <a:pt x="1129" y="1191"/>
                  </a:cubicBezTo>
                  <a:cubicBezTo>
                    <a:pt x="1113" y="1271"/>
                    <a:pt x="954" y="1318"/>
                    <a:pt x="891" y="1350"/>
                  </a:cubicBezTo>
                  <a:cubicBezTo>
                    <a:pt x="748" y="1382"/>
                    <a:pt x="589" y="1398"/>
                    <a:pt x="445" y="1414"/>
                  </a:cubicBezTo>
                  <a:cubicBezTo>
                    <a:pt x="445" y="1398"/>
                    <a:pt x="430" y="1382"/>
                    <a:pt x="414" y="1366"/>
                  </a:cubicBezTo>
                  <a:cubicBezTo>
                    <a:pt x="414" y="1048"/>
                    <a:pt x="350" y="714"/>
                    <a:pt x="239" y="412"/>
                  </a:cubicBezTo>
                  <a:cubicBezTo>
                    <a:pt x="288" y="293"/>
                    <a:pt x="400" y="230"/>
                    <a:pt x="515" y="230"/>
                  </a:cubicBezTo>
                  <a:close/>
                  <a:moveTo>
                    <a:pt x="577" y="1"/>
                  </a:moveTo>
                  <a:cubicBezTo>
                    <a:pt x="389" y="1"/>
                    <a:pt x="204" y="100"/>
                    <a:pt x="112" y="285"/>
                  </a:cubicBezTo>
                  <a:cubicBezTo>
                    <a:pt x="48" y="285"/>
                    <a:pt x="0" y="333"/>
                    <a:pt x="0" y="396"/>
                  </a:cubicBezTo>
                  <a:cubicBezTo>
                    <a:pt x="64" y="762"/>
                    <a:pt x="80" y="1128"/>
                    <a:pt x="80" y="1493"/>
                  </a:cubicBezTo>
                  <a:cubicBezTo>
                    <a:pt x="80" y="1525"/>
                    <a:pt x="80" y="1557"/>
                    <a:pt x="96" y="1573"/>
                  </a:cubicBezTo>
                  <a:cubicBezTo>
                    <a:pt x="96" y="1589"/>
                    <a:pt x="80" y="1605"/>
                    <a:pt x="80" y="1621"/>
                  </a:cubicBezTo>
                  <a:cubicBezTo>
                    <a:pt x="55" y="1746"/>
                    <a:pt x="148" y="1852"/>
                    <a:pt x="259" y="1852"/>
                  </a:cubicBezTo>
                  <a:cubicBezTo>
                    <a:pt x="289" y="1852"/>
                    <a:pt x="320" y="1844"/>
                    <a:pt x="350" y="1827"/>
                  </a:cubicBezTo>
                  <a:cubicBezTo>
                    <a:pt x="684" y="1605"/>
                    <a:pt x="1479" y="1748"/>
                    <a:pt x="1479" y="1128"/>
                  </a:cubicBezTo>
                  <a:cubicBezTo>
                    <a:pt x="1495" y="857"/>
                    <a:pt x="1256" y="730"/>
                    <a:pt x="1018" y="698"/>
                  </a:cubicBezTo>
                  <a:cubicBezTo>
                    <a:pt x="1097" y="524"/>
                    <a:pt x="1066" y="317"/>
                    <a:pt x="954" y="158"/>
                  </a:cubicBezTo>
                  <a:cubicBezTo>
                    <a:pt x="848" y="52"/>
                    <a:pt x="711" y="1"/>
                    <a:pt x="57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8276359" y="4266070"/>
              <a:ext cx="69443" cy="60390"/>
            </a:xfrm>
            <a:custGeom>
              <a:avLst/>
              <a:gdLst/>
              <a:ahLst/>
              <a:cxnLst/>
              <a:rect l="l" t="t" r="r" b="b"/>
              <a:pathLst>
                <a:path w="1979" h="1721" extrusionOk="0">
                  <a:moveTo>
                    <a:pt x="1458" y="0"/>
                  </a:moveTo>
                  <a:cubicBezTo>
                    <a:pt x="1117" y="0"/>
                    <a:pt x="794" y="112"/>
                    <a:pt x="541" y="336"/>
                  </a:cubicBezTo>
                  <a:cubicBezTo>
                    <a:pt x="286" y="542"/>
                    <a:pt x="0" y="892"/>
                    <a:pt x="175" y="1226"/>
                  </a:cubicBezTo>
                  <a:cubicBezTo>
                    <a:pt x="334" y="1545"/>
                    <a:pt x="745" y="1720"/>
                    <a:pt x="1141" y="1720"/>
                  </a:cubicBezTo>
                  <a:cubicBezTo>
                    <a:pt x="1456" y="1720"/>
                    <a:pt x="1762" y="1609"/>
                    <a:pt x="1924" y="1369"/>
                  </a:cubicBezTo>
                  <a:cubicBezTo>
                    <a:pt x="1979" y="1259"/>
                    <a:pt x="1892" y="1102"/>
                    <a:pt x="1785" y="1102"/>
                  </a:cubicBezTo>
                  <a:cubicBezTo>
                    <a:pt x="1768" y="1102"/>
                    <a:pt x="1751" y="1106"/>
                    <a:pt x="1733" y="1115"/>
                  </a:cubicBezTo>
                  <a:cubicBezTo>
                    <a:pt x="1558" y="1210"/>
                    <a:pt x="1383" y="1274"/>
                    <a:pt x="1193" y="1321"/>
                  </a:cubicBezTo>
                  <a:cubicBezTo>
                    <a:pt x="1153" y="1327"/>
                    <a:pt x="1114" y="1329"/>
                    <a:pt x="1075" y="1329"/>
                  </a:cubicBezTo>
                  <a:cubicBezTo>
                    <a:pt x="881" y="1329"/>
                    <a:pt x="702" y="1263"/>
                    <a:pt x="557" y="1131"/>
                  </a:cubicBezTo>
                  <a:cubicBezTo>
                    <a:pt x="382" y="876"/>
                    <a:pt x="732" y="590"/>
                    <a:pt x="922" y="479"/>
                  </a:cubicBezTo>
                  <a:cubicBezTo>
                    <a:pt x="1113" y="368"/>
                    <a:pt x="1336" y="288"/>
                    <a:pt x="1558" y="272"/>
                  </a:cubicBezTo>
                  <a:cubicBezTo>
                    <a:pt x="1717" y="240"/>
                    <a:pt x="1670" y="18"/>
                    <a:pt x="1527" y="2"/>
                  </a:cubicBezTo>
                  <a:cubicBezTo>
                    <a:pt x="1504" y="1"/>
                    <a:pt x="1481" y="0"/>
                    <a:pt x="145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46"/>
          <p:cNvGrpSpPr/>
          <p:nvPr/>
        </p:nvGrpSpPr>
        <p:grpSpPr>
          <a:xfrm rot="900042">
            <a:off x="8146890" y="3058870"/>
            <a:ext cx="606677" cy="275487"/>
            <a:chOff x="3104387" y="488962"/>
            <a:chExt cx="400988" cy="182088"/>
          </a:xfrm>
        </p:grpSpPr>
        <p:sp>
          <p:nvSpPr>
            <p:cNvPr id="353" name="Google Shape;353;p46"/>
            <p:cNvSpPr/>
            <p:nvPr/>
          </p:nvSpPr>
          <p:spPr>
            <a:xfrm>
              <a:off x="3104387" y="551675"/>
              <a:ext cx="61875" cy="86100"/>
            </a:xfrm>
            <a:custGeom>
              <a:avLst/>
              <a:gdLst/>
              <a:ahLst/>
              <a:cxnLst/>
              <a:rect l="l" t="t" r="r" b="b"/>
              <a:pathLst>
                <a:path w="2475" h="3444" extrusionOk="0">
                  <a:moveTo>
                    <a:pt x="2321" y="0"/>
                  </a:moveTo>
                  <a:cubicBezTo>
                    <a:pt x="2296" y="0"/>
                    <a:pt x="2272" y="10"/>
                    <a:pt x="2252" y="34"/>
                  </a:cubicBezTo>
                  <a:cubicBezTo>
                    <a:pt x="2061" y="272"/>
                    <a:pt x="1886" y="511"/>
                    <a:pt x="1712" y="765"/>
                  </a:cubicBezTo>
                  <a:cubicBezTo>
                    <a:pt x="1616" y="876"/>
                    <a:pt x="1441" y="1067"/>
                    <a:pt x="1314" y="1242"/>
                  </a:cubicBezTo>
                  <a:cubicBezTo>
                    <a:pt x="1187" y="1115"/>
                    <a:pt x="1044" y="988"/>
                    <a:pt x="917" y="845"/>
                  </a:cubicBezTo>
                  <a:cubicBezTo>
                    <a:pt x="694" y="606"/>
                    <a:pt x="456" y="368"/>
                    <a:pt x="233" y="129"/>
                  </a:cubicBezTo>
                  <a:cubicBezTo>
                    <a:pt x="207" y="107"/>
                    <a:pt x="180" y="98"/>
                    <a:pt x="154" y="98"/>
                  </a:cubicBezTo>
                  <a:cubicBezTo>
                    <a:pt x="68" y="98"/>
                    <a:pt x="1" y="202"/>
                    <a:pt x="74" y="288"/>
                  </a:cubicBezTo>
                  <a:cubicBezTo>
                    <a:pt x="265" y="527"/>
                    <a:pt x="487" y="765"/>
                    <a:pt x="694" y="1003"/>
                  </a:cubicBezTo>
                  <a:cubicBezTo>
                    <a:pt x="853" y="1178"/>
                    <a:pt x="996" y="1401"/>
                    <a:pt x="1171" y="1576"/>
                  </a:cubicBezTo>
                  <a:cubicBezTo>
                    <a:pt x="1187" y="1798"/>
                    <a:pt x="1235" y="2021"/>
                    <a:pt x="1298" y="2244"/>
                  </a:cubicBezTo>
                  <a:cubicBezTo>
                    <a:pt x="1378" y="2593"/>
                    <a:pt x="1441" y="2959"/>
                    <a:pt x="1537" y="3309"/>
                  </a:cubicBezTo>
                  <a:cubicBezTo>
                    <a:pt x="1562" y="3404"/>
                    <a:pt x="1628" y="3443"/>
                    <a:pt x="1696" y="3443"/>
                  </a:cubicBezTo>
                  <a:cubicBezTo>
                    <a:pt x="1798" y="3443"/>
                    <a:pt x="1906" y="3354"/>
                    <a:pt x="1886" y="3229"/>
                  </a:cubicBezTo>
                  <a:cubicBezTo>
                    <a:pt x="1807" y="2752"/>
                    <a:pt x="1553" y="2180"/>
                    <a:pt x="1569" y="1703"/>
                  </a:cubicBezTo>
                  <a:lnTo>
                    <a:pt x="1569" y="1639"/>
                  </a:lnTo>
                  <a:cubicBezTo>
                    <a:pt x="1569" y="1624"/>
                    <a:pt x="1584" y="1608"/>
                    <a:pt x="1584" y="1592"/>
                  </a:cubicBezTo>
                  <a:cubicBezTo>
                    <a:pt x="1664" y="1099"/>
                    <a:pt x="2189" y="574"/>
                    <a:pt x="2427" y="177"/>
                  </a:cubicBezTo>
                  <a:cubicBezTo>
                    <a:pt x="2475" y="93"/>
                    <a:pt x="2397" y="0"/>
                    <a:pt x="232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3170094" y="606075"/>
              <a:ext cx="44300" cy="10125"/>
            </a:xfrm>
            <a:custGeom>
              <a:avLst/>
              <a:gdLst/>
              <a:ahLst/>
              <a:cxnLst/>
              <a:rect l="l" t="t" r="r" b="b"/>
              <a:pathLst>
                <a:path w="1772" h="405" extrusionOk="0">
                  <a:moveTo>
                    <a:pt x="168" y="1"/>
                  </a:moveTo>
                  <a:cubicBezTo>
                    <a:pt x="46" y="1"/>
                    <a:pt x="1" y="182"/>
                    <a:pt x="134" y="227"/>
                  </a:cubicBezTo>
                  <a:cubicBezTo>
                    <a:pt x="433" y="323"/>
                    <a:pt x="796" y="404"/>
                    <a:pt x="1142" y="404"/>
                  </a:cubicBezTo>
                  <a:cubicBezTo>
                    <a:pt x="1311" y="404"/>
                    <a:pt x="1477" y="385"/>
                    <a:pt x="1628" y="338"/>
                  </a:cubicBezTo>
                  <a:cubicBezTo>
                    <a:pt x="1771" y="306"/>
                    <a:pt x="1755" y="84"/>
                    <a:pt x="1596" y="84"/>
                  </a:cubicBezTo>
                  <a:cubicBezTo>
                    <a:pt x="1405" y="84"/>
                    <a:pt x="1215" y="119"/>
                    <a:pt x="1024" y="119"/>
                  </a:cubicBezTo>
                  <a:cubicBezTo>
                    <a:pt x="992" y="119"/>
                    <a:pt x="960" y="118"/>
                    <a:pt x="929" y="115"/>
                  </a:cubicBezTo>
                  <a:cubicBezTo>
                    <a:pt x="674" y="115"/>
                    <a:pt x="436" y="68"/>
                    <a:pt x="197" y="4"/>
                  </a:cubicBezTo>
                  <a:cubicBezTo>
                    <a:pt x="187" y="2"/>
                    <a:pt x="177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3166269" y="590650"/>
              <a:ext cx="50100" cy="9350"/>
            </a:xfrm>
            <a:custGeom>
              <a:avLst/>
              <a:gdLst/>
              <a:ahLst/>
              <a:cxnLst/>
              <a:rect l="l" t="t" r="r" b="b"/>
              <a:pathLst>
                <a:path w="2004" h="374" extrusionOk="0">
                  <a:moveTo>
                    <a:pt x="128" y="1"/>
                  </a:moveTo>
                  <a:cubicBezTo>
                    <a:pt x="16" y="1"/>
                    <a:pt x="0" y="144"/>
                    <a:pt x="96" y="176"/>
                  </a:cubicBezTo>
                  <a:cubicBezTo>
                    <a:pt x="570" y="298"/>
                    <a:pt x="1056" y="374"/>
                    <a:pt x="1554" y="374"/>
                  </a:cubicBezTo>
                  <a:cubicBezTo>
                    <a:pt x="1640" y="374"/>
                    <a:pt x="1726" y="371"/>
                    <a:pt x="1813" y="367"/>
                  </a:cubicBezTo>
                  <a:cubicBezTo>
                    <a:pt x="2004" y="367"/>
                    <a:pt x="2004" y="80"/>
                    <a:pt x="1813" y="80"/>
                  </a:cubicBezTo>
                  <a:cubicBezTo>
                    <a:pt x="1241" y="49"/>
                    <a:pt x="684" y="4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3226526" y="569950"/>
              <a:ext cx="53650" cy="56575"/>
            </a:xfrm>
            <a:custGeom>
              <a:avLst/>
              <a:gdLst/>
              <a:ahLst/>
              <a:cxnLst/>
              <a:rect l="l" t="t" r="r" b="b"/>
              <a:pathLst>
                <a:path w="2146" h="2263" extrusionOk="0">
                  <a:moveTo>
                    <a:pt x="1212" y="0"/>
                  </a:moveTo>
                  <a:cubicBezTo>
                    <a:pt x="493" y="0"/>
                    <a:pt x="0" y="924"/>
                    <a:pt x="280" y="1560"/>
                  </a:cubicBezTo>
                  <a:cubicBezTo>
                    <a:pt x="461" y="1965"/>
                    <a:pt x="955" y="2262"/>
                    <a:pt x="1419" y="2262"/>
                  </a:cubicBezTo>
                  <a:cubicBezTo>
                    <a:pt x="1649" y="2262"/>
                    <a:pt x="1871" y="2190"/>
                    <a:pt x="2045" y="2021"/>
                  </a:cubicBezTo>
                  <a:cubicBezTo>
                    <a:pt x="2145" y="1921"/>
                    <a:pt x="2064" y="1729"/>
                    <a:pt x="1929" y="1729"/>
                  </a:cubicBezTo>
                  <a:cubicBezTo>
                    <a:pt x="1915" y="1729"/>
                    <a:pt x="1901" y="1731"/>
                    <a:pt x="1886" y="1735"/>
                  </a:cubicBezTo>
                  <a:cubicBezTo>
                    <a:pt x="1702" y="1807"/>
                    <a:pt x="1503" y="1858"/>
                    <a:pt x="1311" y="1858"/>
                  </a:cubicBezTo>
                  <a:cubicBezTo>
                    <a:pt x="1038" y="1858"/>
                    <a:pt x="782" y="1755"/>
                    <a:pt x="614" y="1465"/>
                  </a:cubicBezTo>
                  <a:cubicBezTo>
                    <a:pt x="312" y="908"/>
                    <a:pt x="789" y="352"/>
                    <a:pt x="1297" y="193"/>
                  </a:cubicBezTo>
                  <a:cubicBezTo>
                    <a:pt x="1393" y="145"/>
                    <a:pt x="1377" y="18"/>
                    <a:pt x="1265" y="2"/>
                  </a:cubicBezTo>
                  <a:cubicBezTo>
                    <a:pt x="1247" y="1"/>
                    <a:pt x="1229" y="0"/>
                    <a:pt x="12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3281560" y="599500"/>
              <a:ext cx="32200" cy="42850"/>
            </a:xfrm>
            <a:custGeom>
              <a:avLst/>
              <a:gdLst/>
              <a:ahLst/>
              <a:cxnLst/>
              <a:rect l="l" t="t" r="r" b="b"/>
              <a:pathLst>
                <a:path w="1288" h="1714" extrusionOk="0">
                  <a:moveTo>
                    <a:pt x="890" y="1"/>
                  </a:moveTo>
                  <a:cubicBezTo>
                    <a:pt x="823" y="1"/>
                    <a:pt x="755" y="36"/>
                    <a:pt x="731" y="108"/>
                  </a:cubicBezTo>
                  <a:cubicBezTo>
                    <a:pt x="716" y="203"/>
                    <a:pt x="668" y="299"/>
                    <a:pt x="604" y="347"/>
                  </a:cubicBezTo>
                  <a:cubicBezTo>
                    <a:pt x="566" y="369"/>
                    <a:pt x="509" y="383"/>
                    <a:pt x="455" y="383"/>
                  </a:cubicBezTo>
                  <a:cubicBezTo>
                    <a:pt x="354" y="383"/>
                    <a:pt x="261" y="333"/>
                    <a:pt x="302" y="188"/>
                  </a:cubicBezTo>
                  <a:cubicBezTo>
                    <a:pt x="331" y="101"/>
                    <a:pt x="267" y="43"/>
                    <a:pt x="197" y="43"/>
                  </a:cubicBezTo>
                  <a:cubicBezTo>
                    <a:pt x="152" y="43"/>
                    <a:pt x="105" y="68"/>
                    <a:pt x="80" y="124"/>
                  </a:cubicBezTo>
                  <a:cubicBezTo>
                    <a:pt x="0" y="378"/>
                    <a:pt x="159" y="649"/>
                    <a:pt x="413" y="696"/>
                  </a:cubicBezTo>
                  <a:cubicBezTo>
                    <a:pt x="442" y="702"/>
                    <a:pt x="470" y="705"/>
                    <a:pt x="498" y="705"/>
                  </a:cubicBezTo>
                  <a:cubicBezTo>
                    <a:pt x="627" y="705"/>
                    <a:pt x="751" y="648"/>
                    <a:pt x="843" y="569"/>
                  </a:cubicBezTo>
                  <a:cubicBezTo>
                    <a:pt x="906" y="871"/>
                    <a:pt x="906" y="1189"/>
                    <a:pt x="859" y="1491"/>
                  </a:cubicBezTo>
                  <a:cubicBezTo>
                    <a:pt x="840" y="1625"/>
                    <a:pt x="947" y="1713"/>
                    <a:pt x="1047" y="1713"/>
                  </a:cubicBezTo>
                  <a:cubicBezTo>
                    <a:pt x="1112" y="1713"/>
                    <a:pt x="1174" y="1675"/>
                    <a:pt x="1193" y="1587"/>
                  </a:cubicBezTo>
                  <a:cubicBezTo>
                    <a:pt x="1288" y="1094"/>
                    <a:pt x="1240" y="585"/>
                    <a:pt x="1049" y="108"/>
                  </a:cubicBezTo>
                  <a:cubicBezTo>
                    <a:pt x="1026" y="36"/>
                    <a:pt x="958" y="1"/>
                    <a:pt x="89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3331250" y="567525"/>
              <a:ext cx="39775" cy="64750"/>
            </a:xfrm>
            <a:custGeom>
              <a:avLst/>
              <a:gdLst/>
              <a:ahLst/>
              <a:cxnLst/>
              <a:rect l="l" t="t" r="r" b="b"/>
              <a:pathLst>
                <a:path w="1591" h="2590" extrusionOk="0">
                  <a:moveTo>
                    <a:pt x="787" y="423"/>
                  </a:moveTo>
                  <a:cubicBezTo>
                    <a:pt x="837" y="423"/>
                    <a:pt x="893" y="436"/>
                    <a:pt x="955" y="465"/>
                  </a:cubicBezTo>
                  <a:cubicBezTo>
                    <a:pt x="1130" y="560"/>
                    <a:pt x="1177" y="640"/>
                    <a:pt x="1130" y="846"/>
                  </a:cubicBezTo>
                  <a:cubicBezTo>
                    <a:pt x="1034" y="1149"/>
                    <a:pt x="684" y="1276"/>
                    <a:pt x="398" y="1339"/>
                  </a:cubicBezTo>
                  <a:cubicBezTo>
                    <a:pt x="366" y="1149"/>
                    <a:pt x="382" y="958"/>
                    <a:pt x="446" y="783"/>
                  </a:cubicBezTo>
                  <a:cubicBezTo>
                    <a:pt x="507" y="574"/>
                    <a:pt x="616" y="423"/>
                    <a:pt x="787" y="423"/>
                  </a:cubicBezTo>
                  <a:close/>
                  <a:moveTo>
                    <a:pt x="878" y="0"/>
                  </a:moveTo>
                  <a:cubicBezTo>
                    <a:pt x="614" y="0"/>
                    <a:pt x="359" y="159"/>
                    <a:pt x="207" y="369"/>
                  </a:cubicBezTo>
                  <a:cubicBezTo>
                    <a:pt x="184" y="334"/>
                    <a:pt x="149" y="318"/>
                    <a:pt x="115" y="318"/>
                  </a:cubicBezTo>
                  <a:cubicBezTo>
                    <a:pt x="57" y="318"/>
                    <a:pt x="1" y="363"/>
                    <a:pt x="1" y="433"/>
                  </a:cubicBezTo>
                  <a:cubicBezTo>
                    <a:pt x="1" y="1101"/>
                    <a:pt x="17" y="1753"/>
                    <a:pt x="33" y="2420"/>
                  </a:cubicBezTo>
                  <a:cubicBezTo>
                    <a:pt x="33" y="2528"/>
                    <a:pt x="118" y="2590"/>
                    <a:pt x="204" y="2590"/>
                  </a:cubicBezTo>
                  <a:cubicBezTo>
                    <a:pt x="271" y="2590"/>
                    <a:pt x="339" y="2552"/>
                    <a:pt x="366" y="2468"/>
                  </a:cubicBezTo>
                  <a:cubicBezTo>
                    <a:pt x="446" y="2230"/>
                    <a:pt x="462" y="1975"/>
                    <a:pt x="430" y="1721"/>
                  </a:cubicBezTo>
                  <a:cubicBezTo>
                    <a:pt x="859" y="1626"/>
                    <a:pt x="1336" y="1419"/>
                    <a:pt x="1479" y="942"/>
                  </a:cubicBezTo>
                  <a:cubicBezTo>
                    <a:pt x="1591" y="608"/>
                    <a:pt x="1448" y="242"/>
                    <a:pt x="1161" y="67"/>
                  </a:cubicBezTo>
                  <a:cubicBezTo>
                    <a:pt x="1069" y="21"/>
                    <a:pt x="973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3378950" y="588275"/>
              <a:ext cx="66000" cy="14375"/>
            </a:xfrm>
            <a:custGeom>
              <a:avLst/>
              <a:gdLst/>
              <a:ahLst/>
              <a:cxnLst/>
              <a:rect l="l" t="t" r="r" b="b"/>
              <a:pathLst>
                <a:path w="2640" h="575" extrusionOk="0">
                  <a:moveTo>
                    <a:pt x="160" y="1"/>
                  </a:moveTo>
                  <a:cubicBezTo>
                    <a:pt x="32" y="1"/>
                    <a:pt x="1" y="175"/>
                    <a:pt x="128" y="223"/>
                  </a:cubicBezTo>
                  <a:cubicBezTo>
                    <a:pt x="875" y="382"/>
                    <a:pt x="1654" y="493"/>
                    <a:pt x="2417" y="573"/>
                  </a:cubicBezTo>
                  <a:cubicBezTo>
                    <a:pt x="2427" y="574"/>
                    <a:pt x="2435" y="575"/>
                    <a:pt x="2444" y="575"/>
                  </a:cubicBezTo>
                  <a:cubicBezTo>
                    <a:pt x="2639" y="575"/>
                    <a:pt x="2631" y="238"/>
                    <a:pt x="2417" y="223"/>
                  </a:cubicBezTo>
                  <a:cubicBezTo>
                    <a:pt x="1670" y="96"/>
                    <a:pt x="907" y="32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3382525" y="516850"/>
              <a:ext cx="55150" cy="62300"/>
            </a:xfrm>
            <a:custGeom>
              <a:avLst/>
              <a:gdLst/>
              <a:ahLst/>
              <a:cxnLst/>
              <a:rect l="l" t="t" r="r" b="b"/>
              <a:pathLst>
                <a:path w="2206" h="2492" extrusionOk="0">
                  <a:moveTo>
                    <a:pt x="2000" y="0"/>
                  </a:moveTo>
                  <a:cubicBezTo>
                    <a:pt x="1950" y="0"/>
                    <a:pt x="1904" y="27"/>
                    <a:pt x="1877" y="91"/>
                  </a:cubicBezTo>
                  <a:cubicBezTo>
                    <a:pt x="1591" y="679"/>
                    <a:pt x="1352" y="1299"/>
                    <a:pt x="1145" y="1920"/>
                  </a:cubicBezTo>
                  <a:cubicBezTo>
                    <a:pt x="812" y="1395"/>
                    <a:pt x="525" y="822"/>
                    <a:pt x="239" y="266"/>
                  </a:cubicBezTo>
                  <a:cubicBezTo>
                    <a:pt x="218" y="229"/>
                    <a:pt x="183" y="213"/>
                    <a:pt x="147" y="213"/>
                  </a:cubicBezTo>
                  <a:cubicBezTo>
                    <a:pt x="75" y="213"/>
                    <a:pt x="1" y="277"/>
                    <a:pt x="32" y="361"/>
                  </a:cubicBezTo>
                  <a:cubicBezTo>
                    <a:pt x="319" y="1061"/>
                    <a:pt x="653" y="1745"/>
                    <a:pt x="1034" y="2396"/>
                  </a:cubicBezTo>
                  <a:cubicBezTo>
                    <a:pt x="1066" y="2460"/>
                    <a:pt x="1126" y="2492"/>
                    <a:pt x="1185" y="2492"/>
                  </a:cubicBezTo>
                  <a:cubicBezTo>
                    <a:pt x="1245" y="2492"/>
                    <a:pt x="1304" y="2460"/>
                    <a:pt x="1336" y="2396"/>
                  </a:cubicBezTo>
                  <a:cubicBezTo>
                    <a:pt x="1654" y="1713"/>
                    <a:pt x="2052" y="950"/>
                    <a:pt x="2195" y="218"/>
                  </a:cubicBezTo>
                  <a:cubicBezTo>
                    <a:pt x="2205" y="102"/>
                    <a:pt x="2097" y="0"/>
                    <a:pt x="200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3446922" y="488962"/>
              <a:ext cx="36600" cy="44600"/>
            </a:xfrm>
            <a:custGeom>
              <a:avLst/>
              <a:gdLst/>
              <a:ahLst/>
              <a:cxnLst/>
              <a:rect l="l" t="t" r="r" b="b"/>
              <a:pathLst>
                <a:path w="1464" h="1784" extrusionOk="0">
                  <a:moveTo>
                    <a:pt x="541" y="1"/>
                  </a:moveTo>
                  <a:cubicBezTo>
                    <a:pt x="382" y="1"/>
                    <a:pt x="232" y="80"/>
                    <a:pt x="191" y="257"/>
                  </a:cubicBezTo>
                  <a:cubicBezTo>
                    <a:pt x="181" y="353"/>
                    <a:pt x="270" y="435"/>
                    <a:pt x="350" y="435"/>
                  </a:cubicBezTo>
                  <a:cubicBezTo>
                    <a:pt x="389" y="435"/>
                    <a:pt x="425" y="416"/>
                    <a:pt x="446" y="369"/>
                  </a:cubicBezTo>
                  <a:cubicBezTo>
                    <a:pt x="471" y="312"/>
                    <a:pt x="511" y="288"/>
                    <a:pt x="551" y="288"/>
                  </a:cubicBezTo>
                  <a:cubicBezTo>
                    <a:pt x="612" y="288"/>
                    <a:pt x="675" y="345"/>
                    <a:pt x="684" y="432"/>
                  </a:cubicBezTo>
                  <a:cubicBezTo>
                    <a:pt x="684" y="575"/>
                    <a:pt x="621" y="687"/>
                    <a:pt x="509" y="782"/>
                  </a:cubicBezTo>
                  <a:cubicBezTo>
                    <a:pt x="382" y="925"/>
                    <a:pt x="207" y="1036"/>
                    <a:pt x="80" y="1179"/>
                  </a:cubicBezTo>
                  <a:cubicBezTo>
                    <a:pt x="1" y="1259"/>
                    <a:pt x="16" y="1386"/>
                    <a:pt x="112" y="1450"/>
                  </a:cubicBezTo>
                  <a:cubicBezTo>
                    <a:pt x="446" y="1656"/>
                    <a:pt x="827" y="1768"/>
                    <a:pt x="1209" y="1784"/>
                  </a:cubicBezTo>
                  <a:cubicBezTo>
                    <a:pt x="1400" y="1784"/>
                    <a:pt x="1463" y="1481"/>
                    <a:pt x="1257" y="1450"/>
                  </a:cubicBezTo>
                  <a:cubicBezTo>
                    <a:pt x="1002" y="1402"/>
                    <a:pt x="748" y="1338"/>
                    <a:pt x="493" y="1243"/>
                  </a:cubicBezTo>
                  <a:cubicBezTo>
                    <a:pt x="796" y="957"/>
                    <a:pt x="1177" y="623"/>
                    <a:pt x="939" y="210"/>
                  </a:cubicBezTo>
                  <a:cubicBezTo>
                    <a:pt x="860" y="76"/>
                    <a:pt x="696" y="1"/>
                    <a:pt x="5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3386100" y="613050"/>
              <a:ext cx="63450" cy="58000"/>
            </a:xfrm>
            <a:custGeom>
              <a:avLst/>
              <a:gdLst/>
              <a:ahLst/>
              <a:cxnLst/>
              <a:rect l="l" t="t" r="r" b="b"/>
              <a:pathLst>
                <a:path w="2538" h="2320" extrusionOk="0">
                  <a:moveTo>
                    <a:pt x="663" y="0"/>
                  </a:moveTo>
                  <a:cubicBezTo>
                    <a:pt x="437" y="0"/>
                    <a:pt x="226" y="131"/>
                    <a:pt x="176" y="409"/>
                  </a:cubicBezTo>
                  <a:cubicBezTo>
                    <a:pt x="176" y="468"/>
                    <a:pt x="230" y="508"/>
                    <a:pt x="283" y="508"/>
                  </a:cubicBezTo>
                  <a:cubicBezTo>
                    <a:pt x="316" y="508"/>
                    <a:pt x="348" y="493"/>
                    <a:pt x="366" y="456"/>
                  </a:cubicBezTo>
                  <a:cubicBezTo>
                    <a:pt x="417" y="300"/>
                    <a:pt x="496" y="242"/>
                    <a:pt x="580" y="242"/>
                  </a:cubicBezTo>
                  <a:cubicBezTo>
                    <a:pt x="763" y="242"/>
                    <a:pt x="971" y="516"/>
                    <a:pt x="971" y="679"/>
                  </a:cubicBezTo>
                  <a:cubicBezTo>
                    <a:pt x="939" y="870"/>
                    <a:pt x="859" y="1061"/>
                    <a:pt x="716" y="1204"/>
                  </a:cubicBezTo>
                  <a:cubicBezTo>
                    <a:pt x="541" y="1426"/>
                    <a:pt x="303" y="1601"/>
                    <a:pt x="96" y="1792"/>
                  </a:cubicBezTo>
                  <a:cubicBezTo>
                    <a:pt x="1" y="1919"/>
                    <a:pt x="80" y="2094"/>
                    <a:pt x="239" y="2110"/>
                  </a:cubicBezTo>
                  <a:cubicBezTo>
                    <a:pt x="748" y="2189"/>
                    <a:pt x="1273" y="2269"/>
                    <a:pt x="1781" y="2317"/>
                  </a:cubicBezTo>
                  <a:cubicBezTo>
                    <a:pt x="1811" y="2318"/>
                    <a:pt x="1841" y="2319"/>
                    <a:pt x="1871" y="2319"/>
                  </a:cubicBezTo>
                  <a:cubicBezTo>
                    <a:pt x="2113" y="2319"/>
                    <a:pt x="2354" y="2255"/>
                    <a:pt x="2481" y="2014"/>
                  </a:cubicBezTo>
                  <a:cubicBezTo>
                    <a:pt x="2538" y="1878"/>
                    <a:pt x="2425" y="1759"/>
                    <a:pt x="2303" y="1759"/>
                  </a:cubicBezTo>
                  <a:cubicBezTo>
                    <a:pt x="2254" y="1759"/>
                    <a:pt x="2204" y="1778"/>
                    <a:pt x="2163" y="1824"/>
                  </a:cubicBezTo>
                  <a:cubicBezTo>
                    <a:pt x="2106" y="1912"/>
                    <a:pt x="1975" y="1940"/>
                    <a:pt x="1824" y="1940"/>
                  </a:cubicBezTo>
                  <a:cubicBezTo>
                    <a:pt x="1596" y="1940"/>
                    <a:pt x="1324" y="1875"/>
                    <a:pt x="1209" y="1856"/>
                  </a:cubicBezTo>
                  <a:lnTo>
                    <a:pt x="637" y="1792"/>
                  </a:lnTo>
                  <a:cubicBezTo>
                    <a:pt x="1034" y="1379"/>
                    <a:pt x="1527" y="886"/>
                    <a:pt x="1193" y="297"/>
                  </a:cubicBezTo>
                  <a:cubicBezTo>
                    <a:pt x="1074" y="103"/>
                    <a:pt x="863" y="0"/>
                    <a:pt x="6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3446925" y="556775"/>
              <a:ext cx="58450" cy="74625"/>
            </a:xfrm>
            <a:custGeom>
              <a:avLst/>
              <a:gdLst/>
              <a:ahLst/>
              <a:cxnLst/>
              <a:rect l="l" t="t" r="r" b="b"/>
              <a:pathLst>
                <a:path w="2338" h="2985" extrusionOk="0">
                  <a:moveTo>
                    <a:pt x="1392" y="0"/>
                  </a:moveTo>
                  <a:cubicBezTo>
                    <a:pt x="1054" y="0"/>
                    <a:pt x="719" y="105"/>
                    <a:pt x="446" y="307"/>
                  </a:cubicBezTo>
                  <a:cubicBezTo>
                    <a:pt x="223" y="466"/>
                    <a:pt x="0" y="736"/>
                    <a:pt x="175" y="1006"/>
                  </a:cubicBezTo>
                  <a:cubicBezTo>
                    <a:pt x="430" y="1372"/>
                    <a:pt x="1050" y="1276"/>
                    <a:pt x="1415" y="1404"/>
                  </a:cubicBezTo>
                  <a:cubicBezTo>
                    <a:pt x="1702" y="1499"/>
                    <a:pt x="1861" y="1642"/>
                    <a:pt x="1829" y="1944"/>
                  </a:cubicBezTo>
                  <a:cubicBezTo>
                    <a:pt x="1829" y="2215"/>
                    <a:pt x="1638" y="2437"/>
                    <a:pt x="1368" y="2485"/>
                  </a:cubicBezTo>
                  <a:cubicBezTo>
                    <a:pt x="1081" y="2548"/>
                    <a:pt x="875" y="2485"/>
                    <a:pt x="620" y="2628"/>
                  </a:cubicBezTo>
                  <a:cubicBezTo>
                    <a:pt x="444" y="2737"/>
                    <a:pt x="558" y="2985"/>
                    <a:pt x="734" y="2985"/>
                  </a:cubicBezTo>
                  <a:cubicBezTo>
                    <a:pt x="763" y="2985"/>
                    <a:pt x="795" y="2978"/>
                    <a:pt x="827" y="2962"/>
                  </a:cubicBezTo>
                  <a:cubicBezTo>
                    <a:pt x="1034" y="2835"/>
                    <a:pt x="1368" y="2898"/>
                    <a:pt x="1622" y="2803"/>
                  </a:cubicBezTo>
                  <a:cubicBezTo>
                    <a:pt x="1781" y="2739"/>
                    <a:pt x="1924" y="2644"/>
                    <a:pt x="2051" y="2517"/>
                  </a:cubicBezTo>
                  <a:cubicBezTo>
                    <a:pt x="2258" y="2278"/>
                    <a:pt x="2338" y="1960"/>
                    <a:pt x="2226" y="1658"/>
                  </a:cubicBezTo>
                  <a:cubicBezTo>
                    <a:pt x="2083" y="1324"/>
                    <a:pt x="1781" y="1086"/>
                    <a:pt x="1431" y="1022"/>
                  </a:cubicBezTo>
                  <a:cubicBezTo>
                    <a:pt x="1304" y="990"/>
                    <a:pt x="1177" y="958"/>
                    <a:pt x="1034" y="943"/>
                  </a:cubicBezTo>
                  <a:cubicBezTo>
                    <a:pt x="779" y="911"/>
                    <a:pt x="700" y="1006"/>
                    <a:pt x="716" y="688"/>
                  </a:cubicBezTo>
                  <a:cubicBezTo>
                    <a:pt x="732" y="370"/>
                    <a:pt x="859" y="354"/>
                    <a:pt x="1113" y="275"/>
                  </a:cubicBezTo>
                  <a:cubicBezTo>
                    <a:pt x="1256" y="239"/>
                    <a:pt x="1408" y="221"/>
                    <a:pt x="1563" y="221"/>
                  </a:cubicBezTo>
                  <a:cubicBezTo>
                    <a:pt x="1614" y="221"/>
                    <a:pt x="1666" y="223"/>
                    <a:pt x="1717" y="227"/>
                  </a:cubicBezTo>
                  <a:cubicBezTo>
                    <a:pt x="1813" y="211"/>
                    <a:pt x="1829" y="84"/>
                    <a:pt x="1733" y="36"/>
                  </a:cubicBezTo>
                  <a:cubicBezTo>
                    <a:pt x="1621" y="12"/>
                    <a:pt x="1506" y="0"/>
                    <a:pt x="139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46"/>
          <p:cNvGrpSpPr/>
          <p:nvPr/>
        </p:nvGrpSpPr>
        <p:grpSpPr>
          <a:xfrm rot="-1800163">
            <a:off x="506966" y="2643805"/>
            <a:ext cx="416257" cy="153890"/>
            <a:chOff x="802913" y="1830900"/>
            <a:chExt cx="469008" cy="173401"/>
          </a:xfrm>
        </p:grpSpPr>
        <p:sp>
          <p:nvSpPr>
            <p:cNvPr id="365" name="Google Shape;365;p46"/>
            <p:cNvSpPr/>
            <p:nvPr/>
          </p:nvSpPr>
          <p:spPr>
            <a:xfrm>
              <a:off x="802913" y="1846010"/>
              <a:ext cx="131650" cy="155361"/>
            </a:xfrm>
            <a:custGeom>
              <a:avLst/>
              <a:gdLst/>
              <a:ahLst/>
              <a:cxnLst/>
              <a:rect l="l" t="t" r="r" b="b"/>
              <a:pathLst>
                <a:path w="3459" h="4082" extrusionOk="0">
                  <a:moveTo>
                    <a:pt x="2017" y="0"/>
                  </a:moveTo>
                  <a:cubicBezTo>
                    <a:pt x="1396" y="0"/>
                    <a:pt x="740" y="194"/>
                    <a:pt x="430" y="483"/>
                  </a:cubicBezTo>
                  <a:cubicBezTo>
                    <a:pt x="0" y="881"/>
                    <a:pt x="255" y="1294"/>
                    <a:pt x="636" y="1628"/>
                  </a:cubicBezTo>
                  <a:cubicBezTo>
                    <a:pt x="938" y="1882"/>
                    <a:pt x="1256" y="2105"/>
                    <a:pt x="1590" y="2296"/>
                  </a:cubicBezTo>
                  <a:cubicBezTo>
                    <a:pt x="1845" y="2455"/>
                    <a:pt x="2194" y="2598"/>
                    <a:pt x="2321" y="2868"/>
                  </a:cubicBezTo>
                  <a:cubicBezTo>
                    <a:pt x="2601" y="3411"/>
                    <a:pt x="2048" y="3711"/>
                    <a:pt x="1564" y="3711"/>
                  </a:cubicBezTo>
                  <a:cubicBezTo>
                    <a:pt x="1551" y="3711"/>
                    <a:pt x="1539" y="3711"/>
                    <a:pt x="1527" y="3711"/>
                  </a:cubicBezTo>
                  <a:cubicBezTo>
                    <a:pt x="1304" y="3727"/>
                    <a:pt x="1304" y="4061"/>
                    <a:pt x="1527" y="4077"/>
                  </a:cubicBezTo>
                  <a:cubicBezTo>
                    <a:pt x="1572" y="4080"/>
                    <a:pt x="1617" y="4081"/>
                    <a:pt x="1662" y="4081"/>
                  </a:cubicBezTo>
                  <a:cubicBezTo>
                    <a:pt x="2507" y="4081"/>
                    <a:pt x="3318" y="3520"/>
                    <a:pt x="2624" y="2630"/>
                  </a:cubicBezTo>
                  <a:cubicBezTo>
                    <a:pt x="2242" y="2153"/>
                    <a:pt x="1590" y="1914"/>
                    <a:pt x="1113" y="1549"/>
                  </a:cubicBezTo>
                  <a:cubicBezTo>
                    <a:pt x="763" y="1294"/>
                    <a:pt x="509" y="849"/>
                    <a:pt x="986" y="563"/>
                  </a:cubicBezTo>
                  <a:cubicBezTo>
                    <a:pt x="1240" y="436"/>
                    <a:pt x="1511" y="356"/>
                    <a:pt x="1797" y="340"/>
                  </a:cubicBezTo>
                  <a:cubicBezTo>
                    <a:pt x="1851" y="337"/>
                    <a:pt x="1909" y="335"/>
                    <a:pt x="1970" y="335"/>
                  </a:cubicBezTo>
                  <a:cubicBezTo>
                    <a:pt x="2477" y="335"/>
                    <a:pt x="3158" y="472"/>
                    <a:pt x="3244" y="1040"/>
                  </a:cubicBezTo>
                  <a:cubicBezTo>
                    <a:pt x="3251" y="1096"/>
                    <a:pt x="3291" y="1121"/>
                    <a:pt x="3335" y="1121"/>
                  </a:cubicBezTo>
                  <a:cubicBezTo>
                    <a:pt x="3390" y="1121"/>
                    <a:pt x="3450" y="1079"/>
                    <a:pt x="3450" y="1008"/>
                  </a:cubicBezTo>
                  <a:cubicBezTo>
                    <a:pt x="3459" y="280"/>
                    <a:pt x="2763" y="0"/>
                    <a:pt x="201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938789" y="1943526"/>
              <a:ext cx="67823" cy="13169"/>
            </a:xfrm>
            <a:custGeom>
              <a:avLst/>
              <a:gdLst/>
              <a:ahLst/>
              <a:cxnLst/>
              <a:rect l="l" t="t" r="r" b="b"/>
              <a:pathLst>
                <a:path w="1782" h="346" extrusionOk="0">
                  <a:moveTo>
                    <a:pt x="1590" y="0"/>
                  </a:moveTo>
                  <a:cubicBezTo>
                    <a:pt x="1178" y="28"/>
                    <a:pt x="779" y="67"/>
                    <a:pt x="360" y="67"/>
                  </a:cubicBezTo>
                  <a:cubicBezTo>
                    <a:pt x="293" y="67"/>
                    <a:pt x="227" y="66"/>
                    <a:pt x="159" y="64"/>
                  </a:cubicBezTo>
                  <a:cubicBezTo>
                    <a:pt x="0" y="64"/>
                    <a:pt x="0" y="318"/>
                    <a:pt x="159" y="318"/>
                  </a:cubicBezTo>
                  <a:cubicBezTo>
                    <a:pt x="344" y="336"/>
                    <a:pt x="529" y="345"/>
                    <a:pt x="713" y="345"/>
                  </a:cubicBezTo>
                  <a:cubicBezTo>
                    <a:pt x="1020" y="345"/>
                    <a:pt x="1324" y="320"/>
                    <a:pt x="1622" y="271"/>
                  </a:cubicBezTo>
                  <a:cubicBezTo>
                    <a:pt x="1781" y="223"/>
                    <a:pt x="1749" y="0"/>
                    <a:pt x="15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934564" y="1912290"/>
              <a:ext cx="74103" cy="10619"/>
            </a:xfrm>
            <a:custGeom>
              <a:avLst/>
              <a:gdLst/>
              <a:ahLst/>
              <a:cxnLst/>
              <a:rect l="l" t="t" r="r" b="b"/>
              <a:pathLst>
                <a:path w="1947" h="279" extrusionOk="0">
                  <a:moveTo>
                    <a:pt x="1359" y="0"/>
                  </a:moveTo>
                  <a:cubicBezTo>
                    <a:pt x="954" y="0"/>
                    <a:pt x="549" y="18"/>
                    <a:pt x="143" y="54"/>
                  </a:cubicBezTo>
                  <a:cubicBezTo>
                    <a:pt x="16" y="70"/>
                    <a:pt x="0" y="277"/>
                    <a:pt x="143" y="277"/>
                  </a:cubicBezTo>
                  <a:cubicBezTo>
                    <a:pt x="387" y="255"/>
                    <a:pt x="631" y="246"/>
                    <a:pt x="875" y="246"/>
                  </a:cubicBezTo>
                  <a:cubicBezTo>
                    <a:pt x="1172" y="246"/>
                    <a:pt x="1468" y="259"/>
                    <a:pt x="1765" y="277"/>
                  </a:cubicBezTo>
                  <a:cubicBezTo>
                    <a:pt x="1774" y="278"/>
                    <a:pt x="1782" y="279"/>
                    <a:pt x="1790" y="279"/>
                  </a:cubicBezTo>
                  <a:cubicBezTo>
                    <a:pt x="1941" y="279"/>
                    <a:pt x="1946" y="6"/>
                    <a:pt x="1765" y="6"/>
                  </a:cubicBezTo>
                  <a:cubicBezTo>
                    <a:pt x="1630" y="2"/>
                    <a:pt x="1495" y="0"/>
                    <a:pt x="13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029041" y="1830900"/>
              <a:ext cx="103942" cy="173401"/>
            </a:xfrm>
            <a:custGeom>
              <a:avLst/>
              <a:gdLst/>
              <a:ahLst/>
              <a:cxnLst/>
              <a:rect l="l" t="t" r="r" b="b"/>
              <a:pathLst>
                <a:path w="2731" h="4556" extrusionOk="0">
                  <a:moveTo>
                    <a:pt x="2430" y="1"/>
                  </a:moveTo>
                  <a:cubicBezTo>
                    <a:pt x="2345" y="1"/>
                    <a:pt x="2263" y="45"/>
                    <a:pt x="2254" y="133"/>
                  </a:cubicBezTo>
                  <a:cubicBezTo>
                    <a:pt x="2031" y="1437"/>
                    <a:pt x="1888" y="2741"/>
                    <a:pt x="1809" y="4060"/>
                  </a:cubicBezTo>
                  <a:cubicBezTo>
                    <a:pt x="1475" y="3742"/>
                    <a:pt x="1221" y="2979"/>
                    <a:pt x="1062" y="2677"/>
                  </a:cubicBezTo>
                  <a:cubicBezTo>
                    <a:pt x="791" y="2136"/>
                    <a:pt x="521" y="1612"/>
                    <a:pt x="267" y="1071"/>
                  </a:cubicBezTo>
                  <a:cubicBezTo>
                    <a:pt x="247" y="1022"/>
                    <a:pt x="211" y="1001"/>
                    <a:pt x="174" y="1001"/>
                  </a:cubicBezTo>
                  <a:cubicBezTo>
                    <a:pt x="92" y="1001"/>
                    <a:pt x="0" y="1100"/>
                    <a:pt x="44" y="1198"/>
                  </a:cubicBezTo>
                  <a:cubicBezTo>
                    <a:pt x="378" y="1977"/>
                    <a:pt x="759" y="2741"/>
                    <a:pt x="1141" y="3504"/>
                  </a:cubicBezTo>
                  <a:cubicBezTo>
                    <a:pt x="1348" y="3901"/>
                    <a:pt x="1475" y="4410"/>
                    <a:pt x="1936" y="4553"/>
                  </a:cubicBezTo>
                  <a:cubicBezTo>
                    <a:pt x="1945" y="4554"/>
                    <a:pt x="1955" y="4555"/>
                    <a:pt x="1964" y="4555"/>
                  </a:cubicBezTo>
                  <a:cubicBezTo>
                    <a:pt x="2066" y="4555"/>
                    <a:pt x="2160" y="4479"/>
                    <a:pt x="2174" y="4362"/>
                  </a:cubicBezTo>
                  <a:cubicBezTo>
                    <a:pt x="2254" y="3059"/>
                    <a:pt x="2381" y="1771"/>
                    <a:pt x="2588" y="467"/>
                  </a:cubicBezTo>
                  <a:cubicBezTo>
                    <a:pt x="2683" y="435"/>
                    <a:pt x="2731" y="308"/>
                    <a:pt x="2683" y="229"/>
                  </a:cubicBezTo>
                  <a:lnTo>
                    <a:pt x="2604" y="85"/>
                  </a:lnTo>
                  <a:cubicBezTo>
                    <a:pt x="2568" y="29"/>
                    <a:pt x="2499" y="1"/>
                    <a:pt x="243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149918" y="1932177"/>
              <a:ext cx="30296" cy="21694"/>
            </a:xfrm>
            <a:custGeom>
              <a:avLst/>
              <a:gdLst/>
              <a:ahLst/>
              <a:cxnLst/>
              <a:rect l="l" t="t" r="r" b="b"/>
              <a:pathLst>
                <a:path w="796" h="570" extrusionOk="0">
                  <a:moveTo>
                    <a:pt x="604" y="0"/>
                  </a:moveTo>
                  <a:cubicBezTo>
                    <a:pt x="509" y="0"/>
                    <a:pt x="398" y="32"/>
                    <a:pt x="334" y="95"/>
                  </a:cubicBezTo>
                  <a:cubicBezTo>
                    <a:pt x="321" y="94"/>
                    <a:pt x="308" y="93"/>
                    <a:pt x="296" y="93"/>
                  </a:cubicBezTo>
                  <a:cubicBezTo>
                    <a:pt x="182" y="93"/>
                    <a:pt x="76" y="156"/>
                    <a:pt x="48" y="270"/>
                  </a:cubicBezTo>
                  <a:cubicBezTo>
                    <a:pt x="0" y="429"/>
                    <a:pt x="111" y="525"/>
                    <a:pt x="254" y="557"/>
                  </a:cubicBezTo>
                  <a:cubicBezTo>
                    <a:pt x="290" y="565"/>
                    <a:pt x="325" y="570"/>
                    <a:pt x="359" y="570"/>
                  </a:cubicBezTo>
                  <a:cubicBezTo>
                    <a:pt x="571" y="570"/>
                    <a:pt x="752" y="408"/>
                    <a:pt x="779" y="175"/>
                  </a:cubicBezTo>
                  <a:cubicBezTo>
                    <a:pt x="795" y="80"/>
                    <a:pt x="700" y="16"/>
                    <a:pt x="6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197132" y="1852061"/>
              <a:ext cx="74788" cy="131726"/>
            </a:xfrm>
            <a:custGeom>
              <a:avLst/>
              <a:gdLst/>
              <a:ahLst/>
              <a:cxnLst/>
              <a:rect l="l" t="t" r="r" b="b"/>
              <a:pathLst>
                <a:path w="1965" h="3461" extrusionOk="0">
                  <a:moveTo>
                    <a:pt x="596" y="0"/>
                  </a:moveTo>
                  <a:cubicBezTo>
                    <a:pt x="568" y="0"/>
                    <a:pt x="541" y="16"/>
                    <a:pt x="525" y="54"/>
                  </a:cubicBezTo>
                  <a:cubicBezTo>
                    <a:pt x="159" y="849"/>
                    <a:pt x="0" y="2169"/>
                    <a:pt x="461" y="2964"/>
                  </a:cubicBezTo>
                  <a:cubicBezTo>
                    <a:pt x="627" y="3249"/>
                    <a:pt x="980" y="3460"/>
                    <a:pt x="1303" y="3460"/>
                  </a:cubicBezTo>
                  <a:cubicBezTo>
                    <a:pt x="1537" y="3460"/>
                    <a:pt x="1756" y="3349"/>
                    <a:pt x="1876" y="3075"/>
                  </a:cubicBezTo>
                  <a:cubicBezTo>
                    <a:pt x="1964" y="2943"/>
                    <a:pt x="1846" y="2811"/>
                    <a:pt x="1729" y="2811"/>
                  </a:cubicBezTo>
                  <a:cubicBezTo>
                    <a:pt x="1676" y="2811"/>
                    <a:pt x="1624" y="2837"/>
                    <a:pt x="1590" y="2900"/>
                  </a:cubicBezTo>
                  <a:cubicBezTo>
                    <a:pt x="1476" y="3050"/>
                    <a:pt x="1360" y="3109"/>
                    <a:pt x="1249" y="3109"/>
                  </a:cubicBezTo>
                  <a:cubicBezTo>
                    <a:pt x="973" y="3109"/>
                    <a:pt x="731" y="2741"/>
                    <a:pt x="652" y="2503"/>
                  </a:cubicBezTo>
                  <a:cubicBezTo>
                    <a:pt x="588" y="2264"/>
                    <a:pt x="557" y="2010"/>
                    <a:pt x="541" y="1771"/>
                  </a:cubicBezTo>
                  <a:cubicBezTo>
                    <a:pt x="843" y="1771"/>
                    <a:pt x="1129" y="1771"/>
                    <a:pt x="1415" y="1803"/>
                  </a:cubicBezTo>
                  <a:cubicBezTo>
                    <a:pt x="1424" y="1804"/>
                    <a:pt x="1433" y="1805"/>
                    <a:pt x="1441" y="1805"/>
                  </a:cubicBezTo>
                  <a:cubicBezTo>
                    <a:pt x="1621" y="1805"/>
                    <a:pt x="1613" y="1485"/>
                    <a:pt x="1415" y="1485"/>
                  </a:cubicBezTo>
                  <a:cubicBezTo>
                    <a:pt x="1129" y="1485"/>
                    <a:pt x="843" y="1501"/>
                    <a:pt x="541" y="1549"/>
                  </a:cubicBezTo>
                  <a:cubicBezTo>
                    <a:pt x="572" y="1072"/>
                    <a:pt x="620" y="595"/>
                    <a:pt x="700" y="134"/>
                  </a:cubicBezTo>
                  <a:cubicBezTo>
                    <a:pt x="710" y="60"/>
                    <a:pt x="651" y="0"/>
                    <a:pt x="5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46"/>
          <p:cNvGrpSpPr/>
          <p:nvPr/>
        </p:nvGrpSpPr>
        <p:grpSpPr>
          <a:xfrm>
            <a:off x="8240007" y="1220491"/>
            <a:ext cx="570187" cy="173398"/>
            <a:chOff x="4307263" y="535000"/>
            <a:chExt cx="335325" cy="101975"/>
          </a:xfrm>
        </p:grpSpPr>
        <p:sp>
          <p:nvSpPr>
            <p:cNvPr id="372" name="Google Shape;372;p46"/>
            <p:cNvSpPr/>
            <p:nvPr/>
          </p:nvSpPr>
          <p:spPr>
            <a:xfrm>
              <a:off x="4307263" y="550425"/>
              <a:ext cx="93725" cy="86550"/>
            </a:xfrm>
            <a:custGeom>
              <a:avLst/>
              <a:gdLst/>
              <a:ahLst/>
              <a:cxnLst/>
              <a:rect l="l" t="t" r="r" b="b"/>
              <a:pathLst>
                <a:path w="3749" h="3462" extrusionOk="0">
                  <a:moveTo>
                    <a:pt x="930" y="472"/>
                  </a:moveTo>
                  <a:cubicBezTo>
                    <a:pt x="1544" y="472"/>
                    <a:pt x="2090" y="1607"/>
                    <a:pt x="1698" y="2223"/>
                  </a:cubicBezTo>
                  <a:cubicBezTo>
                    <a:pt x="1539" y="2032"/>
                    <a:pt x="1364" y="1858"/>
                    <a:pt x="1189" y="1715"/>
                  </a:cubicBezTo>
                  <a:cubicBezTo>
                    <a:pt x="1165" y="1694"/>
                    <a:pt x="1138" y="1685"/>
                    <a:pt x="1113" y="1685"/>
                  </a:cubicBezTo>
                  <a:cubicBezTo>
                    <a:pt x="1021" y="1685"/>
                    <a:pt x="943" y="1799"/>
                    <a:pt x="1030" y="1873"/>
                  </a:cubicBezTo>
                  <a:cubicBezTo>
                    <a:pt x="1205" y="2032"/>
                    <a:pt x="1364" y="2207"/>
                    <a:pt x="1507" y="2414"/>
                  </a:cubicBezTo>
                  <a:cubicBezTo>
                    <a:pt x="1475" y="2430"/>
                    <a:pt x="1459" y="2446"/>
                    <a:pt x="1427" y="2462"/>
                  </a:cubicBezTo>
                  <a:cubicBezTo>
                    <a:pt x="1312" y="2524"/>
                    <a:pt x="1204" y="2552"/>
                    <a:pt x="1105" y="2552"/>
                  </a:cubicBezTo>
                  <a:cubicBezTo>
                    <a:pt x="697" y="2552"/>
                    <a:pt x="435" y="2089"/>
                    <a:pt x="410" y="1667"/>
                  </a:cubicBezTo>
                  <a:cubicBezTo>
                    <a:pt x="410" y="1460"/>
                    <a:pt x="426" y="1253"/>
                    <a:pt x="489" y="1063"/>
                  </a:cubicBezTo>
                  <a:cubicBezTo>
                    <a:pt x="521" y="888"/>
                    <a:pt x="585" y="697"/>
                    <a:pt x="680" y="538"/>
                  </a:cubicBezTo>
                  <a:cubicBezTo>
                    <a:pt x="763" y="493"/>
                    <a:pt x="847" y="472"/>
                    <a:pt x="930" y="472"/>
                  </a:cubicBezTo>
                  <a:close/>
                  <a:moveTo>
                    <a:pt x="932" y="1"/>
                  </a:moveTo>
                  <a:cubicBezTo>
                    <a:pt x="799" y="1"/>
                    <a:pt x="677" y="86"/>
                    <a:pt x="569" y="220"/>
                  </a:cubicBezTo>
                  <a:cubicBezTo>
                    <a:pt x="521" y="236"/>
                    <a:pt x="489" y="268"/>
                    <a:pt x="442" y="299"/>
                  </a:cubicBezTo>
                  <a:cubicBezTo>
                    <a:pt x="394" y="331"/>
                    <a:pt x="378" y="395"/>
                    <a:pt x="410" y="458"/>
                  </a:cubicBezTo>
                  <a:cubicBezTo>
                    <a:pt x="251" y="745"/>
                    <a:pt x="155" y="1047"/>
                    <a:pt x="92" y="1365"/>
                  </a:cubicBezTo>
                  <a:cubicBezTo>
                    <a:pt x="1" y="2031"/>
                    <a:pt x="357" y="2914"/>
                    <a:pt x="1119" y="2914"/>
                  </a:cubicBezTo>
                  <a:cubicBezTo>
                    <a:pt x="1157" y="2914"/>
                    <a:pt x="1196" y="2911"/>
                    <a:pt x="1237" y="2907"/>
                  </a:cubicBezTo>
                  <a:cubicBezTo>
                    <a:pt x="1411" y="2891"/>
                    <a:pt x="1570" y="2827"/>
                    <a:pt x="1714" y="2732"/>
                  </a:cubicBezTo>
                  <a:cubicBezTo>
                    <a:pt x="1825" y="2939"/>
                    <a:pt x="1936" y="3161"/>
                    <a:pt x="2031" y="3384"/>
                  </a:cubicBezTo>
                  <a:cubicBezTo>
                    <a:pt x="2059" y="3438"/>
                    <a:pt x="2106" y="3461"/>
                    <a:pt x="2156" y="3461"/>
                  </a:cubicBezTo>
                  <a:cubicBezTo>
                    <a:pt x="2250" y="3461"/>
                    <a:pt x="2349" y="3377"/>
                    <a:pt x="2318" y="3273"/>
                  </a:cubicBezTo>
                  <a:cubicBezTo>
                    <a:pt x="2222" y="3002"/>
                    <a:pt x="2095" y="2748"/>
                    <a:pt x="1936" y="2525"/>
                  </a:cubicBezTo>
                  <a:cubicBezTo>
                    <a:pt x="2111" y="2287"/>
                    <a:pt x="2206" y="2017"/>
                    <a:pt x="2206" y="1730"/>
                  </a:cubicBezTo>
                  <a:cubicBezTo>
                    <a:pt x="2222" y="1730"/>
                    <a:pt x="2238" y="1746"/>
                    <a:pt x="2254" y="1746"/>
                  </a:cubicBezTo>
                  <a:cubicBezTo>
                    <a:pt x="2699" y="1746"/>
                    <a:pt x="3129" y="1762"/>
                    <a:pt x="3558" y="1762"/>
                  </a:cubicBezTo>
                  <a:cubicBezTo>
                    <a:pt x="3749" y="1746"/>
                    <a:pt x="3749" y="1460"/>
                    <a:pt x="3558" y="1460"/>
                  </a:cubicBezTo>
                  <a:cubicBezTo>
                    <a:pt x="3129" y="1460"/>
                    <a:pt x="2683" y="1476"/>
                    <a:pt x="2254" y="1476"/>
                  </a:cubicBezTo>
                  <a:cubicBezTo>
                    <a:pt x="2238" y="1476"/>
                    <a:pt x="2206" y="1492"/>
                    <a:pt x="2190" y="1508"/>
                  </a:cubicBezTo>
                  <a:cubicBezTo>
                    <a:pt x="2175" y="1381"/>
                    <a:pt x="2143" y="1253"/>
                    <a:pt x="2095" y="1142"/>
                  </a:cubicBezTo>
                  <a:cubicBezTo>
                    <a:pt x="1936" y="761"/>
                    <a:pt x="1666" y="443"/>
                    <a:pt x="1316" y="236"/>
                  </a:cubicBezTo>
                  <a:cubicBezTo>
                    <a:pt x="1180" y="70"/>
                    <a:pt x="1052" y="1"/>
                    <a:pt x="93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4361163" y="555825"/>
              <a:ext cx="39825" cy="10200"/>
            </a:xfrm>
            <a:custGeom>
              <a:avLst/>
              <a:gdLst/>
              <a:ahLst/>
              <a:cxnLst/>
              <a:rect l="l" t="t" r="r" b="b"/>
              <a:pathLst>
                <a:path w="1593" h="408" extrusionOk="0">
                  <a:moveTo>
                    <a:pt x="1376" y="1"/>
                  </a:moveTo>
                  <a:cubicBezTo>
                    <a:pt x="1363" y="1"/>
                    <a:pt x="1350" y="2"/>
                    <a:pt x="1336" y="6"/>
                  </a:cubicBezTo>
                  <a:cubicBezTo>
                    <a:pt x="955" y="101"/>
                    <a:pt x="557" y="165"/>
                    <a:pt x="144" y="181"/>
                  </a:cubicBezTo>
                  <a:cubicBezTo>
                    <a:pt x="1" y="181"/>
                    <a:pt x="1" y="403"/>
                    <a:pt x="144" y="403"/>
                  </a:cubicBezTo>
                  <a:cubicBezTo>
                    <a:pt x="213" y="406"/>
                    <a:pt x="283" y="407"/>
                    <a:pt x="353" y="407"/>
                  </a:cubicBezTo>
                  <a:cubicBezTo>
                    <a:pt x="712" y="407"/>
                    <a:pt x="1069" y="372"/>
                    <a:pt x="1416" y="292"/>
                  </a:cubicBezTo>
                  <a:cubicBezTo>
                    <a:pt x="1592" y="262"/>
                    <a:pt x="1537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4422788" y="535000"/>
              <a:ext cx="80700" cy="85675"/>
            </a:xfrm>
            <a:custGeom>
              <a:avLst/>
              <a:gdLst/>
              <a:ahLst/>
              <a:cxnLst/>
              <a:rect l="l" t="t" r="r" b="b"/>
              <a:pathLst>
                <a:path w="3228" h="3427" extrusionOk="0">
                  <a:moveTo>
                    <a:pt x="685" y="1"/>
                  </a:moveTo>
                  <a:cubicBezTo>
                    <a:pt x="644" y="1"/>
                    <a:pt x="601" y="18"/>
                    <a:pt x="573" y="58"/>
                  </a:cubicBezTo>
                  <a:cubicBezTo>
                    <a:pt x="0" y="1123"/>
                    <a:pt x="302" y="2808"/>
                    <a:pt x="1511" y="3333"/>
                  </a:cubicBezTo>
                  <a:cubicBezTo>
                    <a:pt x="1646" y="3396"/>
                    <a:pt x="1788" y="3426"/>
                    <a:pt x="1929" y="3426"/>
                  </a:cubicBezTo>
                  <a:cubicBezTo>
                    <a:pt x="2286" y="3426"/>
                    <a:pt x="2632" y="3234"/>
                    <a:pt x="2814" y="2904"/>
                  </a:cubicBezTo>
                  <a:cubicBezTo>
                    <a:pt x="3228" y="2236"/>
                    <a:pt x="3005" y="1298"/>
                    <a:pt x="2862" y="551"/>
                  </a:cubicBezTo>
                  <a:cubicBezTo>
                    <a:pt x="2844" y="458"/>
                    <a:pt x="2779" y="418"/>
                    <a:pt x="2710" y="418"/>
                  </a:cubicBezTo>
                  <a:cubicBezTo>
                    <a:pt x="2600" y="418"/>
                    <a:pt x="2477" y="516"/>
                    <a:pt x="2496" y="662"/>
                  </a:cubicBezTo>
                  <a:cubicBezTo>
                    <a:pt x="2608" y="1139"/>
                    <a:pt x="2671" y="1648"/>
                    <a:pt x="2655" y="2141"/>
                  </a:cubicBezTo>
                  <a:cubicBezTo>
                    <a:pt x="2612" y="2571"/>
                    <a:pt x="2401" y="3065"/>
                    <a:pt x="1906" y="3065"/>
                  </a:cubicBezTo>
                  <a:cubicBezTo>
                    <a:pt x="1852" y="3065"/>
                    <a:pt x="1794" y="3059"/>
                    <a:pt x="1733" y="3047"/>
                  </a:cubicBezTo>
                  <a:cubicBezTo>
                    <a:pt x="1463" y="2983"/>
                    <a:pt x="1145" y="2665"/>
                    <a:pt x="1002" y="2443"/>
                  </a:cubicBezTo>
                  <a:cubicBezTo>
                    <a:pt x="525" y="1775"/>
                    <a:pt x="445" y="901"/>
                    <a:pt x="795" y="137"/>
                  </a:cubicBezTo>
                  <a:cubicBezTo>
                    <a:pt x="826" y="56"/>
                    <a:pt x="758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6"/>
            <p:cNvSpPr/>
            <p:nvPr/>
          </p:nvSpPr>
          <p:spPr>
            <a:xfrm>
              <a:off x="4525288" y="566025"/>
              <a:ext cx="38575" cy="38450"/>
            </a:xfrm>
            <a:custGeom>
              <a:avLst/>
              <a:gdLst/>
              <a:ahLst/>
              <a:cxnLst/>
              <a:rect l="l" t="t" r="r" b="b"/>
              <a:pathLst>
                <a:path w="1543" h="1538" extrusionOk="0">
                  <a:moveTo>
                    <a:pt x="1096" y="0"/>
                  </a:moveTo>
                  <a:cubicBezTo>
                    <a:pt x="1036" y="0"/>
                    <a:pt x="976" y="33"/>
                    <a:pt x="954" y="105"/>
                  </a:cubicBezTo>
                  <a:cubicBezTo>
                    <a:pt x="907" y="280"/>
                    <a:pt x="875" y="455"/>
                    <a:pt x="843" y="629"/>
                  </a:cubicBezTo>
                  <a:cubicBezTo>
                    <a:pt x="621" y="629"/>
                    <a:pt x="398" y="645"/>
                    <a:pt x="175" y="661"/>
                  </a:cubicBezTo>
                  <a:cubicBezTo>
                    <a:pt x="0" y="661"/>
                    <a:pt x="0" y="932"/>
                    <a:pt x="175" y="932"/>
                  </a:cubicBezTo>
                  <a:lnTo>
                    <a:pt x="764" y="932"/>
                  </a:lnTo>
                  <a:cubicBezTo>
                    <a:pt x="732" y="1091"/>
                    <a:pt x="684" y="1249"/>
                    <a:pt x="636" y="1393"/>
                  </a:cubicBezTo>
                  <a:cubicBezTo>
                    <a:pt x="604" y="1469"/>
                    <a:pt x="683" y="1538"/>
                    <a:pt x="751" y="1538"/>
                  </a:cubicBezTo>
                  <a:cubicBezTo>
                    <a:pt x="783" y="1538"/>
                    <a:pt x="812" y="1523"/>
                    <a:pt x="827" y="1488"/>
                  </a:cubicBezTo>
                  <a:cubicBezTo>
                    <a:pt x="907" y="1313"/>
                    <a:pt x="986" y="1122"/>
                    <a:pt x="1050" y="932"/>
                  </a:cubicBezTo>
                  <a:cubicBezTo>
                    <a:pt x="1145" y="932"/>
                    <a:pt x="1257" y="932"/>
                    <a:pt x="1336" y="916"/>
                  </a:cubicBezTo>
                  <a:cubicBezTo>
                    <a:pt x="1543" y="916"/>
                    <a:pt x="1543" y="614"/>
                    <a:pt x="1336" y="614"/>
                  </a:cubicBezTo>
                  <a:lnTo>
                    <a:pt x="1161" y="614"/>
                  </a:lnTo>
                  <a:cubicBezTo>
                    <a:pt x="1193" y="455"/>
                    <a:pt x="1225" y="296"/>
                    <a:pt x="1241" y="137"/>
                  </a:cubicBezTo>
                  <a:cubicBezTo>
                    <a:pt x="1241" y="49"/>
                    <a:pt x="1169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6"/>
            <p:cNvSpPr/>
            <p:nvPr/>
          </p:nvSpPr>
          <p:spPr>
            <a:xfrm>
              <a:off x="4585663" y="545500"/>
              <a:ext cx="56925" cy="83050"/>
            </a:xfrm>
            <a:custGeom>
              <a:avLst/>
              <a:gdLst/>
              <a:ahLst/>
              <a:cxnLst/>
              <a:rect l="l" t="t" r="r" b="b"/>
              <a:pathLst>
                <a:path w="2277" h="3322" extrusionOk="0">
                  <a:moveTo>
                    <a:pt x="973" y="465"/>
                  </a:moveTo>
                  <a:cubicBezTo>
                    <a:pt x="1227" y="735"/>
                    <a:pt x="1371" y="1466"/>
                    <a:pt x="1466" y="1753"/>
                  </a:cubicBezTo>
                  <a:cubicBezTo>
                    <a:pt x="1498" y="1848"/>
                    <a:pt x="1530" y="1959"/>
                    <a:pt x="1561" y="2039"/>
                  </a:cubicBezTo>
                  <a:cubicBezTo>
                    <a:pt x="1229" y="2039"/>
                    <a:pt x="897" y="2039"/>
                    <a:pt x="580" y="2054"/>
                  </a:cubicBezTo>
                  <a:lnTo>
                    <a:pt x="580" y="2054"/>
                  </a:lnTo>
                  <a:cubicBezTo>
                    <a:pt x="721" y="1519"/>
                    <a:pt x="831" y="984"/>
                    <a:pt x="973" y="465"/>
                  </a:cubicBezTo>
                  <a:close/>
                  <a:moveTo>
                    <a:pt x="873" y="1"/>
                  </a:moveTo>
                  <a:cubicBezTo>
                    <a:pt x="791" y="1"/>
                    <a:pt x="715" y="48"/>
                    <a:pt x="687" y="131"/>
                  </a:cubicBezTo>
                  <a:cubicBezTo>
                    <a:pt x="448" y="1148"/>
                    <a:pt x="178" y="2166"/>
                    <a:pt x="19" y="3199"/>
                  </a:cubicBezTo>
                  <a:cubicBezTo>
                    <a:pt x="0" y="3274"/>
                    <a:pt x="59" y="3322"/>
                    <a:pt x="120" y="3322"/>
                  </a:cubicBezTo>
                  <a:cubicBezTo>
                    <a:pt x="163" y="3322"/>
                    <a:pt x="206" y="3299"/>
                    <a:pt x="226" y="3247"/>
                  </a:cubicBezTo>
                  <a:cubicBezTo>
                    <a:pt x="321" y="2945"/>
                    <a:pt x="417" y="2627"/>
                    <a:pt x="496" y="2309"/>
                  </a:cubicBezTo>
                  <a:cubicBezTo>
                    <a:pt x="787" y="2332"/>
                    <a:pt x="1070" y="2347"/>
                    <a:pt x="1356" y="2347"/>
                  </a:cubicBezTo>
                  <a:cubicBezTo>
                    <a:pt x="1461" y="2347"/>
                    <a:pt x="1566" y="2345"/>
                    <a:pt x="1673" y="2341"/>
                  </a:cubicBezTo>
                  <a:lnTo>
                    <a:pt x="1689" y="2388"/>
                  </a:lnTo>
                  <a:cubicBezTo>
                    <a:pt x="1736" y="2532"/>
                    <a:pt x="1784" y="2659"/>
                    <a:pt x="1832" y="2802"/>
                  </a:cubicBezTo>
                  <a:cubicBezTo>
                    <a:pt x="1832" y="2818"/>
                    <a:pt x="1848" y="2834"/>
                    <a:pt x="1848" y="2850"/>
                  </a:cubicBezTo>
                  <a:cubicBezTo>
                    <a:pt x="1816" y="2913"/>
                    <a:pt x="1832" y="2977"/>
                    <a:pt x="1879" y="3024"/>
                  </a:cubicBezTo>
                  <a:cubicBezTo>
                    <a:pt x="1926" y="3071"/>
                    <a:pt x="1990" y="3101"/>
                    <a:pt x="2051" y="3101"/>
                  </a:cubicBezTo>
                  <a:cubicBezTo>
                    <a:pt x="2074" y="3101"/>
                    <a:pt x="2097" y="3097"/>
                    <a:pt x="2118" y="3088"/>
                  </a:cubicBezTo>
                  <a:cubicBezTo>
                    <a:pt x="2213" y="3056"/>
                    <a:pt x="2277" y="2961"/>
                    <a:pt x="2245" y="2865"/>
                  </a:cubicBezTo>
                  <a:cubicBezTo>
                    <a:pt x="2150" y="2214"/>
                    <a:pt x="1784" y="1530"/>
                    <a:pt x="1577" y="910"/>
                  </a:cubicBezTo>
                  <a:cubicBezTo>
                    <a:pt x="1434" y="544"/>
                    <a:pt x="1339" y="99"/>
                    <a:pt x="910" y="4"/>
                  </a:cubicBezTo>
                  <a:cubicBezTo>
                    <a:pt x="897" y="2"/>
                    <a:pt x="885" y="1"/>
                    <a:pt x="8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46"/>
          <p:cNvSpPr txBox="1">
            <a:spLocks noGrp="1"/>
          </p:cNvSpPr>
          <p:nvPr>
            <p:ph type="subTitle" idx="1"/>
          </p:nvPr>
        </p:nvSpPr>
        <p:spPr>
          <a:xfrm>
            <a:off x="1826191" y="598875"/>
            <a:ext cx="3365682" cy="317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ANSWER</a:t>
            </a:r>
            <a:endParaRPr dirty="0"/>
          </a:p>
        </p:txBody>
      </p:sp>
      <p:sp>
        <p:nvSpPr>
          <p:cNvPr id="53" name="Google Shape;327;p46"/>
          <p:cNvSpPr/>
          <p:nvPr/>
        </p:nvSpPr>
        <p:spPr>
          <a:xfrm>
            <a:off x="1732603" y="508474"/>
            <a:ext cx="3552859" cy="485447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65249" y="1349472"/>
            <a:ext cx="57677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 = AC + CF</a:t>
            </a:r>
            <a:endParaRPr lang="si-LK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l-GR" dirty="0" smtClean="0">
                <a:solidFill>
                  <a:schemeClr val="bg1"/>
                </a:solidFill>
              </a:rPr>
              <a:t>α</a:t>
            </a:r>
            <a:r>
              <a:rPr lang="en-US" dirty="0" smtClean="0">
                <a:solidFill>
                  <a:schemeClr val="bg1"/>
                </a:solidFill>
              </a:rPr>
              <a:t>AE = b + </a:t>
            </a:r>
            <a:r>
              <a:rPr lang="el-GR" dirty="0" smtClean="0">
                <a:solidFill>
                  <a:schemeClr val="bg1"/>
                </a:solidFill>
              </a:rPr>
              <a:t>β</a:t>
            </a:r>
            <a:r>
              <a:rPr lang="en-US" dirty="0" smtClean="0">
                <a:solidFill>
                  <a:schemeClr val="bg1"/>
                </a:solidFill>
              </a:rPr>
              <a:t>CB</a:t>
            </a:r>
            <a:endParaRPr lang="si-LK" dirty="0">
              <a:solidFill>
                <a:schemeClr val="bg1"/>
              </a:solidFill>
            </a:endParaRPr>
          </a:p>
          <a:p>
            <a:endParaRPr lang="si-LK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l-GR" dirty="0" smtClean="0">
                <a:solidFill>
                  <a:schemeClr val="bg1"/>
                </a:solidFill>
              </a:rPr>
              <a:t>α</a:t>
            </a:r>
            <a:r>
              <a:rPr lang="en-US" dirty="0" smtClean="0">
                <a:solidFill>
                  <a:schemeClr val="bg1"/>
                </a:solidFill>
              </a:rPr>
              <a:t>(a+2b)/4 = b + </a:t>
            </a:r>
            <a:r>
              <a:rPr lang="el-GR" dirty="0" smtClean="0">
                <a:solidFill>
                  <a:schemeClr val="bg1"/>
                </a:solidFill>
              </a:rPr>
              <a:t>β</a:t>
            </a:r>
            <a:r>
              <a:rPr lang="en-US" dirty="0" smtClean="0">
                <a:solidFill>
                  <a:schemeClr val="bg1"/>
                </a:solidFill>
              </a:rPr>
              <a:t>(CA + AB)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; </a:t>
            </a:r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pt-BR" dirty="0" smtClean="0">
                <a:solidFill>
                  <a:schemeClr val="bg1"/>
                </a:solidFill>
              </a:rPr>
              <a:t>a + 2</a:t>
            </a:r>
            <a:r>
              <a:rPr lang="el-GR" dirty="0" smtClean="0">
                <a:solidFill>
                  <a:schemeClr val="bg1"/>
                </a:solidFill>
              </a:rPr>
              <a:t>α</a:t>
            </a:r>
            <a:r>
              <a:rPr lang="pt-BR" dirty="0" smtClean="0">
                <a:solidFill>
                  <a:schemeClr val="bg1"/>
                </a:solidFill>
              </a:rPr>
              <a:t>b = 4b+4ẞ(-</a:t>
            </a:r>
            <a:r>
              <a:rPr lang="si-LK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b + a)</a:t>
            </a:r>
            <a:endParaRPr lang="si-LK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si-LK" dirty="0">
                <a:solidFill>
                  <a:schemeClr val="bg1"/>
                </a:solidFill>
              </a:rPr>
              <a:t>;</a:t>
            </a:r>
            <a:r>
              <a:rPr lang="pt-BR" dirty="0" smtClean="0">
                <a:solidFill>
                  <a:schemeClr val="bg1"/>
                </a:solidFill>
              </a:rPr>
              <a:t> (α – 4β)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pt-BR" dirty="0" smtClean="0">
                <a:solidFill>
                  <a:schemeClr val="bg1"/>
                </a:solidFill>
              </a:rPr>
              <a:t> + (2α + 4β – 4)b = 0 </a:t>
            </a:r>
            <a:endParaRPr lang="si-LK" dirty="0" smtClean="0">
              <a:solidFill>
                <a:schemeClr val="bg1"/>
              </a:solidFill>
            </a:endParaRPr>
          </a:p>
          <a:p>
            <a:endParaRPr lang="si-LK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a, b ≠ 0 </a:t>
            </a:r>
            <a:r>
              <a:rPr lang="si-LK" dirty="0" smtClean="0">
                <a:solidFill>
                  <a:schemeClr val="bg1"/>
                </a:solidFill>
              </a:rPr>
              <a:t>හා</a:t>
            </a:r>
            <a:r>
              <a:rPr lang="pt-BR" dirty="0" smtClean="0">
                <a:solidFill>
                  <a:schemeClr val="bg1"/>
                </a:solidFill>
              </a:rPr>
              <a:t> a </a:t>
            </a:r>
            <a:r>
              <a:rPr lang="si-LK" dirty="0" smtClean="0">
                <a:solidFill>
                  <a:schemeClr val="bg1"/>
                </a:solidFill>
              </a:rPr>
              <a:t>// </a:t>
            </a:r>
            <a:r>
              <a:rPr lang="en-US" dirty="0" smtClean="0">
                <a:solidFill>
                  <a:schemeClr val="bg1"/>
                </a:solidFill>
              </a:rPr>
              <a:t>b </a:t>
            </a:r>
            <a:r>
              <a:rPr lang="si-LK" dirty="0" smtClean="0">
                <a:solidFill>
                  <a:schemeClr val="bg1"/>
                </a:solidFill>
              </a:rPr>
              <a:t>මගින්</a:t>
            </a:r>
            <a:r>
              <a:rPr lang="pt-BR" dirty="0" smtClean="0">
                <a:solidFill>
                  <a:schemeClr val="bg1"/>
                </a:solidFill>
              </a:rPr>
              <a:t>,</a:t>
            </a:r>
            <a:endParaRPr lang="si-LK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pt-BR" dirty="0" smtClean="0">
                <a:solidFill>
                  <a:schemeClr val="bg1"/>
                </a:solidFill>
              </a:rPr>
              <a:t> - 4β = 0 </a:t>
            </a:r>
            <a:r>
              <a:rPr lang="si-LK" dirty="0" smtClean="0">
                <a:solidFill>
                  <a:schemeClr val="bg1"/>
                </a:solidFill>
              </a:rPr>
              <a:t>හෝ</a:t>
            </a:r>
            <a:r>
              <a:rPr lang="pt-BR" dirty="0" smtClean="0">
                <a:solidFill>
                  <a:schemeClr val="bg1"/>
                </a:solidFill>
              </a:rPr>
              <a:t>5 2a + 43 - 4 = 0 .</a:t>
            </a:r>
            <a:r>
              <a:rPr lang="si-LK" dirty="0" smtClean="0">
                <a:solidFill>
                  <a:schemeClr val="bg1"/>
                </a:solidFill>
              </a:rPr>
              <a:t> ලැබේ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l-GR" dirty="0" smtClean="0">
                <a:solidFill>
                  <a:schemeClr val="bg1"/>
                </a:solidFill>
              </a:rPr>
              <a:t>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4/3 </a:t>
            </a:r>
            <a:r>
              <a:rPr lang="si-LK" dirty="0" smtClean="0">
                <a:solidFill>
                  <a:schemeClr val="bg1"/>
                </a:solidFill>
              </a:rPr>
              <a:t>හා </a:t>
            </a:r>
            <a:r>
              <a:rPr lang="pt-BR" dirty="0" smtClean="0">
                <a:solidFill>
                  <a:schemeClr val="bg1"/>
                </a:solidFill>
              </a:rPr>
              <a:t>β</a:t>
            </a:r>
            <a:r>
              <a:rPr lang="si-LK" dirty="0" smtClean="0">
                <a:solidFill>
                  <a:schemeClr val="bg1"/>
                </a:solidFill>
              </a:rPr>
              <a:t> = 1/3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733516" y="3619589"/>
            <a:ext cx="116306" cy="9187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763864" y="1393889"/>
            <a:ext cx="2334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199531" y="1393889"/>
            <a:ext cx="2334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60457" y="1400445"/>
            <a:ext cx="2334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966067" y="1832719"/>
            <a:ext cx="2334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791669" y="1832719"/>
            <a:ext cx="2334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735082" y="2251974"/>
            <a:ext cx="2334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963" y="2172719"/>
            <a:ext cx="310923" cy="158510"/>
          </a:xfrm>
          <a:prstGeom prst="rect">
            <a:avLst/>
          </a:prstGeom>
        </p:spPr>
      </p:pic>
      <p:grpSp>
        <p:nvGrpSpPr>
          <p:cNvPr id="90" name="Google Shape;3084;p79"/>
          <p:cNvGrpSpPr/>
          <p:nvPr/>
        </p:nvGrpSpPr>
        <p:grpSpPr>
          <a:xfrm>
            <a:off x="6070696" y="1832718"/>
            <a:ext cx="523742" cy="733589"/>
            <a:chOff x="6474487" y="2061004"/>
            <a:chExt cx="176279" cy="149328"/>
          </a:xfrm>
        </p:grpSpPr>
        <p:sp>
          <p:nvSpPr>
            <p:cNvPr id="91" name="Google Shape;3085;p79"/>
            <p:cNvSpPr/>
            <p:nvPr/>
          </p:nvSpPr>
          <p:spPr>
            <a:xfrm>
              <a:off x="6474487" y="2061004"/>
              <a:ext cx="176279" cy="149328"/>
            </a:xfrm>
            <a:custGeom>
              <a:avLst/>
              <a:gdLst/>
              <a:ahLst/>
              <a:cxnLst/>
              <a:rect l="l" t="t" r="r" b="b"/>
              <a:pathLst>
                <a:path w="12002" h="10167" extrusionOk="0">
                  <a:moveTo>
                    <a:pt x="4432" y="1223"/>
                  </a:moveTo>
                  <a:cubicBezTo>
                    <a:pt x="4562" y="1514"/>
                    <a:pt x="4626" y="1837"/>
                    <a:pt x="4626" y="2161"/>
                  </a:cubicBezTo>
                  <a:cubicBezTo>
                    <a:pt x="4594" y="2290"/>
                    <a:pt x="4562" y="2452"/>
                    <a:pt x="4529" y="2614"/>
                  </a:cubicBezTo>
                  <a:cubicBezTo>
                    <a:pt x="4432" y="2161"/>
                    <a:pt x="4271" y="1773"/>
                    <a:pt x="4012" y="1417"/>
                  </a:cubicBezTo>
                  <a:cubicBezTo>
                    <a:pt x="4141" y="1352"/>
                    <a:pt x="4271" y="1288"/>
                    <a:pt x="4432" y="1223"/>
                  </a:cubicBezTo>
                  <a:close/>
                  <a:moveTo>
                    <a:pt x="3785" y="1579"/>
                  </a:moveTo>
                  <a:cubicBezTo>
                    <a:pt x="3883" y="1805"/>
                    <a:pt x="3980" y="1967"/>
                    <a:pt x="4077" y="2193"/>
                  </a:cubicBezTo>
                  <a:cubicBezTo>
                    <a:pt x="4174" y="2420"/>
                    <a:pt x="4271" y="2646"/>
                    <a:pt x="4368" y="2873"/>
                  </a:cubicBezTo>
                  <a:cubicBezTo>
                    <a:pt x="4238" y="3067"/>
                    <a:pt x="4109" y="3196"/>
                    <a:pt x="3947" y="3358"/>
                  </a:cubicBezTo>
                  <a:cubicBezTo>
                    <a:pt x="3883" y="3131"/>
                    <a:pt x="3785" y="2937"/>
                    <a:pt x="3721" y="2743"/>
                  </a:cubicBezTo>
                  <a:cubicBezTo>
                    <a:pt x="3624" y="2452"/>
                    <a:pt x="3527" y="2161"/>
                    <a:pt x="3430" y="1870"/>
                  </a:cubicBezTo>
                  <a:cubicBezTo>
                    <a:pt x="3527" y="1773"/>
                    <a:pt x="3656" y="1676"/>
                    <a:pt x="3785" y="1579"/>
                  </a:cubicBezTo>
                  <a:close/>
                  <a:moveTo>
                    <a:pt x="3203" y="2096"/>
                  </a:moveTo>
                  <a:cubicBezTo>
                    <a:pt x="3268" y="2387"/>
                    <a:pt x="3365" y="2679"/>
                    <a:pt x="3462" y="2970"/>
                  </a:cubicBezTo>
                  <a:cubicBezTo>
                    <a:pt x="3527" y="3164"/>
                    <a:pt x="3591" y="3358"/>
                    <a:pt x="3688" y="3520"/>
                  </a:cubicBezTo>
                  <a:lnTo>
                    <a:pt x="3527" y="3617"/>
                  </a:lnTo>
                  <a:cubicBezTo>
                    <a:pt x="3494" y="3649"/>
                    <a:pt x="3430" y="3681"/>
                    <a:pt x="3365" y="3714"/>
                  </a:cubicBezTo>
                  <a:cubicBezTo>
                    <a:pt x="3268" y="3520"/>
                    <a:pt x="3171" y="3325"/>
                    <a:pt x="3074" y="3131"/>
                  </a:cubicBezTo>
                  <a:cubicBezTo>
                    <a:pt x="3009" y="2937"/>
                    <a:pt x="2944" y="2743"/>
                    <a:pt x="2847" y="2581"/>
                  </a:cubicBezTo>
                  <a:cubicBezTo>
                    <a:pt x="2880" y="2484"/>
                    <a:pt x="2944" y="2452"/>
                    <a:pt x="2977" y="2387"/>
                  </a:cubicBezTo>
                  <a:cubicBezTo>
                    <a:pt x="3042" y="2290"/>
                    <a:pt x="3106" y="2193"/>
                    <a:pt x="3203" y="2096"/>
                  </a:cubicBezTo>
                  <a:close/>
                  <a:moveTo>
                    <a:pt x="3018" y="471"/>
                  </a:moveTo>
                  <a:cubicBezTo>
                    <a:pt x="3324" y="471"/>
                    <a:pt x="3621" y="533"/>
                    <a:pt x="3883" y="673"/>
                  </a:cubicBezTo>
                  <a:cubicBezTo>
                    <a:pt x="3947" y="705"/>
                    <a:pt x="4012" y="738"/>
                    <a:pt x="4077" y="802"/>
                  </a:cubicBezTo>
                  <a:cubicBezTo>
                    <a:pt x="3009" y="1385"/>
                    <a:pt x="2039" y="2452"/>
                    <a:pt x="1845" y="3617"/>
                  </a:cubicBezTo>
                  <a:cubicBezTo>
                    <a:pt x="1812" y="3714"/>
                    <a:pt x="1780" y="3811"/>
                    <a:pt x="1748" y="3908"/>
                  </a:cubicBezTo>
                  <a:cubicBezTo>
                    <a:pt x="1618" y="3875"/>
                    <a:pt x="1521" y="3843"/>
                    <a:pt x="1424" y="3778"/>
                  </a:cubicBezTo>
                  <a:cubicBezTo>
                    <a:pt x="1133" y="3552"/>
                    <a:pt x="907" y="3261"/>
                    <a:pt x="745" y="2937"/>
                  </a:cubicBezTo>
                  <a:cubicBezTo>
                    <a:pt x="680" y="2808"/>
                    <a:pt x="680" y="2646"/>
                    <a:pt x="680" y="2484"/>
                  </a:cubicBezTo>
                  <a:lnTo>
                    <a:pt x="648" y="2484"/>
                  </a:lnTo>
                  <a:cubicBezTo>
                    <a:pt x="616" y="2549"/>
                    <a:pt x="616" y="2614"/>
                    <a:pt x="616" y="2679"/>
                  </a:cubicBezTo>
                  <a:cubicBezTo>
                    <a:pt x="454" y="2193"/>
                    <a:pt x="583" y="1676"/>
                    <a:pt x="971" y="1352"/>
                  </a:cubicBezTo>
                  <a:cubicBezTo>
                    <a:pt x="1454" y="846"/>
                    <a:pt x="2265" y="471"/>
                    <a:pt x="3018" y="471"/>
                  </a:cubicBezTo>
                  <a:close/>
                  <a:moveTo>
                    <a:pt x="2686" y="2937"/>
                  </a:moveTo>
                  <a:cubicBezTo>
                    <a:pt x="2686" y="3261"/>
                    <a:pt x="2880" y="3584"/>
                    <a:pt x="3139" y="3811"/>
                  </a:cubicBezTo>
                  <a:cubicBezTo>
                    <a:pt x="2912" y="3875"/>
                    <a:pt x="2653" y="3940"/>
                    <a:pt x="2427" y="3972"/>
                  </a:cubicBezTo>
                  <a:cubicBezTo>
                    <a:pt x="2459" y="3617"/>
                    <a:pt x="2524" y="3261"/>
                    <a:pt x="2686" y="2937"/>
                  </a:cubicBezTo>
                  <a:close/>
                  <a:moveTo>
                    <a:pt x="6711" y="692"/>
                  </a:moveTo>
                  <a:cubicBezTo>
                    <a:pt x="8394" y="692"/>
                    <a:pt x="10090" y="1499"/>
                    <a:pt x="10740" y="3164"/>
                  </a:cubicBezTo>
                  <a:cubicBezTo>
                    <a:pt x="11872" y="6107"/>
                    <a:pt x="9576" y="9633"/>
                    <a:pt x="6406" y="9730"/>
                  </a:cubicBezTo>
                  <a:lnTo>
                    <a:pt x="6406" y="9698"/>
                  </a:lnTo>
                  <a:cubicBezTo>
                    <a:pt x="6360" y="9699"/>
                    <a:pt x="6314" y="9700"/>
                    <a:pt x="6268" y="9700"/>
                  </a:cubicBezTo>
                  <a:cubicBezTo>
                    <a:pt x="3837" y="9700"/>
                    <a:pt x="1783" y="7195"/>
                    <a:pt x="1942" y="4846"/>
                  </a:cubicBezTo>
                  <a:lnTo>
                    <a:pt x="1942" y="4846"/>
                  </a:lnTo>
                  <a:cubicBezTo>
                    <a:pt x="2006" y="5040"/>
                    <a:pt x="2071" y="5234"/>
                    <a:pt x="2168" y="5396"/>
                  </a:cubicBezTo>
                  <a:cubicBezTo>
                    <a:pt x="2191" y="5429"/>
                    <a:pt x="2221" y="5444"/>
                    <a:pt x="2251" y="5444"/>
                  </a:cubicBezTo>
                  <a:cubicBezTo>
                    <a:pt x="2307" y="5444"/>
                    <a:pt x="2362" y="5394"/>
                    <a:pt x="2362" y="5331"/>
                  </a:cubicBezTo>
                  <a:cubicBezTo>
                    <a:pt x="2362" y="4975"/>
                    <a:pt x="2362" y="4652"/>
                    <a:pt x="2395" y="4328"/>
                  </a:cubicBezTo>
                  <a:cubicBezTo>
                    <a:pt x="2718" y="4328"/>
                    <a:pt x="3042" y="4263"/>
                    <a:pt x="3365" y="4166"/>
                  </a:cubicBezTo>
                  <a:cubicBezTo>
                    <a:pt x="3591" y="4102"/>
                    <a:pt x="3785" y="4005"/>
                    <a:pt x="3980" y="3875"/>
                  </a:cubicBezTo>
                  <a:lnTo>
                    <a:pt x="4012" y="3908"/>
                  </a:lnTo>
                  <a:cubicBezTo>
                    <a:pt x="4012" y="3908"/>
                    <a:pt x="4077" y="3908"/>
                    <a:pt x="4077" y="3875"/>
                  </a:cubicBezTo>
                  <a:cubicBezTo>
                    <a:pt x="4077" y="3843"/>
                    <a:pt x="4077" y="3811"/>
                    <a:pt x="4077" y="3811"/>
                  </a:cubicBezTo>
                  <a:cubicBezTo>
                    <a:pt x="4950" y="3164"/>
                    <a:pt x="5370" y="1999"/>
                    <a:pt x="4885" y="1029"/>
                  </a:cubicBezTo>
                  <a:cubicBezTo>
                    <a:pt x="5079" y="964"/>
                    <a:pt x="5273" y="899"/>
                    <a:pt x="5500" y="835"/>
                  </a:cubicBezTo>
                  <a:cubicBezTo>
                    <a:pt x="5893" y="740"/>
                    <a:pt x="6302" y="692"/>
                    <a:pt x="6711" y="692"/>
                  </a:cubicBezTo>
                  <a:close/>
                  <a:moveTo>
                    <a:pt x="3079" y="0"/>
                  </a:moveTo>
                  <a:cubicBezTo>
                    <a:pt x="2214" y="0"/>
                    <a:pt x="1279" y="438"/>
                    <a:pt x="713" y="964"/>
                  </a:cubicBezTo>
                  <a:cubicBezTo>
                    <a:pt x="227" y="1352"/>
                    <a:pt x="1" y="1967"/>
                    <a:pt x="66" y="2581"/>
                  </a:cubicBezTo>
                  <a:cubicBezTo>
                    <a:pt x="130" y="2937"/>
                    <a:pt x="292" y="3261"/>
                    <a:pt x="518" y="3520"/>
                  </a:cubicBezTo>
                  <a:cubicBezTo>
                    <a:pt x="680" y="3714"/>
                    <a:pt x="874" y="3843"/>
                    <a:pt x="1068" y="3972"/>
                  </a:cubicBezTo>
                  <a:cubicBezTo>
                    <a:pt x="1262" y="4102"/>
                    <a:pt x="1457" y="4166"/>
                    <a:pt x="1651" y="4231"/>
                  </a:cubicBezTo>
                  <a:cubicBezTo>
                    <a:pt x="1554" y="4716"/>
                    <a:pt x="1554" y="5234"/>
                    <a:pt x="1651" y="5751"/>
                  </a:cubicBezTo>
                  <a:cubicBezTo>
                    <a:pt x="1812" y="7045"/>
                    <a:pt x="2459" y="8274"/>
                    <a:pt x="3462" y="9148"/>
                  </a:cubicBezTo>
                  <a:cubicBezTo>
                    <a:pt x="4349" y="9836"/>
                    <a:pt x="5398" y="10167"/>
                    <a:pt x="6437" y="10167"/>
                  </a:cubicBezTo>
                  <a:cubicBezTo>
                    <a:pt x="7937" y="10167"/>
                    <a:pt x="9415" y="9477"/>
                    <a:pt x="10352" y="8177"/>
                  </a:cubicBezTo>
                  <a:cubicBezTo>
                    <a:pt x="11807" y="6237"/>
                    <a:pt x="12002" y="3261"/>
                    <a:pt x="10222" y="1482"/>
                  </a:cubicBezTo>
                  <a:cubicBezTo>
                    <a:pt x="9319" y="557"/>
                    <a:pt x="8031" y="161"/>
                    <a:pt x="6745" y="161"/>
                  </a:cubicBezTo>
                  <a:cubicBezTo>
                    <a:pt x="6097" y="161"/>
                    <a:pt x="5450" y="262"/>
                    <a:pt x="4853" y="447"/>
                  </a:cubicBezTo>
                  <a:cubicBezTo>
                    <a:pt x="4756" y="511"/>
                    <a:pt x="4626" y="544"/>
                    <a:pt x="4529" y="576"/>
                  </a:cubicBezTo>
                  <a:lnTo>
                    <a:pt x="4465" y="544"/>
                  </a:lnTo>
                  <a:cubicBezTo>
                    <a:pt x="4090" y="156"/>
                    <a:pt x="3597" y="0"/>
                    <a:pt x="3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086;p79"/>
            <p:cNvSpPr/>
            <p:nvPr/>
          </p:nvSpPr>
          <p:spPr>
            <a:xfrm>
              <a:off x="6562626" y="2135932"/>
              <a:ext cx="53227" cy="53095"/>
            </a:xfrm>
            <a:custGeom>
              <a:avLst/>
              <a:gdLst/>
              <a:ahLst/>
              <a:cxnLst/>
              <a:rect l="l" t="t" r="r" b="b"/>
              <a:pathLst>
                <a:path w="3624" h="3615" extrusionOk="0">
                  <a:moveTo>
                    <a:pt x="1121" y="339"/>
                  </a:moveTo>
                  <a:cubicBezTo>
                    <a:pt x="1981" y="339"/>
                    <a:pt x="2671" y="671"/>
                    <a:pt x="2524" y="1706"/>
                  </a:cubicBezTo>
                  <a:cubicBezTo>
                    <a:pt x="2330" y="1674"/>
                    <a:pt x="2103" y="1642"/>
                    <a:pt x="1877" y="1642"/>
                  </a:cubicBezTo>
                  <a:lnTo>
                    <a:pt x="1844" y="1642"/>
                  </a:lnTo>
                  <a:cubicBezTo>
                    <a:pt x="1618" y="1609"/>
                    <a:pt x="1327" y="1577"/>
                    <a:pt x="1036" y="1545"/>
                  </a:cubicBezTo>
                  <a:cubicBezTo>
                    <a:pt x="1003" y="1124"/>
                    <a:pt x="906" y="736"/>
                    <a:pt x="874" y="348"/>
                  </a:cubicBezTo>
                  <a:cubicBezTo>
                    <a:pt x="957" y="342"/>
                    <a:pt x="1040" y="339"/>
                    <a:pt x="1121" y="339"/>
                  </a:cubicBezTo>
                  <a:close/>
                  <a:moveTo>
                    <a:pt x="1174" y="1"/>
                  </a:moveTo>
                  <a:cubicBezTo>
                    <a:pt x="1019" y="1"/>
                    <a:pt x="863" y="10"/>
                    <a:pt x="712" y="24"/>
                  </a:cubicBezTo>
                  <a:cubicBezTo>
                    <a:pt x="615" y="24"/>
                    <a:pt x="551" y="89"/>
                    <a:pt x="551" y="186"/>
                  </a:cubicBezTo>
                  <a:cubicBezTo>
                    <a:pt x="583" y="639"/>
                    <a:pt x="615" y="1059"/>
                    <a:pt x="712" y="1512"/>
                  </a:cubicBezTo>
                  <a:cubicBezTo>
                    <a:pt x="518" y="1512"/>
                    <a:pt x="324" y="1545"/>
                    <a:pt x="130" y="1609"/>
                  </a:cubicBezTo>
                  <a:cubicBezTo>
                    <a:pt x="65" y="1609"/>
                    <a:pt x="65" y="1674"/>
                    <a:pt x="130" y="1706"/>
                  </a:cubicBezTo>
                  <a:cubicBezTo>
                    <a:pt x="324" y="1771"/>
                    <a:pt x="551" y="1836"/>
                    <a:pt x="745" y="1868"/>
                  </a:cubicBezTo>
                  <a:cubicBezTo>
                    <a:pt x="777" y="2127"/>
                    <a:pt x="777" y="2353"/>
                    <a:pt x="745" y="2580"/>
                  </a:cubicBezTo>
                  <a:cubicBezTo>
                    <a:pt x="707" y="2824"/>
                    <a:pt x="582" y="2883"/>
                    <a:pt x="427" y="2883"/>
                  </a:cubicBezTo>
                  <a:cubicBezTo>
                    <a:pt x="315" y="2883"/>
                    <a:pt x="187" y="2852"/>
                    <a:pt x="65" y="2838"/>
                  </a:cubicBezTo>
                  <a:cubicBezTo>
                    <a:pt x="1" y="2838"/>
                    <a:pt x="1" y="2903"/>
                    <a:pt x="33" y="2935"/>
                  </a:cubicBezTo>
                  <a:cubicBezTo>
                    <a:pt x="186" y="3101"/>
                    <a:pt x="357" y="3176"/>
                    <a:pt x="517" y="3176"/>
                  </a:cubicBezTo>
                  <a:cubicBezTo>
                    <a:pt x="795" y="3176"/>
                    <a:pt x="1039" y="2949"/>
                    <a:pt x="1100" y="2580"/>
                  </a:cubicBezTo>
                  <a:cubicBezTo>
                    <a:pt x="1133" y="2386"/>
                    <a:pt x="1133" y="2159"/>
                    <a:pt x="1133" y="1933"/>
                  </a:cubicBezTo>
                  <a:cubicBezTo>
                    <a:pt x="1456" y="1997"/>
                    <a:pt x="1747" y="1997"/>
                    <a:pt x="2071" y="2030"/>
                  </a:cubicBezTo>
                  <a:lnTo>
                    <a:pt x="2491" y="2094"/>
                  </a:lnTo>
                  <a:cubicBezTo>
                    <a:pt x="2394" y="2580"/>
                    <a:pt x="2330" y="3065"/>
                    <a:pt x="2297" y="3550"/>
                  </a:cubicBezTo>
                  <a:cubicBezTo>
                    <a:pt x="2297" y="3582"/>
                    <a:pt x="2330" y="3615"/>
                    <a:pt x="2362" y="3615"/>
                  </a:cubicBezTo>
                  <a:cubicBezTo>
                    <a:pt x="2653" y="3615"/>
                    <a:pt x="2847" y="2806"/>
                    <a:pt x="2912" y="2127"/>
                  </a:cubicBezTo>
                  <a:cubicBezTo>
                    <a:pt x="2950" y="2132"/>
                    <a:pt x="2987" y="2135"/>
                    <a:pt x="3025" y="2135"/>
                  </a:cubicBezTo>
                  <a:cubicBezTo>
                    <a:pt x="3213" y="2135"/>
                    <a:pt x="3397" y="2068"/>
                    <a:pt x="3559" y="1933"/>
                  </a:cubicBezTo>
                  <a:cubicBezTo>
                    <a:pt x="3623" y="1868"/>
                    <a:pt x="3591" y="1706"/>
                    <a:pt x="3462" y="1674"/>
                  </a:cubicBezTo>
                  <a:cubicBezTo>
                    <a:pt x="3381" y="1658"/>
                    <a:pt x="3292" y="1650"/>
                    <a:pt x="3203" y="1650"/>
                  </a:cubicBezTo>
                  <a:cubicBezTo>
                    <a:pt x="3114" y="1650"/>
                    <a:pt x="3025" y="1658"/>
                    <a:pt x="2944" y="1674"/>
                  </a:cubicBezTo>
                  <a:lnTo>
                    <a:pt x="2944" y="1350"/>
                  </a:lnTo>
                  <a:cubicBezTo>
                    <a:pt x="2917" y="279"/>
                    <a:pt x="2049" y="1"/>
                    <a:pt x="1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854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/>
          <p:nvPr/>
        </p:nvSpPr>
        <p:spPr>
          <a:xfrm>
            <a:off x="7353221" y="535000"/>
            <a:ext cx="1075800" cy="445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914400" y="539739"/>
            <a:ext cx="62790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2022(2023) QUESTION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endParaRPr dirty="0"/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1"/>
          </p:nvPr>
        </p:nvSpPr>
        <p:spPr>
          <a:xfrm>
            <a:off x="890658" y="1356980"/>
            <a:ext cx="7315200" cy="31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14. </a:t>
            </a:r>
            <a:endParaRPr lang="en-US" sz="1400" dirty="0" smtClean="0"/>
          </a:p>
          <a:p>
            <a:pPr marL="0" lvl="0" indent="0">
              <a:buNone/>
            </a:pPr>
            <a:endParaRPr lang="en-US" sz="1400" dirty="0"/>
          </a:p>
          <a:p>
            <a:pPr marL="342900" lvl="0" indent="-342900">
              <a:buAutoNum type="alphaLcParenBoth"/>
            </a:pPr>
            <a:r>
              <a:rPr lang="en-US" sz="1400" dirty="0" smtClean="0"/>
              <a:t>A</a:t>
            </a:r>
            <a:r>
              <a:rPr lang="en-US" sz="1400" dirty="0"/>
              <a:t>, B, C </a:t>
            </a:r>
            <a:r>
              <a:rPr lang="si-LK" sz="1400" dirty="0"/>
              <a:t>හා </a:t>
            </a:r>
            <a:r>
              <a:rPr lang="en-US" sz="1400" dirty="0"/>
              <a:t>D </a:t>
            </a:r>
            <a:r>
              <a:rPr lang="si-LK" sz="1400" dirty="0"/>
              <a:t>ලක්ෂ්‍ය හතරක පිහිටුම් දෛශික, </a:t>
            </a:r>
            <a:r>
              <a:rPr lang="en-US" sz="1400" dirty="0"/>
              <a:t>O </a:t>
            </a:r>
            <a:r>
              <a:rPr lang="si-LK" sz="1400" dirty="0"/>
              <a:t>අචල මූලයකට අනුබද්ධයෙන් පිළිවෙළින් </a:t>
            </a:r>
            <a:r>
              <a:rPr lang="en-US" sz="1400" dirty="0"/>
              <a:t>a, b, 3a </a:t>
            </a:r>
            <a:r>
              <a:rPr lang="si-LK" sz="1400" dirty="0"/>
              <a:t>හා 4</a:t>
            </a:r>
            <a:r>
              <a:rPr lang="en-US" sz="1400" dirty="0"/>
              <a:t>b </a:t>
            </a:r>
            <a:r>
              <a:rPr lang="si-LK" sz="1400" dirty="0"/>
              <a:t>වේ; මෙහි </a:t>
            </a:r>
            <a:r>
              <a:rPr lang="en-US" sz="1400" dirty="0"/>
              <a:t>a </a:t>
            </a:r>
            <a:r>
              <a:rPr lang="si-LK" sz="1400" dirty="0"/>
              <a:t>හා </a:t>
            </a:r>
            <a:r>
              <a:rPr lang="en-US" sz="1400" dirty="0"/>
              <a:t>b </a:t>
            </a:r>
            <a:r>
              <a:rPr lang="si-LK" sz="1400" dirty="0"/>
              <a:t>යනු ශුන්‍ය නොවන හා සමාන්තර නොවන දෛශික වේ. </a:t>
            </a:r>
            <a:r>
              <a:rPr lang="en-US" sz="1400" dirty="0"/>
              <a:t>E </a:t>
            </a:r>
            <a:r>
              <a:rPr lang="si-LK" sz="1400" dirty="0"/>
              <a:t>යනු </a:t>
            </a:r>
            <a:r>
              <a:rPr lang="en-US" sz="1400" dirty="0"/>
              <a:t>AD </a:t>
            </a:r>
            <a:r>
              <a:rPr lang="si-LK" sz="1400" dirty="0"/>
              <a:t>හා </a:t>
            </a:r>
            <a:r>
              <a:rPr lang="en-US" sz="1400" dirty="0"/>
              <a:t>BC </a:t>
            </a:r>
            <a:r>
              <a:rPr lang="si-LK" sz="1400" dirty="0"/>
              <a:t>හි ඡේදන ලක්ෂ්‍යය වේ. </a:t>
            </a:r>
            <a:r>
              <a:rPr lang="en-US" sz="1400" dirty="0"/>
              <a:t>OAE </a:t>
            </a:r>
            <a:r>
              <a:rPr lang="si-LK" sz="1400" dirty="0"/>
              <a:t>ත්‍රිකෝණය සඳහා ත්‍රිකෝණ ආකලන නියමය භාවිතයෙන්</a:t>
            </a:r>
            <a:r>
              <a:rPr lang="si-LK" sz="1400" dirty="0" smtClean="0"/>
              <a:t>,</a:t>
            </a:r>
            <a:endParaRPr lang="en-US" sz="1400" dirty="0"/>
          </a:p>
          <a:p>
            <a:pPr marL="0" lvl="0" indent="0">
              <a:buNone/>
            </a:pPr>
            <a:r>
              <a:rPr lang="si-LK" sz="1400" dirty="0" smtClean="0"/>
              <a:t> </a:t>
            </a:r>
            <a:endParaRPr lang="en-US" sz="1400" dirty="0" smtClean="0"/>
          </a:p>
          <a:p>
            <a:pPr marL="0" lvl="0" indent="0">
              <a:buNone/>
            </a:pPr>
            <a:r>
              <a:rPr lang="en-US" sz="1400" dirty="0" smtClean="0"/>
              <a:t>      </a:t>
            </a:r>
            <a:r>
              <a:rPr lang="el-GR" sz="1400" dirty="0" smtClean="0"/>
              <a:t>λ</a:t>
            </a:r>
            <a:r>
              <a:rPr lang="el-GR" sz="1400" dirty="0"/>
              <a:t> ∈ </a:t>
            </a:r>
            <a:r>
              <a:rPr lang="en-US" sz="1400" dirty="0"/>
              <a:t>R</a:t>
            </a:r>
            <a:r>
              <a:rPr lang="el-GR" sz="1400" dirty="0" smtClean="0"/>
              <a:t> </a:t>
            </a:r>
            <a:r>
              <a:rPr lang="si-LK" sz="1400" dirty="0" smtClean="0"/>
              <a:t>සඳහ</a:t>
            </a:r>
            <a:r>
              <a:rPr lang="si-LK" sz="1400" dirty="0"/>
              <a:t>ා </a:t>
            </a:r>
            <a:r>
              <a:rPr lang="en-US" sz="1400" dirty="0"/>
              <a:t>O</a:t>
            </a:r>
            <a:r>
              <a:rPr lang="en-US" sz="1400" dirty="0" smtClean="0"/>
              <a:t>E </a:t>
            </a:r>
            <a:r>
              <a:rPr lang="en-US" sz="1400" dirty="0"/>
              <a:t>= a + </a:t>
            </a:r>
            <a:r>
              <a:rPr lang="el-GR" sz="1400" dirty="0"/>
              <a:t>λ</a:t>
            </a:r>
            <a:r>
              <a:rPr lang="en-US" sz="1400" dirty="0" smtClean="0"/>
              <a:t>(4b-a</a:t>
            </a:r>
            <a:r>
              <a:rPr lang="en-US" sz="1400" dirty="0"/>
              <a:t>) </a:t>
            </a:r>
            <a:r>
              <a:rPr lang="si-LK" sz="1400" dirty="0"/>
              <a:t>බව පෙන්වන්න</a:t>
            </a:r>
            <a:r>
              <a:rPr lang="si-LK" sz="1400" dirty="0" smtClean="0"/>
              <a:t>.</a:t>
            </a:r>
            <a:endParaRPr lang="en-US" sz="1400" dirty="0" smtClean="0"/>
          </a:p>
          <a:p>
            <a:pPr marL="0" lvl="0" indent="0">
              <a:buNone/>
            </a:pPr>
            <a:r>
              <a:rPr lang="en-US" sz="1400" dirty="0" smtClean="0"/>
              <a:t>     </a:t>
            </a:r>
            <a:r>
              <a:rPr lang="si-LK" sz="1400" dirty="0" smtClean="0"/>
              <a:t> </a:t>
            </a:r>
            <a:r>
              <a:rPr lang="si-LK" sz="1400" dirty="0"/>
              <a:t>එලෙ</a:t>
            </a:r>
            <a:r>
              <a:rPr lang="si-LK" sz="1400" dirty="0" smtClean="0"/>
              <a:t>සම</a:t>
            </a:r>
            <a:r>
              <a:rPr lang="en-US" sz="1400" dirty="0" smtClean="0"/>
              <a:t>,</a:t>
            </a:r>
          </a:p>
          <a:p>
            <a:pPr marL="0" lvl="0" indent="0">
              <a:buNone/>
            </a:pPr>
            <a:r>
              <a:rPr lang="en-US" sz="1400" dirty="0" smtClean="0"/>
              <a:t>      </a:t>
            </a:r>
            <a:r>
              <a:rPr lang="el-GR" sz="1400" dirty="0" smtClean="0"/>
              <a:t>μ ∈ </a:t>
            </a:r>
            <a:r>
              <a:rPr lang="en-US" sz="1400" dirty="0"/>
              <a:t>R</a:t>
            </a:r>
            <a:r>
              <a:rPr lang="el-GR" sz="1400" dirty="0"/>
              <a:t> </a:t>
            </a:r>
            <a:r>
              <a:rPr lang="si-LK" sz="1400" dirty="0" smtClean="0"/>
              <a:t>සඳහ</a:t>
            </a:r>
            <a:r>
              <a:rPr lang="si-LK" sz="1400" dirty="0"/>
              <a:t>ා </a:t>
            </a:r>
            <a:r>
              <a:rPr lang="en-US" sz="1400" dirty="0"/>
              <a:t>OE = b + </a:t>
            </a:r>
            <a:r>
              <a:rPr lang="el-GR" sz="1400" dirty="0"/>
              <a:t>μ</a:t>
            </a:r>
            <a:r>
              <a:rPr lang="en-US" sz="1400" dirty="0" smtClean="0"/>
              <a:t>(3a </a:t>
            </a:r>
            <a:r>
              <a:rPr lang="en-US" sz="1400" dirty="0"/>
              <a:t>- b) </a:t>
            </a:r>
            <a:r>
              <a:rPr lang="si-LK" sz="1400" dirty="0"/>
              <a:t>බව ද පෙන්වන්න. 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 smtClean="0"/>
              <a:t>      </a:t>
            </a:r>
            <a:r>
              <a:rPr lang="si-LK" sz="1400" dirty="0" smtClean="0"/>
              <a:t>ඒ </a:t>
            </a:r>
            <a:r>
              <a:rPr lang="si-LK" sz="1400" dirty="0"/>
              <a:t>නයින්, </a:t>
            </a:r>
            <a:r>
              <a:rPr lang="en-US" sz="1400" dirty="0"/>
              <a:t>OE </a:t>
            </a:r>
            <a:r>
              <a:rPr lang="en-US" sz="1400" dirty="0" smtClean="0"/>
              <a:t> = 1/11(9a + </a:t>
            </a:r>
            <a:r>
              <a:rPr lang="en-US" sz="1400" dirty="0"/>
              <a:t>8b) </a:t>
            </a:r>
            <a:r>
              <a:rPr lang="si-LK" sz="1400" dirty="0"/>
              <a:t>බව පෙන්වන්න.</a:t>
            </a:r>
            <a:endParaRPr sz="1400" dirty="0">
              <a:solidFill>
                <a:schemeClr val="accent4"/>
              </a:solidFill>
            </a:endParaRPr>
          </a:p>
        </p:txBody>
      </p:sp>
      <p:sp>
        <p:nvSpPr>
          <p:cNvPr id="290" name="Google Shape;290;p45">
            <a:hlinkClick r:id="" action="ppaction://hlinkshowjump?jump=nextslide"/>
          </p:cNvPr>
          <p:cNvSpPr/>
          <p:nvPr/>
        </p:nvSpPr>
        <p:spPr>
          <a:xfrm>
            <a:off x="7941100" y="671050"/>
            <a:ext cx="259200" cy="17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5">
            <a:hlinkClick r:id="" action="ppaction://hlinkshowjump?jump=previousslide"/>
          </p:cNvPr>
          <p:cNvSpPr/>
          <p:nvPr/>
        </p:nvSpPr>
        <p:spPr>
          <a:xfrm rot="10800000">
            <a:off x="7581950" y="671050"/>
            <a:ext cx="259200" cy="17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45"/>
          <p:cNvGrpSpPr/>
          <p:nvPr/>
        </p:nvGrpSpPr>
        <p:grpSpPr>
          <a:xfrm rot="1800133">
            <a:off x="8200679" y="4245636"/>
            <a:ext cx="358873" cy="339035"/>
            <a:chOff x="8688963" y="4017300"/>
            <a:chExt cx="420550" cy="397325"/>
          </a:xfrm>
        </p:grpSpPr>
        <p:sp>
          <p:nvSpPr>
            <p:cNvPr id="293" name="Google Shape;293;p45"/>
            <p:cNvSpPr/>
            <p:nvPr/>
          </p:nvSpPr>
          <p:spPr>
            <a:xfrm>
              <a:off x="8688963" y="4017300"/>
              <a:ext cx="420550" cy="397325"/>
            </a:xfrm>
            <a:custGeom>
              <a:avLst/>
              <a:gdLst/>
              <a:ahLst/>
              <a:cxnLst/>
              <a:rect l="l" t="t" r="r" b="b"/>
              <a:pathLst>
                <a:path w="16822" h="15893" extrusionOk="0">
                  <a:moveTo>
                    <a:pt x="9184" y="384"/>
                  </a:moveTo>
                  <a:cubicBezTo>
                    <a:pt x="9302" y="384"/>
                    <a:pt x="9421" y="386"/>
                    <a:pt x="9540" y="391"/>
                  </a:cubicBezTo>
                  <a:cubicBezTo>
                    <a:pt x="7012" y="2092"/>
                    <a:pt x="5438" y="4874"/>
                    <a:pt x="5295" y="7927"/>
                  </a:cubicBezTo>
                  <a:cubicBezTo>
                    <a:pt x="3800" y="7307"/>
                    <a:pt x="2449" y="6353"/>
                    <a:pt x="1399" y="5113"/>
                  </a:cubicBezTo>
                  <a:cubicBezTo>
                    <a:pt x="1829" y="3952"/>
                    <a:pt x="2592" y="2934"/>
                    <a:pt x="3593" y="2203"/>
                  </a:cubicBezTo>
                  <a:cubicBezTo>
                    <a:pt x="5215" y="1017"/>
                    <a:pt x="7176" y="384"/>
                    <a:pt x="9184" y="384"/>
                  </a:cubicBezTo>
                  <a:close/>
                  <a:moveTo>
                    <a:pt x="10112" y="438"/>
                  </a:moveTo>
                  <a:cubicBezTo>
                    <a:pt x="10064" y="518"/>
                    <a:pt x="10064" y="645"/>
                    <a:pt x="10192" y="661"/>
                  </a:cubicBezTo>
                  <a:lnTo>
                    <a:pt x="10207" y="661"/>
                  </a:lnTo>
                  <a:cubicBezTo>
                    <a:pt x="10207" y="693"/>
                    <a:pt x="10207" y="709"/>
                    <a:pt x="10223" y="724"/>
                  </a:cubicBezTo>
                  <a:cubicBezTo>
                    <a:pt x="10255" y="772"/>
                    <a:pt x="10303" y="804"/>
                    <a:pt x="10351" y="820"/>
                  </a:cubicBezTo>
                  <a:cubicBezTo>
                    <a:pt x="10360" y="822"/>
                    <a:pt x="10370" y="823"/>
                    <a:pt x="10378" y="823"/>
                  </a:cubicBezTo>
                  <a:cubicBezTo>
                    <a:pt x="10486" y="823"/>
                    <a:pt x="10532" y="657"/>
                    <a:pt x="10414" y="613"/>
                  </a:cubicBezTo>
                  <a:cubicBezTo>
                    <a:pt x="10430" y="597"/>
                    <a:pt x="10430" y="581"/>
                    <a:pt x="10414" y="565"/>
                  </a:cubicBezTo>
                  <a:cubicBezTo>
                    <a:pt x="10414" y="534"/>
                    <a:pt x="10414" y="502"/>
                    <a:pt x="10398" y="470"/>
                  </a:cubicBezTo>
                  <a:lnTo>
                    <a:pt x="10398" y="470"/>
                  </a:lnTo>
                  <a:cubicBezTo>
                    <a:pt x="11114" y="565"/>
                    <a:pt x="11797" y="788"/>
                    <a:pt x="12449" y="1090"/>
                  </a:cubicBezTo>
                  <a:cubicBezTo>
                    <a:pt x="15152" y="2378"/>
                    <a:pt x="16297" y="4985"/>
                    <a:pt x="16313" y="7815"/>
                  </a:cubicBezTo>
                  <a:lnTo>
                    <a:pt x="16265" y="7815"/>
                  </a:lnTo>
                  <a:cubicBezTo>
                    <a:pt x="16122" y="7815"/>
                    <a:pt x="16042" y="7959"/>
                    <a:pt x="16106" y="8070"/>
                  </a:cubicBezTo>
                  <a:cubicBezTo>
                    <a:pt x="14961" y="8642"/>
                    <a:pt x="13658" y="8754"/>
                    <a:pt x="12386" y="8849"/>
                  </a:cubicBezTo>
                  <a:cubicBezTo>
                    <a:pt x="12147" y="8865"/>
                    <a:pt x="11909" y="8865"/>
                    <a:pt x="11686" y="8881"/>
                  </a:cubicBezTo>
                  <a:lnTo>
                    <a:pt x="11686" y="8865"/>
                  </a:lnTo>
                  <a:cubicBezTo>
                    <a:pt x="11766" y="8499"/>
                    <a:pt x="11797" y="8118"/>
                    <a:pt x="11797" y="7736"/>
                  </a:cubicBezTo>
                  <a:cubicBezTo>
                    <a:pt x="11797" y="7656"/>
                    <a:pt x="11738" y="7617"/>
                    <a:pt x="11676" y="7617"/>
                  </a:cubicBezTo>
                  <a:cubicBezTo>
                    <a:pt x="11615" y="7617"/>
                    <a:pt x="11551" y="7656"/>
                    <a:pt x="11543" y="7736"/>
                  </a:cubicBezTo>
                  <a:cubicBezTo>
                    <a:pt x="11495" y="8102"/>
                    <a:pt x="11479" y="8483"/>
                    <a:pt x="11511" y="8849"/>
                  </a:cubicBezTo>
                  <a:cubicBezTo>
                    <a:pt x="11511" y="8865"/>
                    <a:pt x="11527" y="8865"/>
                    <a:pt x="11527" y="8881"/>
                  </a:cubicBezTo>
                  <a:cubicBezTo>
                    <a:pt x="11275" y="8891"/>
                    <a:pt x="11024" y="8896"/>
                    <a:pt x="10773" y="8896"/>
                  </a:cubicBezTo>
                  <a:cubicBezTo>
                    <a:pt x="9853" y="8896"/>
                    <a:pt x="8941" y="8827"/>
                    <a:pt x="8029" y="8690"/>
                  </a:cubicBezTo>
                  <a:cubicBezTo>
                    <a:pt x="7218" y="8563"/>
                    <a:pt x="6439" y="8356"/>
                    <a:pt x="5676" y="8070"/>
                  </a:cubicBezTo>
                  <a:cubicBezTo>
                    <a:pt x="5676" y="7784"/>
                    <a:pt x="5708" y="7497"/>
                    <a:pt x="5740" y="7211"/>
                  </a:cubicBezTo>
                  <a:cubicBezTo>
                    <a:pt x="5772" y="6925"/>
                    <a:pt x="5819" y="6639"/>
                    <a:pt x="5883" y="6353"/>
                  </a:cubicBezTo>
                  <a:cubicBezTo>
                    <a:pt x="6249" y="6432"/>
                    <a:pt x="6630" y="6496"/>
                    <a:pt x="6996" y="6544"/>
                  </a:cubicBezTo>
                  <a:cubicBezTo>
                    <a:pt x="7000" y="6544"/>
                    <a:pt x="7005" y="6544"/>
                    <a:pt x="7009" y="6544"/>
                  </a:cubicBezTo>
                  <a:cubicBezTo>
                    <a:pt x="7141" y="6544"/>
                    <a:pt x="7166" y="6320"/>
                    <a:pt x="7028" y="6289"/>
                  </a:cubicBezTo>
                  <a:cubicBezTo>
                    <a:pt x="6662" y="6226"/>
                    <a:pt x="6296" y="6178"/>
                    <a:pt x="5931" y="6162"/>
                  </a:cubicBezTo>
                  <a:cubicBezTo>
                    <a:pt x="6519" y="3793"/>
                    <a:pt x="7997" y="1742"/>
                    <a:pt x="10080" y="470"/>
                  </a:cubicBezTo>
                  <a:cubicBezTo>
                    <a:pt x="10096" y="454"/>
                    <a:pt x="10096" y="454"/>
                    <a:pt x="10112" y="438"/>
                  </a:cubicBezTo>
                  <a:close/>
                  <a:moveTo>
                    <a:pt x="1304" y="5399"/>
                  </a:moveTo>
                  <a:cubicBezTo>
                    <a:pt x="2353" y="6718"/>
                    <a:pt x="3737" y="7720"/>
                    <a:pt x="5295" y="8324"/>
                  </a:cubicBezTo>
                  <a:cubicBezTo>
                    <a:pt x="5311" y="9978"/>
                    <a:pt x="5803" y="11584"/>
                    <a:pt x="6519" y="13062"/>
                  </a:cubicBezTo>
                  <a:cubicBezTo>
                    <a:pt x="6837" y="13714"/>
                    <a:pt x="7314" y="14843"/>
                    <a:pt x="8029" y="15415"/>
                  </a:cubicBezTo>
                  <a:cubicBezTo>
                    <a:pt x="5247" y="15081"/>
                    <a:pt x="2735" y="13476"/>
                    <a:pt x="1590" y="10820"/>
                  </a:cubicBezTo>
                  <a:cubicBezTo>
                    <a:pt x="843" y="9103"/>
                    <a:pt x="732" y="7180"/>
                    <a:pt x="1304" y="5399"/>
                  </a:cubicBezTo>
                  <a:close/>
                  <a:moveTo>
                    <a:pt x="16313" y="8404"/>
                  </a:moveTo>
                  <a:cubicBezTo>
                    <a:pt x="16313" y="8483"/>
                    <a:pt x="16313" y="8563"/>
                    <a:pt x="16297" y="8642"/>
                  </a:cubicBezTo>
                  <a:cubicBezTo>
                    <a:pt x="16170" y="10614"/>
                    <a:pt x="15327" y="12220"/>
                    <a:pt x="13737" y="13380"/>
                  </a:cubicBezTo>
                  <a:cubicBezTo>
                    <a:pt x="12545" y="14255"/>
                    <a:pt x="10764" y="15368"/>
                    <a:pt x="9222" y="15495"/>
                  </a:cubicBezTo>
                  <a:lnTo>
                    <a:pt x="9190" y="15495"/>
                  </a:lnTo>
                  <a:cubicBezTo>
                    <a:pt x="9166" y="15496"/>
                    <a:pt x="9143" y="15497"/>
                    <a:pt x="9120" y="15497"/>
                  </a:cubicBezTo>
                  <a:cubicBezTo>
                    <a:pt x="7663" y="15497"/>
                    <a:pt x="6656" y="12599"/>
                    <a:pt x="6280" y="11504"/>
                  </a:cubicBezTo>
                  <a:cubicBezTo>
                    <a:pt x="5915" y="10534"/>
                    <a:pt x="5724" y="9517"/>
                    <a:pt x="5692" y="8483"/>
                  </a:cubicBezTo>
                  <a:lnTo>
                    <a:pt x="5692" y="8483"/>
                  </a:lnTo>
                  <a:cubicBezTo>
                    <a:pt x="6471" y="8754"/>
                    <a:pt x="7282" y="8960"/>
                    <a:pt x="8109" y="9087"/>
                  </a:cubicBezTo>
                  <a:cubicBezTo>
                    <a:pt x="8268" y="9103"/>
                    <a:pt x="8443" y="9135"/>
                    <a:pt x="8618" y="9151"/>
                  </a:cubicBezTo>
                  <a:cubicBezTo>
                    <a:pt x="8554" y="9453"/>
                    <a:pt x="8522" y="9755"/>
                    <a:pt x="8506" y="10073"/>
                  </a:cubicBezTo>
                  <a:cubicBezTo>
                    <a:pt x="8506" y="10143"/>
                    <a:pt x="8555" y="10175"/>
                    <a:pt x="8607" y="10175"/>
                  </a:cubicBezTo>
                  <a:cubicBezTo>
                    <a:pt x="8662" y="10175"/>
                    <a:pt x="8721" y="10139"/>
                    <a:pt x="8729" y="10073"/>
                  </a:cubicBezTo>
                  <a:cubicBezTo>
                    <a:pt x="8761" y="9771"/>
                    <a:pt x="8777" y="9469"/>
                    <a:pt x="8761" y="9167"/>
                  </a:cubicBezTo>
                  <a:lnTo>
                    <a:pt x="8761" y="9167"/>
                  </a:lnTo>
                  <a:cubicBezTo>
                    <a:pt x="9486" y="9237"/>
                    <a:pt x="10217" y="9273"/>
                    <a:pt x="10946" y="9273"/>
                  </a:cubicBezTo>
                  <a:cubicBezTo>
                    <a:pt x="11544" y="9273"/>
                    <a:pt x="12141" y="9249"/>
                    <a:pt x="12735" y="9199"/>
                  </a:cubicBezTo>
                  <a:cubicBezTo>
                    <a:pt x="13976" y="9087"/>
                    <a:pt x="15216" y="8944"/>
                    <a:pt x="16313" y="8404"/>
                  </a:cubicBezTo>
                  <a:close/>
                  <a:moveTo>
                    <a:pt x="9187" y="0"/>
                  </a:moveTo>
                  <a:cubicBezTo>
                    <a:pt x="7489" y="0"/>
                    <a:pt x="5770" y="481"/>
                    <a:pt x="4277" y="1313"/>
                  </a:cubicBezTo>
                  <a:cubicBezTo>
                    <a:pt x="1288" y="2998"/>
                    <a:pt x="0" y="6321"/>
                    <a:pt x="795" y="9644"/>
                  </a:cubicBezTo>
                  <a:cubicBezTo>
                    <a:pt x="1636" y="13148"/>
                    <a:pt x="4842" y="15737"/>
                    <a:pt x="8454" y="15737"/>
                  </a:cubicBezTo>
                  <a:cubicBezTo>
                    <a:pt x="8530" y="15737"/>
                    <a:pt x="8605" y="15736"/>
                    <a:pt x="8681" y="15733"/>
                  </a:cubicBezTo>
                  <a:lnTo>
                    <a:pt x="8713" y="15733"/>
                  </a:lnTo>
                  <a:cubicBezTo>
                    <a:pt x="8729" y="15829"/>
                    <a:pt x="8792" y="15892"/>
                    <a:pt x="8888" y="15892"/>
                  </a:cubicBezTo>
                  <a:cubicBezTo>
                    <a:pt x="8899" y="15892"/>
                    <a:pt x="8911" y="15892"/>
                    <a:pt x="8922" y="15892"/>
                  </a:cubicBezTo>
                  <a:cubicBezTo>
                    <a:pt x="10519" y="15892"/>
                    <a:pt x="12284" y="14805"/>
                    <a:pt x="13562" y="13968"/>
                  </a:cubicBezTo>
                  <a:cubicBezTo>
                    <a:pt x="14929" y="13078"/>
                    <a:pt x="15979" y="11886"/>
                    <a:pt x="16424" y="10296"/>
                  </a:cubicBezTo>
                  <a:cubicBezTo>
                    <a:pt x="16615" y="9596"/>
                    <a:pt x="16726" y="8881"/>
                    <a:pt x="16758" y="8149"/>
                  </a:cubicBezTo>
                  <a:cubicBezTo>
                    <a:pt x="16821" y="8070"/>
                    <a:pt x="16821" y="7959"/>
                    <a:pt x="16758" y="7895"/>
                  </a:cubicBezTo>
                  <a:cubicBezTo>
                    <a:pt x="16774" y="5399"/>
                    <a:pt x="15804" y="2887"/>
                    <a:pt x="13753" y="1408"/>
                  </a:cubicBezTo>
                  <a:cubicBezTo>
                    <a:pt x="12391" y="433"/>
                    <a:pt x="10798" y="0"/>
                    <a:pt x="918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5"/>
            <p:cNvSpPr/>
            <p:nvPr/>
          </p:nvSpPr>
          <p:spPr>
            <a:xfrm>
              <a:off x="8740238" y="4128475"/>
              <a:ext cx="40175" cy="9100"/>
            </a:xfrm>
            <a:custGeom>
              <a:avLst/>
              <a:gdLst/>
              <a:ahLst/>
              <a:cxnLst/>
              <a:rect l="l" t="t" r="r" b="b"/>
              <a:pathLst>
                <a:path w="1607" h="364" extrusionOk="0">
                  <a:moveTo>
                    <a:pt x="1190" y="0"/>
                  </a:moveTo>
                  <a:cubicBezTo>
                    <a:pt x="801" y="0"/>
                    <a:pt x="409" y="82"/>
                    <a:pt x="48" y="236"/>
                  </a:cubicBezTo>
                  <a:cubicBezTo>
                    <a:pt x="0" y="268"/>
                    <a:pt x="16" y="364"/>
                    <a:pt x="96" y="364"/>
                  </a:cubicBezTo>
                  <a:cubicBezTo>
                    <a:pt x="557" y="316"/>
                    <a:pt x="986" y="236"/>
                    <a:pt x="1463" y="236"/>
                  </a:cubicBezTo>
                  <a:cubicBezTo>
                    <a:pt x="1606" y="236"/>
                    <a:pt x="1606" y="14"/>
                    <a:pt x="1463" y="14"/>
                  </a:cubicBezTo>
                  <a:cubicBezTo>
                    <a:pt x="1372" y="5"/>
                    <a:pt x="1281" y="0"/>
                    <a:pt x="119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5"/>
            <p:cNvSpPr/>
            <p:nvPr/>
          </p:nvSpPr>
          <p:spPr>
            <a:xfrm>
              <a:off x="8799463" y="4128200"/>
              <a:ext cx="36475" cy="7800"/>
            </a:xfrm>
            <a:custGeom>
              <a:avLst/>
              <a:gdLst/>
              <a:ahLst/>
              <a:cxnLst/>
              <a:rect l="l" t="t" r="r" b="b"/>
              <a:pathLst>
                <a:path w="1459" h="312" extrusionOk="0">
                  <a:moveTo>
                    <a:pt x="666" y="0"/>
                  </a:moveTo>
                  <a:cubicBezTo>
                    <a:pt x="492" y="0"/>
                    <a:pt x="318" y="13"/>
                    <a:pt x="143" y="41"/>
                  </a:cubicBezTo>
                  <a:cubicBezTo>
                    <a:pt x="16" y="57"/>
                    <a:pt x="0" y="247"/>
                    <a:pt x="143" y="247"/>
                  </a:cubicBezTo>
                  <a:cubicBezTo>
                    <a:pt x="237" y="244"/>
                    <a:pt x="330" y="242"/>
                    <a:pt x="423" y="242"/>
                  </a:cubicBezTo>
                  <a:cubicBezTo>
                    <a:pt x="722" y="242"/>
                    <a:pt x="1016" y="262"/>
                    <a:pt x="1320" y="311"/>
                  </a:cubicBezTo>
                  <a:cubicBezTo>
                    <a:pt x="1323" y="311"/>
                    <a:pt x="1327" y="312"/>
                    <a:pt x="1330" y="312"/>
                  </a:cubicBezTo>
                  <a:cubicBezTo>
                    <a:pt x="1433" y="312"/>
                    <a:pt x="1459" y="87"/>
                    <a:pt x="1336" y="57"/>
                  </a:cubicBezTo>
                  <a:cubicBezTo>
                    <a:pt x="1113" y="21"/>
                    <a:pt x="889" y="0"/>
                    <a:pt x="66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5"/>
            <p:cNvSpPr/>
            <p:nvPr/>
          </p:nvSpPr>
          <p:spPr>
            <a:xfrm>
              <a:off x="8857488" y="4135950"/>
              <a:ext cx="34900" cy="7600"/>
            </a:xfrm>
            <a:custGeom>
              <a:avLst/>
              <a:gdLst/>
              <a:ahLst/>
              <a:cxnLst/>
              <a:rect l="l" t="t" r="r" b="b"/>
              <a:pathLst>
                <a:path w="1396" h="304" extrusionOk="0">
                  <a:moveTo>
                    <a:pt x="128" y="1"/>
                  </a:moveTo>
                  <a:cubicBezTo>
                    <a:pt x="0" y="1"/>
                    <a:pt x="16" y="176"/>
                    <a:pt x="128" y="192"/>
                  </a:cubicBezTo>
                  <a:cubicBezTo>
                    <a:pt x="493" y="239"/>
                    <a:pt x="875" y="303"/>
                    <a:pt x="1241" y="303"/>
                  </a:cubicBezTo>
                  <a:cubicBezTo>
                    <a:pt x="1245" y="304"/>
                    <a:pt x="1249" y="304"/>
                    <a:pt x="1253" y="304"/>
                  </a:cubicBezTo>
                  <a:cubicBezTo>
                    <a:pt x="1370" y="304"/>
                    <a:pt x="1395" y="96"/>
                    <a:pt x="1272" y="80"/>
                  </a:cubicBezTo>
                  <a:cubicBezTo>
                    <a:pt x="891" y="17"/>
                    <a:pt x="509" y="17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5"/>
            <p:cNvSpPr/>
            <p:nvPr/>
          </p:nvSpPr>
          <p:spPr>
            <a:xfrm>
              <a:off x="8911788" y="4134350"/>
              <a:ext cx="52325" cy="34250"/>
            </a:xfrm>
            <a:custGeom>
              <a:avLst/>
              <a:gdLst/>
              <a:ahLst/>
              <a:cxnLst/>
              <a:rect l="l" t="t" r="r" b="b"/>
              <a:pathLst>
                <a:path w="2093" h="1370" extrusionOk="0">
                  <a:moveTo>
                    <a:pt x="412" y="1"/>
                  </a:moveTo>
                  <a:cubicBezTo>
                    <a:pt x="370" y="1"/>
                    <a:pt x="332" y="29"/>
                    <a:pt x="341" y="81"/>
                  </a:cubicBezTo>
                  <a:lnTo>
                    <a:pt x="341" y="256"/>
                  </a:lnTo>
                  <a:lnTo>
                    <a:pt x="197" y="240"/>
                  </a:lnTo>
                  <a:cubicBezTo>
                    <a:pt x="187" y="238"/>
                    <a:pt x="177" y="237"/>
                    <a:pt x="168" y="237"/>
                  </a:cubicBezTo>
                  <a:cubicBezTo>
                    <a:pt x="46" y="237"/>
                    <a:pt x="1" y="417"/>
                    <a:pt x="134" y="447"/>
                  </a:cubicBezTo>
                  <a:cubicBezTo>
                    <a:pt x="197" y="462"/>
                    <a:pt x="261" y="478"/>
                    <a:pt x="325" y="494"/>
                  </a:cubicBezTo>
                  <a:cubicBezTo>
                    <a:pt x="293" y="733"/>
                    <a:pt x="261" y="987"/>
                    <a:pt x="197" y="1226"/>
                  </a:cubicBezTo>
                  <a:cubicBezTo>
                    <a:pt x="178" y="1312"/>
                    <a:pt x="246" y="1370"/>
                    <a:pt x="314" y="1370"/>
                  </a:cubicBezTo>
                  <a:cubicBezTo>
                    <a:pt x="358" y="1370"/>
                    <a:pt x="401" y="1346"/>
                    <a:pt x="420" y="1289"/>
                  </a:cubicBezTo>
                  <a:cubicBezTo>
                    <a:pt x="515" y="1051"/>
                    <a:pt x="547" y="796"/>
                    <a:pt x="547" y="542"/>
                  </a:cubicBezTo>
                  <a:cubicBezTo>
                    <a:pt x="992" y="669"/>
                    <a:pt x="1438" y="828"/>
                    <a:pt x="1883" y="987"/>
                  </a:cubicBezTo>
                  <a:cubicBezTo>
                    <a:pt x="1896" y="992"/>
                    <a:pt x="1908" y="994"/>
                    <a:pt x="1920" y="994"/>
                  </a:cubicBezTo>
                  <a:cubicBezTo>
                    <a:pt x="2027" y="994"/>
                    <a:pt x="2092" y="820"/>
                    <a:pt x="1978" y="749"/>
                  </a:cubicBezTo>
                  <a:cubicBezTo>
                    <a:pt x="1517" y="542"/>
                    <a:pt x="1024" y="383"/>
                    <a:pt x="531" y="303"/>
                  </a:cubicBezTo>
                  <a:cubicBezTo>
                    <a:pt x="531" y="224"/>
                    <a:pt x="515" y="144"/>
                    <a:pt x="499" y="65"/>
                  </a:cubicBezTo>
                  <a:cubicBezTo>
                    <a:pt x="485" y="21"/>
                    <a:pt x="447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5"/>
            <p:cNvSpPr/>
            <p:nvPr/>
          </p:nvSpPr>
          <p:spPr>
            <a:xfrm>
              <a:off x="8975463" y="4141500"/>
              <a:ext cx="37150" cy="33225"/>
            </a:xfrm>
            <a:custGeom>
              <a:avLst/>
              <a:gdLst/>
              <a:ahLst/>
              <a:cxnLst/>
              <a:rect l="l" t="t" r="r" b="b"/>
              <a:pathLst>
                <a:path w="1486" h="1329" extrusionOk="0">
                  <a:moveTo>
                    <a:pt x="429" y="0"/>
                  </a:moveTo>
                  <a:cubicBezTo>
                    <a:pt x="360" y="0"/>
                    <a:pt x="286" y="58"/>
                    <a:pt x="306" y="145"/>
                  </a:cubicBezTo>
                  <a:cubicBezTo>
                    <a:pt x="337" y="351"/>
                    <a:pt x="385" y="542"/>
                    <a:pt x="433" y="749"/>
                  </a:cubicBezTo>
                  <a:lnTo>
                    <a:pt x="178" y="653"/>
                  </a:lnTo>
                  <a:cubicBezTo>
                    <a:pt x="164" y="649"/>
                    <a:pt x="150" y="646"/>
                    <a:pt x="138" y="646"/>
                  </a:cubicBezTo>
                  <a:cubicBezTo>
                    <a:pt x="27" y="646"/>
                    <a:pt x="1" y="819"/>
                    <a:pt x="115" y="876"/>
                  </a:cubicBezTo>
                  <a:lnTo>
                    <a:pt x="512" y="1051"/>
                  </a:lnTo>
                  <a:lnTo>
                    <a:pt x="544" y="1178"/>
                  </a:lnTo>
                  <a:cubicBezTo>
                    <a:pt x="557" y="1230"/>
                    <a:pt x="594" y="1253"/>
                    <a:pt x="632" y="1253"/>
                  </a:cubicBezTo>
                  <a:cubicBezTo>
                    <a:pt x="687" y="1253"/>
                    <a:pt x="744" y="1206"/>
                    <a:pt x="735" y="1130"/>
                  </a:cubicBezTo>
                  <a:lnTo>
                    <a:pt x="735" y="1130"/>
                  </a:lnTo>
                  <a:cubicBezTo>
                    <a:pt x="910" y="1210"/>
                    <a:pt x="1085" y="1273"/>
                    <a:pt x="1275" y="1321"/>
                  </a:cubicBezTo>
                  <a:cubicBezTo>
                    <a:pt x="1290" y="1326"/>
                    <a:pt x="1304" y="1328"/>
                    <a:pt x="1317" y="1328"/>
                  </a:cubicBezTo>
                  <a:cubicBezTo>
                    <a:pt x="1433" y="1328"/>
                    <a:pt x="1485" y="1156"/>
                    <a:pt x="1371" y="1099"/>
                  </a:cubicBezTo>
                  <a:cubicBezTo>
                    <a:pt x="1148" y="987"/>
                    <a:pt x="926" y="908"/>
                    <a:pt x="687" y="828"/>
                  </a:cubicBezTo>
                  <a:cubicBezTo>
                    <a:pt x="639" y="574"/>
                    <a:pt x="592" y="335"/>
                    <a:pt x="528" y="81"/>
                  </a:cubicBezTo>
                  <a:cubicBezTo>
                    <a:pt x="516" y="25"/>
                    <a:pt x="473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5"/>
            <p:cNvSpPr/>
            <p:nvPr/>
          </p:nvSpPr>
          <p:spPr>
            <a:xfrm>
              <a:off x="9026663" y="4177225"/>
              <a:ext cx="25550" cy="16400"/>
            </a:xfrm>
            <a:custGeom>
              <a:avLst/>
              <a:gdLst/>
              <a:ahLst/>
              <a:cxnLst/>
              <a:rect l="l" t="t" r="r" b="b"/>
              <a:pathLst>
                <a:path w="1022" h="656" extrusionOk="0">
                  <a:moveTo>
                    <a:pt x="168" y="0"/>
                  </a:moveTo>
                  <a:cubicBezTo>
                    <a:pt x="46" y="0"/>
                    <a:pt x="1" y="183"/>
                    <a:pt x="134" y="242"/>
                  </a:cubicBezTo>
                  <a:cubicBezTo>
                    <a:pt x="356" y="321"/>
                    <a:pt x="547" y="449"/>
                    <a:pt x="706" y="608"/>
                  </a:cubicBezTo>
                  <a:cubicBezTo>
                    <a:pt x="740" y="642"/>
                    <a:pt x="778" y="656"/>
                    <a:pt x="813" y="656"/>
                  </a:cubicBezTo>
                  <a:cubicBezTo>
                    <a:pt x="928" y="656"/>
                    <a:pt x="1022" y="510"/>
                    <a:pt x="913" y="401"/>
                  </a:cubicBezTo>
                  <a:cubicBezTo>
                    <a:pt x="706" y="210"/>
                    <a:pt x="468" y="67"/>
                    <a:pt x="197" y="3"/>
                  </a:cubicBezTo>
                  <a:cubicBezTo>
                    <a:pt x="187" y="1"/>
                    <a:pt x="177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5"/>
            <p:cNvSpPr/>
            <p:nvPr/>
          </p:nvSpPr>
          <p:spPr>
            <a:xfrm>
              <a:off x="9055163" y="4192375"/>
              <a:ext cx="38050" cy="23650"/>
            </a:xfrm>
            <a:custGeom>
              <a:avLst/>
              <a:gdLst/>
              <a:ahLst/>
              <a:cxnLst/>
              <a:rect l="l" t="t" r="r" b="b"/>
              <a:pathLst>
                <a:path w="1522" h="946" extrusionOk="0">
                  <a:moveTo>
                    <a:pt x="363" y="1"/>
                  </a:moveTo>
                  <a:cubicBezTo>
                    <a:pt x="248" y="1"/>
                    <a:pt x="223" y="194"/>
                    <a:pt x="345" y="224"/>
                  </a:cubicBezTo>
                  <a:cubicBezTo>
                    <a:pt x="520" y="272"/>
                    <a:pt x="679" y="320"/>
                    <a:pt x="838" y="415"/>
                  </a:cubicBezTo>
                  <a:cubicBezTo>
                    <a:pt x="933" y="479"/>
                    <a:pt x="1029" y="542"/>
                    <a:pt x="1108" y="622"/>
                  </a:cubicBezTo>
                  <a:cubicBezTo>
                    <a:pt x="806" y="574"/>
                    <a:pt x="504" y="542"/>
                    <a:pt x="218" y="494"/>
                  </a:cubicBezTo>
                  <a:cubicBezTo>
                    <a:pt x="213" y="494"/>
                    <a:pt x="208" y="494"/>
                    <a:pt x="203" y="494"/>
                  </a:cubicBezTo>
                  <a:cubicBezTo>
                    <a:pt x="55" y="494"/>
                    <a:pt x="0" y="718"/>
                    <a:pt x="154" y="749"/>
                  </a:cubicBezTo>
                  <a:cubicBezTo>
                    <a:pt x="504" y="812"/>
                    <a:pt x="838" y="892"/>
                    <a:pt x="1188" y="940"/>
                  </a:cubicBezTo>
                  <a:cubicBezTo>
                    <a:pt x="1202" y="944"/>
                    <a:pt x="1217" y="946"/>
                    <a:pt x="1231" y="946"/>
                  </a:cubicBezTo>
                  <a:cubicBezTo>
                    <a:pt x="1322" y="946"/>
                    <a:pt x="1392" y="861"/>
                    <a:pt x="1379" y="765"/>
                  </a:cubicBezTo>
                  <a:cubicBezTo>
                    <a:pt x="1474" y="749"/>
                    <a:pt x="1522" y="638"/>
                    <a:pt x="1458" y="558"/>
                  </a:cubicBezTo>
                  <a:cubicBezTo>
                    <a:pt x="1188" y="240"/>
                    <a:pt x="806" y="33"/>
                    <a:pt x="377" y="2"/>
                  </a:cubicBezTo>
                  <a:cubicBezTo>
                    <a:pt x="372" y="1"/>
                    <a:pt x="368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5"/>
            <p:cNvSpPr/>
            <p:nvPr/>
          </p:nvSpPr>
          <p:spPr>
            <a:xfrm>
              <a:off x="8907963" y="4368050"/>
              <a:ext cx="24200" cy="34925"/>
            </a:xfrm>
            <a:custGeom>
              <a:avLst/>
              <a:gdLst/>
              <a:ahLst/>
              <a:cxnLst/>
              <a:rect l="l" t="t" r="r" b="b"/>
              <a:pathLst>
                <a:path w="968" h="1397" extrusionOk="0">
                  <a:moveTo>
                    <a:pt x="830" y="1"/>
                  </a:moveTo>
                  <a:cubicBezTo>
                    <a:pt x="783" y="1"/>
                    <a:pt x="732" y="25"/>
                    <a:pt x="700" y="82"/>
                  </a:cubicBezTo>
                  <a:cubicBezTo>
                    <a:pt x="541" y="495"/>
                    <a:pt x="319" y="892"/>
                    <a:pt x="48" y="1258"/>
                  </a:cubicBezTo>
                  <a:cubicBezTo>
                    <a:pt x="0" y="1318"/>
                    <a:pt x="71" y="1397"/>
                    <a:pt x="142" y="1397"/>
                  </a:cubicBezTo>
                  <a:cubicBezTo>
                    <a:pt x="165" y="1397"/>
                    <a:pt x="188" y="1389"/>
                    <a:pt x="207" y="1369"/>
                  </a:cubicBezTo>
                  <a:cubicBezTo>
                    <a:pt x="541" y="1035"/>
                    <a:pt x="796" y="606"/>
                    <a:pt x="939" y="145"/>
                  </a:cubicBezTo>
                  <a:cubicBezTo>
                    <a:pt x="968" y="58"/>
                    <a:pt x="903" y="1"/>
                    <a:pt x="83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5"/>
            <p:cNvSpPr/>
            <p:nvPr/>
          </p:nvSpPr>
          <p:spPr>
            <a:xfrm>
              <a:off x="8941363" y="4314250"/>
              <a:ext cx="20125" cy="35500"/>
            </a:xfrm>
            <a:custGeom>
              <a:avLst/>
              <a:gdLst/>
              <a:ahLst/>
              <a:cxnLst/>
              <a:rect l="l" t="t" r="r" b="b"/>
              <a:pathLst>
                <a:path w="805" h="1420" extrusionOk="0">
                  <a:moveTo>
                    <a:pt x="653" y="0"/>
                  </a:moveTo>
                  <a:cubicBezTo>
                    <a:pt x="612" y="0"/>
                    <a:pt x="568" y="21"/>
                    <a:pt x="541" y="71"/>
                  </a:cubicBezTo>
                  <a:cubicBezTo>
                    <a:pt x="334" y="453"/>
                    <a:pt x="175" y="866"/>
                    <a:pt x="32" y="1280"/>
                  </a:cubicBezTo>
                  <a:cubicBezTo>
                    <a:pt x="0" y="1353"/>
                    <a:pt x="80" y="1420"/>
                    <a:pt x="156" y="1420"/>
                  </a:cubicBezTo>
                  <a:cubicBezTo>
                    <a:pt x="195" y="1420"/>
                    <a:pt x="233" y="1402"/>
                    <a:pt x="255" y="1359"/>
                  </a:cubicBezTo>
                  <a:cubicBezTo>
                    <a:pt x="445" y="977"/>
                    <a:pt x="620" y="580"/>
                    <a:pt x="763" y="167"/>
                  </a:cubicBezTo>
                  <a:cubicBezTo>
                    <a:pt x="805" y="73"/>
                    <a:pt x="731" y="0"/>
                    <a:pt x="6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5"/>
            <p:cNvSpPr/>
            <p:nvPr/>
          </p:nvSpPr>
          <p:spPr>
            <a:xfrm>
              <a:off x="8964188" y="4257525"/>
              <a:ext cx="13600" cy="41400"/>
            </a:xfrm>
            <a:custGeom>
              <a:avLst/>
              <a:gdLst/>
              <a:ahLst/>
              <a:cxnLst/>
              <a:rect l="l" t="t" r="r" b="b"/>
              <a:pathLst>
                <a:path w="544" h="1656" extrusionOk="0">
                  <a:moveTo>
                    <a:pt x="381" y="0"/>
                  </a:moveTo>
                  <a:cubicBezTo>
                    <a:pt x="330" y="0"/>
                    <a:pt x="282" y="30"/>
                    <a:pt x="264" y="98"/>
                  </a:cubicBezTo>
                  <a:cubicBezTo>
                    <a:pt x="152" y="575"/>
                    <a:pt x="57" y="1068"/>
                    <a:pt x="9" y="1561"/>
                  </a:cubicBezTo>
                  <a:cubicBezTo>
                    <a:pt x="0" y="1623"/>
                    <a:pt x="56" y="1656"/>
                    <a:pt x="109" y="1656"/>
                  </a:cubicBezTo>
                  <a:cubicBezTo>
                    <a:pt x="152" y="1656"/>
                    <a:pt x="193" y="1635"/>
                    <a:pt x="200" y="1593"/>
                  </a:cubicBezTo>
                  <a:cubicBezTo>
                    <a:pt x="343" y="1116"/>
                    <a:pt x="454" y="655"/>
                    <a:pt x="534" y="178"/>
                  </a:cubicBezTo>
                  <a:cubicBezTo>
                    <a:pt x="544" y="72"/>
                    <a:pt x="459" y="0"/>
                    <a:pt x="3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5"/>
            <p:cNvSpPr/>
            <p:nvPr/>
          </p:nvSpPr>
          <p:spPr>
            <a:xfrm>
              <a:off x="8972038" y="4099100"/>
              <a:ext cx="9100" cy="21750"/>
            </a:xfrm>
            <a:custGeom>
              <a:avLst/>
              <a:gdLst/>
              <a:ahLst/>
              <a:cxnLst/>
              <a:rect l="l" t="t" r="r" b="b"/>
              <a:pathLst>
                <a:path w="364" h="870" extrusionOk="0">
                  <a:moveTo>
                    <a:pt x="158" y="1"/>
                  </a:moveTo>
                  <a:cubicBezTo>
                    <a:pt x="82" y="1"/>
                    <a:pt x="0" y="66"/>
                    <a:pt x="29" y="171"/>
                  </a:cubicBezTo>
                  <a:cubicBezTo>
                    <a:pt x="93" y="362"/>
                    <a:pt x="125" y="569"/>
                    <a:pt x="125" y="775"/>
                  </a:cubicBezTo>
                  <a:cubicBezTo>
                    <a:pt x="125" y="837"/>
                    <a:pt x="169" y="870"/>
                    <a:pt x="214" y="870"/>
                  </a:cubicBezTo>
                  <a:cubicBezTo>
                    <a:pt x="250" y="870"/>
                    <a:pt x="285" y="849"/>
                    <a:pt x="299" y="807"/>
                  </a:cubicBezTo>
                  <a:cubicBezTo>
                    <a:pt x="363" y="569"/>
                    <a:pt x="347" y="330"/>
                    <a:pt x="268" y="92"/>
                  </a:cubicBezTo>
                  <a:cubicBezTo>
                    <a:pt x="255" y="29"/>
                    <a:pt x="207" y="1"/>
                    <a:pt x="15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5"/>
            <p:cNvSpPr/>
            <p:nvPr/>
          </p:nvSpPr>
          <p:spPr>
            <a:xfrm>
              <a:off x="8958563" y="4047500"/>
              <a:ext cx="15000" cy="23275"/>
            </a:xfrm>
            <a:custGeom>
              <a:avLst/>
              <a:gdLst/>
              <a:ahLst/>
              <a:cxnLst/>
              <a:rect l="l" t="t" r="r" b="b"/>
              <a:pathLst>
                <a:path w="600" h="931" extrusionOk="0">
                  <a:moveTo>
                    <a:pt x="180" y="1"/>
                  </a:moveTo>
                  <a:cubicBezTo>
                    <a:pt x="91" y="1"/>
                    <a:pt x="0" y="101"/>
                    <a:pt x="59" y="184"/>
                  </a:cubicBezTo>
                  <a:cubicBezTo>
                    <a:pt x="218" y="375"/>
                    <a:pt x="330" y="614"/>
                    <a:pt x="393" y="868"/>
                  </a:cubicBezTo>
                  <a:cubicBezTo>
                    <a:pt x="407" y="910"/>
                    <a:pt x="446" y="931"/>
                    <a:pt x="487" y="931"/>
                  </a:cubicBezTo>
                  <a:cubicBezTo>
                    <a:pt x="538" y="931"/>
                    <a:pt x="591" y="898"/>
                    <a:pt x="600" y="836"/>
                  </a:cubicBezTo>
                  <a:cubicBezTo>
                    <a:pt x="568" y="534"/>
                    <a:pt x="457" y="248"/>
                    <a:pt x="266" y="41"/>
                  </a:cubicBezTo>
                  <a:cubicBezTo>
                    <a:pt x="242" y="13"/>
                    <a:pt x="211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5"/>
            <p:cNvSpPr/>
            <p:nvPr/>
          </p:nvSpPr>
          <p:spPr>
            <a:xfrm>
              <a:off x="8933988" y="4042050"/>
              <a:ext cx="10575" cy="34350"/>
            </a:xfrm>
            <a:custGeom>
              <a:avLst/>
              <a:gdLst/>
              <a:ahLst/>
              <a:cxnLst/>
              <a:rect l="l" t="t" r="r" b="b"/>
              <a:pathLst>
                <a:path w="423" h="1374" extrusionOk="0">
                  <a:moveTo>
                    <a:pt x="338" y="0"/>
                  </a:moveTo>
                  <a:cubicBezTo>
                    <a:pt x="301" y="0"/>
                    <a:pt x="262" y="24"/>
                    <a:pt x="247" y="68"/>
                  </a:cubicBezTo>
                  <a:cubicBezTo>
                    <a:pt x="120" y="450"/>
                    <a:pt x="41" y="847"/>
                    <a:pt x="9" y="1261"/>
                  </a:cubicBezTo>
                  <a:cubicBezTo>
                    <a:pt x="0" y="1332"/>
                    <a:pt x="61" y="1374"/>
                    <a:pt x="125" y="1374"/>
                  </a:cubicBezTo>
                  <a:cubicBezTo>
                    <a:pt x="175" y="1374"/>
                    <a:pt x="227" y="1348"/>
                    <a:pt x="247" y="1293"/>
                  </a:cubicBezTo>
                  <a:cubicBezTo>
                    <a:pt x="343" y="895"/>
                    <a:pt x="406" y="498"/>
                    <a:pt x="422" y="100"/>
                  </a:cubicBezTo>
                  <a:cubicBezTo>
                    <a:pt x="422" y="32"/>
                    <a:pt x="381" y="0"/>
                    <a:pt x="33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5"/>
            <p:cNvSpPr/>
            <p:nvPr/>
          </p:nvSpPr>
          <p:spPr>
            <a:xfrm>
              <a:off x="8923963" y="4089625"/>
              <a:ext cx="9475" cy="27025"/>
            </a:xfrm>
            <a:custGeom>
              <a:avLst/>
              <a:gdLst/>
              <a:ahLst/>
              <a:cxnLst/>
              <a:rect l="l" t="t" r="r" b="b"/>
              <a:pathLst>
                <a:path w="379" h="1081" extrusionOk="0">
                  <a:moveTo>
                    <a:pt x="263" y="1"/>
                  </a:moveTo>
                  <a:cubicBezTo>
                    <a:pt x="233" y="1"/>
                    <a:pt x="203" y="22"/>
                    <a:pt x="203" y="57"/>
                  </a:cubicBezTo>
                  <a:cubicBezTo>
                    <a:pt x="187" y="359"/>
                    <a:pt x="124" y="646"/>
                    <a:pt x="28" y="932"/>
                  </a:cubicBezTo>
                  <a:cubicBezTo>
                    <a:pt x="0" y="1026"/>
                    <a:pt x="66" y="1081"/>
                    <a:pt x="135" y="1081"/>
                  </a:cubicBezTo>
                  <a:cubicBezTo>
                    <a:pt x="182" y="1081"/>
                    <a:pt x="231" y="1054"/>
                    <a:pt x="251" y="995"/>
                  </a:cubicBezTo>
                  <a:cubicBezTo>
                    <a:pt x="362" y="693"/>
                    <a:pt x="378" y="359"/>
                    <a:pt x="315" y="41"/>
                  </a:cubicBezTo>
                  <a:cubicBezTo>
                    <a:pt x="308" y="14"/>
                    <a:pt x="285" y="1"/>
                    <a:pt x="26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5"/>
            <p:cNvSpPr/>
            <p:nvPr/>
          </p:nvSpPr>
          <p:spPr>
            <a:xfrm>
              <a:off x="8883038" y="4182050"/>
              <a:ext cx="44425" cy="34650"/>
            </a:xfrm>
            <a:custGeom>
              <a:avLst/>
              <a:gdLst/>
              <a:ahLst/>
              <a:cxnLst/>
              <a:rect l="l" t="t" r="r" b="b"/>
              <a:pathLst>
                <a:path w="1777" h="1386" extrusionOk="0">
                  <a:moveTo>
                    <a:pt x="141" y="0"/>
                  </a:moveTo>
                  <a:cubicBezTo>
                    <a:pt x="26" y="0"/>
                    <a:pt x="1" y="193"/>
                    <a:pt x="123" y="224"/>
                  </a:cubicBezTo>
                  <a:cubicBezTo>
                    <a:pt x="489" y="303"/>
                    <a:pt x="855" y="399"/>
                    <a:pt x="1236" y="446"/>
                  </a:cubicBezTo>
                  <a:cubicBezTo>
                    <a:pt x="1173" y="717"/>
                    <a:pt x="1109" y="971"/>
                    <a:pt x="1061" y="1241"/>
                  </a:cubicBezTo>
                  <a:cubicBezTo>
                    <a:pt x="1052" y="1328"/>
                    <a:pt x="1124" y="1386"/>
                    <a:pt x="1186" y="1386"/>
                  </a:cubicBezTo>
                  <a:cubicBezTo>
                    <a:pt x="1226" y="1386"/>
                    <a:pt x="1262" y="1361"/>
                    <a:pt x="1268" y="1305"/>
                  </a:cubicBezTo>
                  <a:cubicBezTo>
                    <a:pt x="1332" y="1019"/>
                    <a:pt x="1347" y="733"/>
                    <a:pt x="1395" y="462"/>
                  </a:cubicBezTo>
                  <a:cubicBezTo>
                    <a:pt x="1475" y="462"/>
                    <a:pt x="1554" y="478"/>
                    <a:pt x="1634" y="478"/>
                  </a:cubicBezTo>
                  <a:cubicBezTo>
                    <a:pt x="1761" y="462"/>
                    <a:pt x="1777" y="303"/>
                    <a:pt x="1665" y="256"/>
                  </a:cubicBezTo>
                  <a:cubicBezTo>
                    <a:pt x="1173" y="128"/>
                    <a:pt x="664" y="49"/>
                    <a:pt x="155" y="1"/>
                  </a:cubicBezTo>
                  <a:cubicBezTo>
                    <a:pt x="150" y="1"/>
                    <a:pt x="146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5"/>
            <p:cNvSpPr/>
            <p:nvPr/>
          </p:nvSpPr>
          <p:spPr>
            <a:xfrm>
              <a:off x="8895388" y="4288700"/>
              <a:ext cx="8225" cy="26225"/>
            </a:xfrm>
            <a:custGeom>
              <a:avLst/>
              <a:gdLst/>
              <a:ahLst/>
              <a:cxnLst/>
              <a:rect l="l" t="t" r="r" b="b"/>
              <a:pathLst>
                <a:path w="329" h="1049" extrusionOk="0">
                  <a:moveTo>
                    <a:pt x="235" y="0"/>
                  </a:moveTo>
                  <a:cubicBezTo>
                    <a:pt x="202" y="0"/>
                    <a:pt x="170" y="20"/>
                    <a:pt x="170" y="60"/>
                  </a:cubicBezTo>
                  <a:cubicBezTo>
                    <a:pt x="138" y="362"/>
                    <a:pt x="90" y="648"/>
                    <a:pt x="11" y="934"/>
                  </a:cubicBezTo>
                  <a:cubicBezTo>
                    <a:pt x="1" y="1004"/>
                    <a:pt x="60" y="1049"/>
                    <a:pt x="117" y="1049"/>
                  </a:cubicBezTo>
                  <a:cubicBezTo>
                    <a:pt x="151" y="1049"/>
                    <a:pt x="184" y="1033"/>
                    <a:pt x="202" y="998"/>
                  </a:cubicBezTo>
                  <a:cubicBezTo>
                    <a:pt x="297" y="696"/>
                    <a:pt x="329" y="378"/>
                    <a:pt x="313" y="60"/>
                  </a:cubicBezTo>
                  <a:cubicBezTo>
                    <a:pt x="305" y="20"/>
                    <a:pt x="269" y="0"/>
                    <a:pt x="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5"/>
            <p:cNvSpPr/>
            <p:nvPr/>
          </p:nvSpPr>
          <p:spPr>
            <a:xfrm>
              <a:off x="8895238" y="4335375"/>
              <a:ext cx="6800" cy="21775"/>
            </a:xfrm>
            <a:custGeom>
              <a:avLst/>
              <a:gdLst/>
              <a:ahLst/>
              <a:cxnLst/>
              <a:rect l="l" t="t" r="r" b="b"/>
              <a:pathLst>
                <a:path w="272" h="871" extrusionOk="0">
                  <a:moveTo>
                    <a:pt x="188" y="1"/>
                  </a:moveTo>
                  <a:cubicBezTo>
                    <a:pt x="157" y="1"/>
                    <a:pt x="126" y="17"/>
                    <a:pt x="112" y="53"/>
                  </a:cubicBezTo>
                  <a:cubicBezTo>
                    <a:pt x="49" y="291"/>
                    <a:pt x="17" y="530"/>
                    <a:pt x="1" y="784"/>
                  </a:cubicBezTo>
                  <a:cubicBezTo>
                    <a:pt x="10" y="837"/>
                    <a:pt x="58" y="871"/>
                    <a:pt x="107" y="871"/>
                  </a:cubicBezTo>
                  <a:cubicBezTo>
                    <a:pt x="146" y="871"/>
                    <a:pt x="186" y="850"/>
                    <a:pt x="208" y="800"/>
                  </a:cubicBezTo>
                  <a:cubicBezTo>
                    <a:pt x="239" y="562"/>
                    <a:pt x="271" y="323"/>
                    <a:pt x="271" y="69"/>
                  </a:cubicBezTo>
                  <a:cubicBezTo>
                    <a:pt x="262" y="25"/>
                    <a:pt x="225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5"/>
            <p:cNvSpPr/>
            <p:nvPr/>
          </p:nvSpPr>
          <p:spPr>
            <a:xfrm>
              <a:off x="8894463" y="4368900"/>
              <a:ext cx="10350" cy="26550"/>
            </a:xfrm>
            <a:custGeom>
              <a:avLst/>
              <a:gdLst/>
              <a:ahLst/>
              <a:cxnLst/>
              <a:rect l="l" t="t" r="r" b="b"/>
              <a:pathLst>
                <a:path w="414" h="1062" extrusionOk="0">
                  <a:moveTo>
                    <a:pt x="197" y="0"/>
                  </a:moveTo>
                  <a:cubicBezTo>
                    <a:pt x="164" y="0"/>
                    <a:pt x="130" y="19"/>
                    <a:pt x="111" y="63"/>
                  </a:cubicBezTo>
                  <a:cubicBezTo>
                    <a:pt x="0" y="366"/>
                    <a:pt x="16" y="699"/>
                    <a:pt x="143" y="1001"/>
                  </a:cubicBezTo>
                  <a:cubicBezTo>
                    <a:pt x="164" y="1044"/>
                    <a:pt x="203" y="1062"/>
                    <a:pt x="244" y="1062"/>
                  </a:cubicBezTo>
                  <a:cubicBezTo>
                    <a:pt x="325" y="1062"/>
                    <a:pt x="413" y="991"/>
                    <a:pt x="382" y="906"/>
                  </a:cubicBezTo>
                  <a:cubicBezTo>
                    <a:pt x="254" y="652"/>
                    <a:pt x="223" y="381"/>
                    <a:pt x="286" y="111"/>
                  </a:cubicBezTo>
                  <a:cubicBezTo>
                    <a:pt x="296" y="44"/>
                    <a:pt x="248" y="0"/>
                    <a:pt x="19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5"/>
            <p:cNvSpPr/>
            <p:nvPr/>
          </p:nvSpPr>
          <p:spPr>
            <a:xfrm>
              <a:off x="8728438" y="4143875"/>
              <a:ext cx="35525" cy="12000"/>
            </a:xfrm>
            <a:custGeom>
              <a:avLst/>
              <a:gdLst/>
              <a:ahLst/>
              <a:cxnLst/>
              <a:rect l="l" t="t" r="r" b="b"/>
              <a:pathLst>
                <a:path w="1421" h="480" extrusionOk="0">
                  <a:moveTo>
                    <a:pt x="124" y="1"/>
                  </a:moveTo>
                  <a:cubicBezTo>
                    <a:pt x="38" y="1"/>
                    <a:pt x="0" y="131"/>
                    <a:pt x="91" y="161"/>
                  </a:cubicBezTo>
                  <a:cubicBezTo>
                    <a:pt x="472" y="288"/>
                    <a:pt x="854" y="399"/>
                    <a:pt x="1251" y="479"/>
                  </a:cubicBezTo>
                  <a:cubicBezTo>
                    <a:pt x="1257" y="480"/>
                    <a:pt x="1262" y="480"/>
                    <a:pt x="1267" y="480"/>
                  </a:cubicBezTo>
                  <a:cubicBezTo>
                    <a:pt x="1382" y="480"/>
                    <a:pt x="1421" y="317"/>
                    <a:pt x="1299" y="256"/>
                  </a:cubicBezTo>
                  <a:cubicBezTo>
                    <a:pt x="917" y="161"/>
                    <a:pt x="536" y="66"/>
                    <a:pt x="138" y="2"/>
                  </a:cubicBezTo>
                  <a:cubicBezTo>
                    <a:pt x="133" y="1"/>
                    <a:pt x="129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5"/>
            <p:cNvSpPr/>
            <p:nvPr/>
          </p:nvSpPr>
          <p:spPr>
            <a:xfrm>
              <a:off x="8778538" y="4158575"/>
              <a:ext cx="39475" cy="11625"/>
            </a:xfrm>
            <a:custGeom>
              <a:avLst/>
              <a:gdLst/>
              <a:ahLst/>
              <a:cxnLst/>
              <a:rect l="l" t="t" r="r" b="b"/>
              <a:pathLst>
                <a:path w="1579" h="465" extrusionOk="0">
                  <a:moveTo>
                    <a:pt x="123" y="1"/>
                  </a:moveTo>
                  <a:cubicBezTo>
                    <a:pt x="38" y="1"/>
                    <a:pt x="0" y="130"/>
                    <a:pt x="106" y="145"/>
                  </a:cubicBezTo>
                  <a:cubicBezTo>
                    <a:pt x="519" y="288"/>
                    <a:pt x="948" y="384"/>
                    <a:pt x="1378" y="463"/>
                  </a:cubicBezTo>
                  <a:cubicBezTo>
                    <a:pt x="1384" y="464"/>
                    <a:pt x="1390" y="464"/>
                    <a:pt x="1396" y="464"/>
                  </a:cubicBezTo>
                  <a:cubicBezTo>
                    <a:pt x="1526" y="464"/>
                    <a:pt x="1578" y="302"/>
                    <a:pt x="1441" y="257"/>
                  </a:cubicBezTo>
                  <a:cubicBezTo>
                    <a:pt x="1012" y="129"/>
                    <a:pt x="583" y="50"/>
                    <a:pt x="138" y="2"/>
                  </a:cubicBezTo>
                  <a:cubicBezTo>
                    <a:pt x="133" y="1"/>
                    <a:pt x="128" y="1"/>
                    <a:pt x="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5"/>
            <p:cNvSpPr/>
            <p:nvPr/>
          </p:nvSpPr>
          <p:spPr>
            <a:xfrm>
              <a:off x="8944138" y="4192975"/>
              <a:ext cx="44025" cy="9400"/>
            </a:xfrm>
            <a:custGeom>
              <a:avLst/>
              <a:gdLst/>
              <a:ahLst/>
              <a:cxnLst/>
              <a:rect l="l" t="t" r="r" b="b"/>
              <a:pathLst>
                <a:path w="1761" h="376" extrusionOk="0">
                  <a:moveTo>
                    <a:pt x="608" y="1"/>
                  </a:moveTo>
                  <a:cubicBezTo>
                    <a:pt x="437" y="1"/>
                    <a:pt x="265" y="9"/>
                    <a:pt x="96" y="25"/>
                  </a:cubicBezTo>
                  <a:cubicBezTo>
                    <a:pt x="0" y="57"/>
                    <a:pt x="0" y="200"/>
                    <a:pt x="96" y="232"/>
                  </a:cubicBezTo>
                  <a:cubicBezTo>
                    <a:pt x="605" y="248"/>
                    <a:pt x="1097" y="327"/>
                    <a:pt x="1590" y="375"/>
                  </a:cubicBezTo>
                  <a:cubicBezTo>
                    <a:pt x="1595" y="376"/>
                    <a:pt x="1600" y="376"/>
                    <a:pt x="1605" y="376"/>
                  </a:cubicBezTo>
                  <a:cubicBezTo>
                    <a:pt x="1735" y="376"/>
                    <a:pt x="1760" y="167"/>
                    <a:pt x="1622" y="121"/>
                  </a:cubicBezTo>
                  <a:cubicBezTo>
                    <a:pt x="1294" y="36"/>
                    <a:pt x="951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5"/>
            <p:cNvSpPr/>
            <p:nvPr/>
          </p:nvSpPr>
          <p:spPr>
            <a:xfrm>
              <a:off x="9009313" y="4200750"/>
              <a:ext cx="29050" cy="7175"/>
            </a:xfrm>
            <a:custGeom>
              <a:avLst/>
              <a:gdLst/>
              <a:ahLst/>
              <a:cxnLst/>
              <a:rect l="l" t="t" r="r" b="b"/>
              <a:pathLst>
                <a:path w="1162" h="287" extrusionOk="0">
                  <a:moveTo>
                    <a:pt x="987" y="1"/>
                  </a:moveTo>
                  <a:cubicBezTo>
                    <a:pt x="716" y="1"/>
                    <a:pt x="430" y="1"/>
                    <a:pt x="144" y="16"/>
                  </a:cubicBezTo>
                  <a:cubicBezTo>
                    <a:pt x="1" y="32"/>
                    <a:pt x="1" y="255"/>
                    <a:pt x="144" y="271"/>
                  </a:cubicBezTo>
                  <a:cubicBezTo>
                    <a:pt x="430" y="271"/>
                    <a:pt x="716" y="287"/>
                    <a:pt x="987" y="287"/>
                  </a:cubicBezTo>
                  <a:cubicBezTo>
                    <a:pt x="1162" y="271"/>
                    <a:pt x="1162" y="16"/>
                    <a:pt x="98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45"/>
          <p:cNvGrpSpPr/>
          <p:nvPr/>
        </p:nvGrpSpPr>
        <p:grpSpPr>
          <a:xfrm rot="-899873">
            <a:off x="527462" y="542217"/>
            <a:ext cx="375279" cy="217598"/>
            <a:chOff x="2459813" y="4860025"/>
            <a:chExt cx="462898" cy="268402"/>
          </a:xfrm>
        </p:grpSpPr>
        <p:sp>
          <p:nvSpPr>
            <p:cNvPr id="317" name="Google Shape;317;p45"/>
            <p:cNvSpPr/>
            <p:nvPr/>
          </p:nvSpPr>
          <p:spPr>
            <a:xfrm>
              <a:off x="2459813" y="4888619"/>
              <a:ext cx="106139" cy="230361"/>
            </a:xfrm>
            <a:custGeom>
              <a:avLst/>
              <a:gdLst/>
              <a:ahLst/>
              <a:cxnLst/>
              <a:rect l="l" t="t" r="r" b="b"/>
              <a:pathLst>
                <a:path w="2179" h="4729" extrusionOk="0">
                  <a:moveTo>
                    <a:pt x="574" y="397"/>
                  </a:moveTo>
                  <a:cubicBezTo>
                    <a:pt x="618" y="397"/>
                    <a:pt x="681" y="421"/>
                    <a:pt x="764" y="468"/>
                  </a:cubicBezTo>
                  <a:lnTo>
                    <a:pt x="986" y="595"/>
                  </a:lnTo>
                  <a:cubicBezTo>
                    <a:pt x="1177" y="706"/>
                    <a:pt x="1543" y="1024"/>
                    <a:pt x="1622" y="1263"/>
                  </a:cubicBezTo>
                  <a:cubicBezTo>
                    <a:pt x="1876" y="2057"/>
                    <a:pt x="1018" y="2216"/>
                    <a:pt x="493" y="2264"/>
                  </a:cubicBezTo>
                  <a:lnTo>
                    <a:pt x="493" y="1294"/>
                  </a:lnTo>
                  <a:cubicBezTo>
                    <a:pt x="493" y="1135"/>
                    <a:pt x="430" y="738"/>
                    <a:pt x="509" y="595"/>
                  </a:cubicBezTo>
                  <a:cubicBezTo>
                    <a:pt x="479" y="465"/>
                    <a:pt x="500" y="397"/>
                    <a:pt x="574" y="397"/>
                  </a:cubicBezTo>
                  <a:close/>
                  <a:moveTo>
                    <a:pt x="499" y="1"/>
                  </a:moveTo>
                  <a:cubicBezTo>
                    <a:pt x="331" y="1"/>
                    <a:pt x="208" y="99"/>
                    <a:pt x="143" y="356"/>
                  </a:cubicBezTo>
                  <a:cubicBezTo>
                    <a:pt x="0" y="929"/>
                    <a:pt x="128" y="1771"/>
                    <a:pt x="143" y="2344"/>
                  </a:cubicBezTo>
                  <a:cubicBezTo>
                    <a:pt x="143" y="3107"/>
                    <a:pt x="143" y="3870"/>
                    <a:pt x="191" y="4633"/>
                  </a:cubicBezTo>
                  <a:cubicBezTo>
                    <a:pt x="207" y="4697"/>
                    <a:pt x="263" y="4729"/>
                    <a:pt x="316" y="4729"/>
                  </a:cubicBezTo>
                  <a:cubicBezTo>
                    <a:pt x="370" y="4729"/>
                    <a:pt x="422" y="4697"/>
                    <a:pt x="430" y="4633"/>
                  </a:cubicBezTo>
                  <a:cubicBezTo>
                    <a:pt x="461" y="4045"/>
                    <a:pt x="477" y="3457"/>
                    <a:pt x="477" y="2884"/>
                  </a:cubicBezTo>
                  <a:cubicBezTo>
                    <a:pt x="875" y="3425"/>
                    <a:pt x="1256" y="3981"/>
                    <a:pt x="1670" y="4506"/>
                  </a:cubicBezTo>
                  <a:cubicBezTo>
                    <a:pt x="1713" y="4559"/>
                    <a:pt x="1773" y="4581"/>
                    <a:pt x="1831" y="4581"/>
                  </a:cubicBezTo>
                  <a:cubicBezTo>
                    <a:pt x="1963" y="4581"/>
                    <a:pt x="2087" y="4464"/>
                    <a:pt x="1988" y="4331"/>
                  </a:cubicBezTo>
                  <a:cubicBezTo>
                    <a:pt x="1590" y="3743"/>
                    <a:pt x="1177" y="3170"/>
                    <a:pt x="764" y="2614"/>
                  </a:cubicBezTo>
                  <a:cubicBezTo>
                    <a:pt x="1352" y="2519"/>
                    <a:pt x="2067" y="2280"/>
                    <a:pt x="2131" y="1676"/>
                  </a:cubicBezTo>
                  <a:cubicBezTo>
                    <a:pt x="2179" y="1024"/>
                    <a:pt x="1463" y="372"/>
                    <a:pt x="938" y="134"/>
                  </a:cubicBezTo>
                  <a:cubicBezTo>
                    <a:pt x="771" y="53"/>
                    <a:pt x="623" y="1"/>
                    <a:pt x="49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18" name="Google Shape;318;p45"/>
            <p:cNvSpPr/>
            <p:nvPr/>
          </p:nvSpPr>
          <p:spPr>
            <a:xfrm rot="670">
              <a:off x="2592947" y="4999783"/>
              <a:ext cx="66720" cy="14410"/>
            </a:xfrm>
            <a:custGeom>
              <a:avLst/>
              <a:gdLst/>
              <a:ahLst/>
              <a:cxnLst/>
              <a:rect l="l" t="t" r="r" b="b"/>
              <a:pathLst>
                <a:path w="1734" h="296" extrusionOk="0">
                  <a:moveTo>
                    <a:pt x="1131" y="0"/>
                  </a:moveTo>
                  <a:cubicBezTo>
                    <a:pt x="802" y="0"/>
                    <a:pt x="472" y="19"/>
                    <a:pt x="143" y="30"/>
                  </a:cubicBezTo>
                  <a:cubicBezTo>
                    <a:pt x="0" y="46"/>
                    <a:pt x="0" y="252"/>
                    <a:pt x="143" y="268"/>
                  </a:cubicBezTo>
                  <a:cubicBezTo>
                    <a:pt x="501" y="268"/>
                    <a:pt x="859" y="295"/>
                    <a:pt x="1217" y="295"/>
                  </a:cubicBezTo>
                  <a:cubicBezTo>
                    <a:pt x="1336" y="295"/>
                    <a:pt x="1455" y="292"/>
                    <a:pt x="1574" y="284"/>
                  </a:cubicBezTo>
                  <a:cubicBezTo>
                    <a:pt x="1733" y="268"/>
                    <a:pt x="1733" y="30"/>
                    <a:pt x="1574" y="14"/>
                  </a:cubicBezTo>
                  <a:cubicBezTo>
                    <a:pt x="1426" y="4"/>
                    <a:pt x="1279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19" name="Google Shape;319;p45"/>
            <p:cNvSpPr/>
            <p:nvPr/>
          </p:nvSpPr>
          <p:spPr>
            <a:xfrm>
              <a:off x="2707849" y="4949898"/>
              <a:ext cx="67220" cy="146819"/>
            </a:xfrm>
            <a:custGeom>
              <a:avLst/>
              <a:gdLst/>
              <a:ahLst/>
              <a:cxnLst/>
              <a:rect l="l" t="t" r="r" b="b"/>
              <a:pathLst>
                <a:path w="1380" h="3014" extrusionOk="0">
                  <a:moveTo>
                    <a:pt x="608" y="378"/>
                  </a:moveTo>
                  <a:cubicBezTo>
                    <a:pt x="664" y="378"/>
                    <a:pt x="719" y="386"/>
                    <a:pt x="775" y="402"/>
                  </a:cubicBezTo>
                  <a:cubicBezTo>
                    <a:pt x="998" y="450"/>
                    <a:pt x="1109" y="720"/>
                    <a:pt x="982" y="927"/>
                  </a:cubicBezTo>
                  <a:cubicBezTo>
                    <a:pt x="855" y="1117"/>
                    <a:pt x="584" y="1245"/>
                    <a:pt x="505" y="1467"/>
                  </a:cubicBezTo>
                  <a:cubicBezTo>
                    <a:pt x="505" y="1117"/>
                    <a:pt x="473" y="768"/>
                    <a:pt x="441" y="402"/>
                  </a:cubicBezTo>
                  <a:cubicBezTo>
                    <a:pt x="497" y="386"/>
                    <a:pt x="553" y="378"/>
                    <a:pt x="608" y="378"/>
                  </a:cubicBezTo>
                  <a:close/>
                  <a:moveTo>
                    <a:pt x="278" y="1"/>
                  </a:moveTo>
                  <a:cubicBezTo>
                    <a:pt x="211" y="1"/>
                    <a:pt x="147" y="44"/>
                    <a:pt x="155" y="132"/>
                  </a:cubicBezTo>
                  <a:lnTo>
                    <a:pt x="155" y="322"/>
                  </a:lnTo>
                  <a:lnTo>
                    <a:pt x="60" y="386"/>
                  </a:lnTo>
                  <a:cubicBezTo>
                    <a:pt x="0" y="446"/>
                    <a:pt x="52" y="547"/>
                    <a:pt x="137" y="547"/>
                  </a:cubicBezTo>
                  <a:cubicBezTo>
                    <a:pt x="143" y="547"/>
                    <a:pt x="149" y="546"/>
                    <a:pt x="155" y="545"/>
                  </a:cubicBezTo>
                  <a:cubicBezTo>
                    <a:pt x="171" y="1308"/>
                    <a:pt x="187" y="2071"/>
                    <a:pt x="155" y="2835"/>
                  </a:cubicBezTo>
                  <a:cubicBezTo>
                    <a:pt x="155" y="2954"/>
                    <a:pt x="246" y="3013"/>
                    <a:pt x="338" y="3013"/>
                  </a:cubicBezTo>
                  <a:cubicBezTo>
                    <a:pt x="429" y="3013"/>
                    <a:pt x="521" y="2954"/>
                    <a:pt x="521" y="2835"/>
                  </a:cubicBezTo>
                  <a:cubicBezTo>
                    <a:pt x="521" y="2437"/>
                    <a:pt x="521" y="2024"/>
                    <a:pt x="505" y="1610"/>
                  </a:cubicBezTo>
                  <a:lnTo>
                    <a:pt x="505" y="1610"/>
                  </a:lnTo>
                  <a:cubicBezTo>
                    <a:pt x="537" y="1658"/>
                    <a:pt x="568" y="1690"/>
                    <a:pt x="616" y="1706"/>
                  </a:cubicBezTo>
                  <a:cubicBezTo>
                    <a:pt x="637" y="1714"/>
                    <a:pt x="660" y="1718"/>
                    <a:pt x="682" y="1718"/>
                  </a:cubicBezTo>
                  <a:cubicBezTo>
                    <a:pt x="743" y="1718"/>
                    <a:pt x="804" y="1689"/>
                    <a:pt x="839" y="1642"/>
                  </a:cubicBezTo>
                  <a:cubicBezTo>
                    <a:pt x="886" y="1610"/>
                    <a:pt x="902" y="1547"/>
                    <a:pt x="886" y="1483"/>
                  </a:cubicBezTo>
                  <a:cubicBezTo>
                    <a:pt x="934" y="1420"/>
                    <a:pt x="1061" y="1324"/>
                    <a:pt x="1093" y="1292"/>
                  </a:cubicBezTo>
                  <a:cubicBezTo>
                    <a:pt x="1173" y="1197"/>
                    <a:pt x="1236" y="1102"/>
                    <a:pt x="1284" y="990"/>
                  </a:cubicBezTo>
                  <a:cubicBezTo>
                    <a:pt x="1379" y="799"/>
                    <a:pt x="1347" y="561"/>
                    <a:pt x="1220" y="402"/>
                  </a:cubicBezTo>
                  <a:cubicBezTo>
                    <a:pt x="1086" y="223"/>
                    <a:pt x="888" y="130"/>
                    <a:pt x="683" y="130"/>
                  </a:cubicBezTo>
                  <a:cubicBezTo>
                    <a:pt x="597" y="130"/>
                    <a:pt x="510" y="147"/>
                    <a:pt x="425" y="179"/>
                  </a:cubicBezTo>
                  <a:lnTo>
                    <a:pt x="425" y="132"/>
                  </a:lnTo>
                  <a:cubicBezTo>
                    <a:pt x="417" y="44"/>
                    <a:pt x="346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20" name="Google Shape;320;p45"/>
            <p:cNvSpPr/>
            <p:nvPr/>
          </p:nvSpPr>
          <p:spPr>
            <a:xfrm>
              <a:off x="2824560" y="4860025"/>
              <a:ext cx="98151" cy="107070"/>
            </a:xfrm>
            <a:custGeom>
              <a:avLst/>
              <a:gdLst/>
              <a:ahLst/>
              <a:cxnLst/>
              <a:rect l="l" t="t" r="r" b="b"/>
              <a:pathLst>
                <a:path w="2015" h="2198" extrusionOk="0">
                  <a:moveTo>
                    <a:pt x="840" y="392"/>
                  </a:moveTo>
                  <a:cubicBezTo>
                    <a:pt x="1039" y="392"/>
                    <a:pt x="1112" y="502"/>
                    <a:pt x="1050" y="737"/>
                  </a:cubicBezTo>
                  <a:cubicBezTo>
                    <a:pt x="1034" y="816"/>
                    <a:pt x="1018" y="896"/>
                    <a:pt x="987" y="959"/>
                  </a:cubicBezTo>
                  <a:cubicBezTo>
                    <a:pt x="939" y="1150"/>
                    <a:pt x="843" y="1341"/>
                    <a:pt x="732" y="1500"/>
                  </a:cubicBezTo>
                  <a:cubicBezTo>
                    <a:pt x="573" y="1309"/>
                    <a:pt x="494" y="1070"/>
                    <a:pt x="478" y="816"/>
                  </a:cubicBezTo>
                  <a:cubicBezTo>
                    <a:pt x="478" y="673"/>
                    <a:pt x="525" y="530"/>
                    <a:pt x="637" y="419"/>
                  </a:cubicBezTo>
                  <a:cubicBezTo>
                    <a:pt x="715" y="401"/>
                    <a:pt x="782" y="392"/>
                    <a:pt x="840" y="392"/>
                  </a:cubicBezTo>
                  <a:close/>
                  <a:moveTo>
                    <a:pt x="826" y="1"/>
                  </a:moveTo>
                  <a:cubicBezTo>
                    <a:pt x="648" y="1"/>
                    <a:pt x="460" y="87"/>
                    <a:pt x="319" y="276"/>
                  </a:cubicBezTo>
                  <a:cubicBezTo>
                    <a:pt x="1" y="705"/>
                    <a:pt x="128" y="1309"/>
                    <a:pt x="430" y="1706"/>
                  </a:cubicBezTo>
                  <a:cubicBezTo>
                    <a:pt x="351" y="1738"/>
                    <a:pt x="287" y="1738"/>
                    <a:pt x="208" y="1738"/>
                  </a:cubicBezTo>
                  <a:cubicBezTo>
                    <a:pt x="64" y="1738"/>
                    <a:pt x="64" y="1945"/>
                    <a:pt x="208" y="1961"/>
                  </a:cubicBezTo>
                  <a:cubicBezTo>
                    <a:pt x="243" y="1965"/>
                    <a:pt x="278" y="1967"/>
                    <a:pt x="312" y="1967"/>
                  </a:cubicBezTo>
                  <a:cubicBezTo>
                    <a:pt x="414" y="1967"/>
                    <a:pt x="510" y="1949"/>
                    <a:pt x="605" y="1913"/>
                  </a:cubicBezTo>
                  <a:cubicBezTo>
                    <a:pt x="796" y="2081"/>
                    <a:pt x="1093" y="2198"/>
                    <a:pt x="1367" y="2198"/>
                  </a:cubicBezTo>
                  <a:cubicBezTo>
                    <a:pt x="1662" y="2198"/>
                    <a:pt x="1930" y="2062"/>
                    <a:pt x="2004" y="1706"/>
                  </a:cubicBezTo>
                  <a:cubicBezTo>
                    <a:pt x="2014" y="1582"/>
                    <a:pt x="1910" y="1478"/>
                    <a:pt x="1809" y="1478"/>
                  </a:cubicBezTo>
                  <a:cubicBezTo>
                    <a:pt x="1756" y="1478"/>
                    <a:pt x="1703" y="1507"/>
                    <a:pt x="1670" y="1579"/>
                  </a:cubicBezTo>
                  <a:cubicBezTo>
                    <a:pt x="1561" y="1772"/>
                    <a:pt x="1425" y="1850"/>
                    <a:pt x="1286" y="1850"/>
                  </a:cubicBezTo>
                  <a:cubicBezTo>
                    <a:pt x="1162" y="1850"/>
                    <a:pt x="1036" y="1788"/>
                    <a:pt x="923" y="1691"/>
                  </a:cubicBezTo>
                  <a:cubicBezTo>
                    <a:pt x="1177" y="1404"/>
                    <a:pt x="1336" y="1039"/>
                    <a:pt x="1368" y="657"/>
                  </a:cubicBezTo>
                  <a:cubicBezTo>
                    <a:pt x="1398" y="247"/>
                    <a:pt x="1126" y="1"/>
                    <a:pt x="8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21" name="Google Shape;321;p45"/>
            <p:cNvSpPr/>
            <p:nvPr/>
          </p:nvSpPr>
          <p:spPr>
            <a:xfrm>
              <a:off x="2816815" y="5029687"/>
              <a:ext cx="83684" cy="98740"/>
            </a:xfrm>
            <a:custGeom>
              <a:avLst/>
              <a:gdLst/>
              <a:ahLst/>
              <a:cxnLst/>
              <a:rect l="l" t="t" r="r" b="b"/>
              <a:pathLst>
                <a:path w="1718" h="2027" extrusionOk="0">
                  <a:moveTo>
                    <a:pt x="1116" y="1"/>
                  </a:moveTo>
                  <a:cubicBezTo>
                    <a:pt x="689" y="1"/>
                    <a:pt x="285" y="205"/>
                    <a:pt x="33" y="561"/>
                  </a:cubicBezTo>
                  <a:cubicBezTo>
                    <a:pt x="1" y="624"/>
                    <a:pt x="17" y="720"/>
                    <a:pt x="64" y="767"/>
                  </a:cubicBezTo>
                  <a:cubicBezTo>
                    <a:pt x="287" y="1053"/>
                    <a:pt x="605" y="1038"/>
                    <a:pt x="923" y="1133"/>
                  </a:cubicBezTo>
                  <a:cubicBezTo>
                    <a:pt x="987" y="1149"/>
                    <a:pt x="1177" y="1197"/>
                    <a:pt x="1209" y="1276"/>
                  </a:cubicBezTo>
                  <a:cubicBezTo>
                    <a:pt x="1336" y="1562"/>
                    <a:pt x="1050" y="1594"/>
                    <a:pt x="891" y="1610"/>
                  </a:cubicBezTo>
                  <a:cubicBezTo>
                    <a:pt x="700" y="1626"/>
                    <a:pt x="526" y="1658"/>
                    <a:pt x="351" y="1737"/>
                  </a:cubicBezTo>
                  <a:cubicBezTo>
                    <a:pt x="187" y="1812"/>
                    <a:pt x="288" y="2026"/>
                    <a:pt x="446" y="2026"/>
                  </a:cubicBezTo>
                  <a:cubicBezTo>
                    <a:pt x="456" y="2026"/>
                    <a:pt x="467" y="2025"/>
                    <a:pt x="478" y="2023"/>
                  </a:cubicBezTo>
                  <a:cubicBezTo>
                    <a:pt x="875" y="1960"/>
                    <a:pt x="1718" y="1960"/>
                    <a:pt x="1623" y="1324"/>
                  </a:cubicBezTo>
                  <a:cubicBezTo>
                    <a:pt x="1527" y="735"/>
                    <a:pt x="796" y="879"/>
                    <a:pt x="414" y="624"/>
                  </a:cubicBezTo>
                  <a:cubicBezTo>
                    <a:pt x="637" y="402"/>
                    <a:pt x="923" y="259"/>
                    <a:pt x="1241" y="227"/>
                  </a:cubicBezTo>
                  <a:cubicBezTo>
                    <a:pt x="1384" y="211"/>
                    <a:pt x="1336" y="20"/>
                    <a:pt x="1209" y="4"/>
                  </a:cubicBezTo>
                  <a:cubicBezTo>
                    <a:pt x="1178" y="2"/>
                    <a:pt x="1147" y="1"/>
                    <a:pt x="111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cxnSp>
        <p:nvCxnSpPr>
          <p:cNvPr id="322" name="Google Shape;322;p45"/>
          <p:cNvCxnSpPr/>
          <p:nvPr/>
        </p:nvCxnSpPr>
        <p:spPr>
          <a:xfrm>
            <a:off x="1025625" y="1131400"/>
            <a:ext cx="5743500" cy="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Arrow Connector 2"/>
          <p:cNvCxnSpPr/>
          <p:nvPr/>
        </p:nvCxnSpPr>
        <p:spPr>
          <a:xfrm>
            <a:off x="2110382" y="2741234"/>
            <a:ext cx="304800" cy="39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96040" y="3364425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309021" y="2948578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109480" y="2461571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108099" y="3278523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23352" y="3154124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963565" y="2948578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109480" y="1962995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889712" y="2745141"/>
            <a:ext cx="291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/>
          <p:nvPr/>
        </p:nvSpPr>
        <p:spPr>
          <a:xfrm>
            <a:off x="7711600" y="535000"/>
            <a:ext cx="718200" cy="445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0" name="Google Shape;330;p46">
            <a:hlinkClick r:id="" action="ppaction://hlinkshowjump?jump=nextslide"/>
          </p:cNvPr>
          <p:cNvSpPr/>
          <p:nvPr/>
        </p:nvSpPr>
        <p:spPr>
          <a:xfrm>
            <a:off x="7941100" y="671050"/>
            <a:ext cx="259200" cy="17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6"/>
          <p:cNvSpPr/>
          <p:nvPr/>
        </p:nvSpPr>
        <p:spPr>
          <a:xfrm rot="10800000">
            <a:off x="715100" y="535000"/>
            <a:ext cx="718200" cy="445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2" name="Google Shape;332;p46">
            <a:hlinkClick r:id="" action="ppaction://hlinkshowjump?jump=previousslide"/>
          </p:cNvPr>
          <p:cNvSpPr/>
          <p:nvPr/>
        </p:nvSpPr>
        <p:spPr>
          <a:xfrm rot="10800000">
            <a:off x="944600" y="671050"/>
            <a:ext cx="259200" cy="17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46"/>
          <p:cNvGrpSpPr/>
          <p:nvPr/>
        </p:nvGrpSpPr>
        <p:grpSpPr>
          <a:xfrm>
            <a:off x="715095" y="4118085"/>
            <a:ext cx="570219" cy="490188"/>
            <a:chOff x="636150" y="4884800"/>
            <a:chExt cx="596900" cy="513125"/>
          </a:xfrm>
        </p:grpSpPr>
        <p:sp>
          <p:nvSpPr>
            <p:cNvPr id="337" name="Google Shape;337;p46"/>
            <p:cNvSpPr/>
            <p:nvPr/>
          </p:nvSpPr>
          <p:spPr>
            <a:xfrm>
              <a:off x="636150" y="4884800"/>
              <a:ext cx="596900" cy="513125"/>
            </a:xfrm>
            <a:custGeom>
              <a:avLst/>
              <a:gdLst/>
              <a:ahLst/>
              <a:cxnLst/>
              <a:rect l="l" t="t" r="r" b="b"/>
              <a:pathLst>
                <a:path w="23876" h="20525" extrusionOk="0">
                  <a:moveTo>
                    <a:pt x="12115" y="13635"/>
                  </a:moveTo>
                  <a:cubicBezTo>
                    <a:pt x="12163" y="14239"/>
                    <a:pt x="12195" y="14859"/>
                    <a:pt x="12226" y="15463"/>
                  </a:cubicBezTo>
                  <a:cubicBezTo>
                    <a:pt x="12242" y="15924"/>
                    <a:pt x="12258" y="16401"/>
                    <a:pt x="12242" y="16862"/>
                  </a:cubicBezTo>
                  <a:cubicBezTo>
                    <a:pt x="9126" y="16846"/>
                    <a:pt x="6010" y="16799"/>
                    <a:pt x="2894" y="16767"/>
                  </a:cubicBezTo>
                  <a:cubicBezTo>
                    <a:pt x="6233" y="16513"/>
                    <a:pt x="9460" y="15733"/>
                    <a:pt x="12115" y="13635"/>
                  </a:cubicBezTo>
                  <a:close/>
                  <a:moveTo>
                    <a:pt x="19203" y="1"/>
                  </a:moveTo>
                  <a:cubicBezTo>
                    <a:pt x="19134" y="1"/>
                    <a:pt x="19063" y="38"/>
                    <a:pt x="19031" y="121"/>
                  </a:cubicBezTo>
                  <a:cubicBezTo>
                    <a:pt x="17807" y="4445"/>
                    <a:pt x="16344" y="8929"/>
                    <a:pt x="13149" y="12236"/>
                  </a:cubicBezTo>
                  <a:cubicBezTo>
                    <a:pt x="12894" y="12474"/>
                    <a:pt x="12640" y="12729"/>
                    <a:pt x="12385" y="12951"/>
                  </a:cubicBezTo>
                  <a:cubicBezTo>
                    <a:pt x="12370" y="12283"/>
                    <a:pt x="12354" y="11600"/>
                    <a:pt x="12370" y="10916"/>
                  </a:cubicBezTo>
                  <a:cubicBezTo>
                    <a:pt x="12401" y="7657"/>
                    <a:pt x="12306" y="4493"/>
                    <a:pt x="11702" y="1281"/>
                  </a:cubicBezTo>
                  <a:cubicBezTo>
                    <a:pt x="11716" y="1277"/>
                    <a:pt x="11731" y="1276"/>
                    <a:pt x="11746" y="1276"/>
                  </a:cubicBezTo>
                  <a:cubicBezTo>
                    <a:pt x="12061" y="1276"/>
                    <a:pt x="12632" y="2023"/>
                    <a:pt x="12799" y="2235"/>
                  </a:cubicBezTo>
                  <a:cubicBezTo>
                    <a:pt x="12842" y="2286"/>
                    <a:pt x="12890" y="2307"/>
                    <a:pt x="12935" y="2307"/>
                  </a:cubicBezTo>
                  <a:cubicBezTo>
                    <a:pt x="13074" y="2307"/>
                    <a:pt x="13189" y="2109"/>
                    <a:pt x="13069" y="1965"/>
                  </a:cubicBezTo>
                  <a:cubicBezTo>
                    <a:pt x="12688" y="1488"/>
                    <a:pt x="12211" y="1075"/>
                    <a:pt x="11686" y="772"/>
                  </a:cubicBezTo>
                  <a:cubicBezTo>
                    <a:pt x="11652" y="755"/>
                    <a:pt x="11615" y="746"/>
                    <a:pt x="11580" y="746"/>
                  </a:cubicBezTo>
                  <a:cubicBezTo>
                    <a:pt x="11517" y="746"/>
                    <a:pt x="11456" y="775"/>
                    <a:pt x="11416" y="836"/>
                  </a:cubicBezTo>
                  <a:lnTo>
                    <a:pt x="10668" y="2362"/>
                  </a:lnTo>
                  <a:cubicBezTo>
                    <a:pt x="10590" y="2518"/>
                    <a:pt x="10715" y="2651"/>
                    <a:pt x="10841" y="2651"/>
                  </a:cubicBezTo>
                  <a:cubicBezTo>
                    <a:pt x="10894" y="2651"/>
                    <a:pt x="10948" y="2626"/>
                    <a:pt x="10986" y="2569"/>
                  </a:cubicBezTo>
                  <a:lnTo>
                    <a:pt x="11416" y="1790"/>
                  </a:lnTo>
                  <a:cubicBezTo>
                    <a:pt x="11956" y="4890"/>
                    <a:pt x="12004" y="7943"/>
                    <a:pt x="12004" y="11107"/>
                  </a:cubicBezTo>
                  <a:cubicBezTo>
                    <a:pt x="12004" y="11822"/>
                    <a:pt x="12036" y="12522"/>
                    <a:pt x="12083" y="13237"/>
                  </a:cubicBezTo>
                  <a:cubicBezTo>
                    <a:pt x="10796" y="14318"/>
                    <a:pt x="9285" y="15145"/>
                    <a:pt x="7663" y="15654"/>
                  </a:cubicBezTo>
                  <a:cubicBezTo>
                    <a:pt x="5342" y="16369"/>
                    <a:pt x="2910" y="16465"/>
                    <a:pt x="509" y="16703"/>
                  </a:cubicBezTo>
                  <a:cubicBezTo>
                    <a:pt x="477" y="16703"/>
                    <a:pt x="445" y="16719"/>
                    <a:pt x="429" y="16751"/>
                  </a:cubicBezTo>
                  <a:lnTo>
                    <a:pt x="127" y="16751"/>
                  </a:lnTo>
                  <a:cubicBezTo>
                    <a:pt x="0" y="16767"/>
                    <a:pt x="0" y="16958"/>
                    <a:pt x="127" y="16974"/>
                  </a:cubicBezTo>
                  <a:cubicBezTo>
                    <a:pt x="4150" y="17212"/>
                    <a:pt x="8204" y="17323"/>
                    <a:pt x="12242" y="17339"/>
                  </a:cubicBezTo>
                  <a:cubicBezTo>
                    <a:pt x="12226" y="18373"/>
                    <a:pt x="12179" y="19406"/>
                    <a:pt x="12083" y="20424"/>
                  </a:cubicBezTo>
                  <a:cubicBezTo>
                    <a:pt x="12083" y="20487"/>
                    <a:pt x="12140" y="20525"/>
                    <a:pt x="12192" y="20525"/>
                  </a:cubicBezTo>
                  <a:cubicBezTo>
                    <a:pt x="12231" y="20525"/>
                    <a:pt x="12267" y="20503"/>
                    <a:pt x="12274" y="20455"/>
                  </a:cubicBezTo>
                  <a:cubicBezTo>
                    <a:pt x="12417" y="19422"/>
                    <a:pt x="12497" y="18389"/>
                    <a:pt x="12497" y="17339"/>
                  </a:cubicBezTo>
                  <a:cubicBezTo>
                    <a:pt x="12930" y="17341"/>
                    <a:pt x="13363" y="17342"/>
                    <a:pt x="13797" y="17342"/>
                  </a:cubicBezTo>
                  <a:cubicBezTo>
                    <a:pt x="16718" y="17342"/>
                    <a:pt x="19639" y="17297"/>
                    <a:pt x="22561" y="17228"/>
                  </a:cubicBezTo>
                  <a:lnTo>
                    <a:pt x="22561" y="17228"/>
                  </a:lnTo>
                  <a:cubicBezTo>
                    <a:pt x="22370" y="17355"/>
                    <a:pt x="22179" y="17482"/>
                    <a:pt x="21988" y="17594"/>
                  </a:cubicBezTo>
                  <a:lnTo>
                    <a:pt x="21591" y="17784"/>
                  </a:lnTo>
                  <a:cubicBezTo>
                    <a:pt x="21397" y="17868"/>
                    <a:pt x="21517" y="18120"/>
                    <a:pt x="21699" y="18120"/>
                  </a:cubicBezTo>
                  <a:cubicBezTo>
                    <a:pt x="21725" y="18120"/>
                    <a:pt x="21753" y="18115"/>
                    <a:pt x="21782" y="18102"/>
                  </a:cubicBezTo>
                  <a:cubicBezTo>
                    <a:pt x="21925" y="18039"/>
                    <a:pt x="22068" y="17975"/>
                    <a:pt x="22195" y="17912"/>
                  </a:cubicBezTo>
                  <a:lnTo>
                    <a:pt x="23706" y="17180"/>
                  </a:lnTo>
                  <a:cubicBezTo>
                    <a:pt x="23876" y="17087"/>
                    <a:pt x="23820" y="16814"/>
                    <a:pt x="23627" y="16814"/>
                  </a:cubicBezTo>
                  <a:cubicBezTo>
                    <a:pt x="23621" y="16814"/>
                    <a:pt x="23616" y="16814"/>
                    <a:pt x="23610" y="16815"/>
                  </a:cubicBezTo>
                  <a:lnTo>
                    <a:pt x="23562" y="16815"/>
                  </a:lnTo>
                  <a:cubicBezTo>
                    <a:pt x="23658" y="16703"/>
                    <a:pt x="23610" y="16528"/>
                    <a:pt x="23467" y="16481"/>
                  </a:cubicBezTo>
                  <a:lnTo>
                    <a:pt x="22450" y="16195"/>
                  </a:lnTo>
                  <a:cubicBezTo>
                    <a:pt x="22243" y="16195"/>
                    <a:pt x="22179" y="16465"/>
                    <a:pt x="22354" y="16560"/>
                  </a:cubicBezTo>
                  <a:lnTo>
                    <a:pt x="23070" y="16767"/>
                  </a:lnTo>
                  <a:lnTo>
                    <a:pt x="23006" y="16815"/>
                  </a:lnTo>
                  <a:cubicBezTo>
                    <a:pt x="20863" y="16863"/>
                    <a:pt x="18721" y="16882"/>
                    <a:pt x="16574" y="16882"/>
                  </a:cubicBezTo>
                  <a:cubicBezTo>
                    <a:pt x="15217" y="16882"/>
                    <a:pt x="13858" y="16875"/>
                    <a:pt x="12497" y="16862"/>
                  </a:cubicBezTo>
                  <a:cubicBezTo>
                    <a:pt x="12497" y="15718"/>
                    <a:pt x="12449" y="14557"/>
                    <a:pt x="12401" y="13396"/>
                  </a:cubicBezTo>
                  <a:cubicBezTo>
                    <a:pt x="12672" y="13174"/>
                    <a:pt x="12926" y="12951"/>
                    <a:pt x="13180" y="12697"/>
                  </a:cubicBezTo>
                  <a:cubicBezTo>
                    <a:pt x="16567" y="9342"/>
                    <a:pt x="18109" y="4699"/>
                    <a:pt x="19381" y="216"/>
                  </a:cubicBezTo>
                  <a:cubicBezTo>
                    <a:pt x="19410" y="83"/>
                    <a:pt x="19307" y="1"/>
                    <a:pt x="1920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1116700" y="4927350"/>
              <a:ext cx="6775" cy="24575"/>
            </a:xfrm>
            <a:custGeom>
              <a:avLst/>
              <a:gdLst/>
              <a:ahLst/>
              <a:cxnLst/>
              <a:rect l="l" t="t" r="r" b="b"/>
              <a:pathLst>
                <a:path w="271" h="983" extrusionOk="0">
                  <a:moveTo>
                    <a:pt x="135" y="1"/>
                  </a:moveTo>
                  <a:cubicBezTo>
                    <a:pt x="91" y="1"/>
                    <a:pt x="48" y="24"/>
                    <a:pt x="32" y="72"/>
                  </a:cubicBezTo>
                  <a:cubicBezTo>
                    <a:pt x="0" y="326"/>
                    <a:pt x="0" y="597"/>
                    <a:pt x="0" y="851"/>
                  </a:cubicBezTo>
                  <a:cubicBezTo>
                    <a:pt x="0" y="939"/>
                    <a:pt x="68" y="982"/>
                    <a:pt x="135" y="982"/>
                  </a:cubicBezTo>
                  <a:cubicBezTo>
                    <a:pt x="203" y="982"/>
                    <a:pt x="270" y="939"/>
                    <a:pt x="270" y="851"/>
                  </a:cubicBezTo>
                  <a:cubicBezTo>
                    <a:pt x="270" y="597"/>
                    <a:pt x="254" y="326"/>
                    <a:pt x="239" y="72"/>
                  </a:cubicBezTo>
                  <a:cubicBezTo>
                    <a:pt x="223" y="24"/>
                    <a:pt x="179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1115100" y="4972675"/>
              <a:ext cx="6375" cy="28725"/>
            </a:xfrm>
            <a:custGeom>
              <a:avLst/>
              <a:gdLst/>
              <a:ahLst/>
              <a:cxnLst/>
              <a:rect l="l" t="t" r="r" b="b"/>
              <a:pathLst>
                <a:path w="255" h="1149" extrusionOk="0">
                  <a:moveTo>
                    <a:pt x="120" y="0"/>
                  </a:moveTo>
                  <a:cubicBezTo>
                    <a:pt x="84" y="0"/>
                    <a:pt x="48" y="24"/>
                    <a:pt x="48" y="72"/>
                  </a:cubicBezTo>
                  <a:cubicBezTo>
                    <a:pt x="16" y="390"/>
                    <a:pt x="0" y="723"/>
                    <a:pt x="16" y="1041"/>
                  </a:cubicBezTo>
                  <a:cubicBezTo>
                    <a:pt x="16" y="1113"/>
                    <a:pt x="72" y="1149"/>
                    <a:pt x="128" y="1149"/>
                  </a:cubicBezTo>
                  <a:cubicBezTo>
                    <a:pt x="183" y="1149"/>
                    <a:pt x="239" y="1113"/>
                    <a:pt x="239" y="1041"/>
                  </a:cubicBezTo>
                  <a:cubicBezTo>
                    <a:pt x="255" y="723"/>
                    <a:pt x="239" y="390"/>
                    <a:pt x="191" y="72"/>
                  </a:cubicBezTo>
                  <a:cubicBezTo>
                    <a:pt x="191" y="24"/>
                    <a:pt x="155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1113675" y="5024025"/>
              <a:ext cx="7800" cy="22650"/>
            </a:xfrm>
            <a:custGeom>
              <a:avLst/>
              <a:gdLst/>
              <a:ahLst/>
              <a:cxnLst/>
              <a:rect l="l" t="t" r="r" b="b"/>
              <a:pathLst>
                <a:path w="312" h="906" extrusionOk="0">
                  <a:moveTo>
                    <a:pt x="179" y="1"/>
                  </a:moveTo>
                  <a:cubicBezTo>
                    <a:pt x="133" y="1"/>
                    <a:pt x="89" y="29"/>
                    <a:pt x="89" y="84"/>
                  </a:cubicBezTo>
                  <a:cubicBezTo>
                    <a:pt x="89" y="323"/>
                    <a:pt x="57" y="546"/>
                    <a:pt x="10" y="768"/>
                  </a:cubicBezTo>
                  <a:cubicBezTo>
                    <a:pt x="0" y="854"/>
                    <a:pt x="65" y="905"/>
                    <a:pt x="129" y="905"/>
                  </a:cubicBezTo>
                  <a:cubicBezTo>
                    <a:pt x="171" y="905"/>
                    <a:pt x="213" y="883"/>
                    <a:pt x="232" y="832"/>
                  </a:cubicBezTo>
                  <a:cubicBezTo>
                    <a:pt x="296" y="593"/>
                    <a:pt x="312" y="339"/>
                    <a:pt x="280" y="84"/>
                  </a:cubicBezTo>
                  <a:cubicBezTo>
                    <a:pt x="272" y="29"/>
                    <a:pt x="224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1112725" y="5070800"/>
              <a:ext cx="8175" cy="36075"/>
            </a:xfrm>
            <a:custGeom>
              <a:avLst/>
              <a:gdLst/>
              <a:ahLst/>
              <a:cxnLst/>
              <a:rect l="l" t="t" r="r" b="b"/>
              <a:pathLst>
                <a:path w="327" h="1443" extrusionOk="0">
                  <a:moveTo>
                    <a:pt x="170" y="0"/>
                  </a:moveTo>
                  <a:cubicBezTo>
                    <a:pt x="123" y="0"/>
                    <a:pt x="72" y="32"/>
                    <a:pt x="64" y="90"/>
                  </a:cubicBezTo>
                  <a:cubicBezTo>
                    <a:pt x="0" y="519"/>
                    <a:pt x="16" y="948"/>
                    <a:pt x="95" y="1361"/>
                  </a:cubicBezTo>
                  <a:cubicBezTo>
                    <a:pt x="102" y="1417"/>
                    <a:pt x="149" y="1442"/>
                    <a:pt x="198" y="1442"/>
                  </a:cubicBezTo>
                  <a:cubicBezTo>
                    <a:pt x="261" y="1442"/>
                    <a:pt x="327" y="1401"/>
                    <a:pt x="318" y="1330"/>
                  </a:cubicBezTo>
                  <a:cubicBezTo>
                    <a:pt x="270" y="916"/>
                    <a:pt x="254" y="503"/>
                    <a:pt x="254" y="90"/>
                  </a:cubicBezTo>
                  <a:cubicBezTo>
                    <a:pt x="254" y="28"/>
                    <a:pt x="214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1117075" y="5123300"/>
              <a:ext cx="6400" cy="30200"/>
            </a:xfrm>
            <a:custGeom>
              <a:avLst/>
              <a:gdLst/>
              <a:ahLst/>
              <a:cxnLst/>
              <a:rect l="l" t="t" r="r" b="b"/>
              <a:pathLst>
                <a:path w="256" h="1208" extrusionOk="0">
                  <a:moveTo>
                    <a:pt x="184" y="1"/>
                  </a:moveTo>
                  <a:cubicBezTo>
                    <a:pt x="148" y="1"/>
                    <a:pt x="112" y="25"/>
                    <a:pt x="112" y="72"/>
                  </a:cubicBezTo>
                  <a:cubicBezTo>
                    <a:pt x="65" y="406"/>
                    <a:pt x="17" y="756"/>
                    <a:pt x="1" y="1106"/>
                  </a:cubicBezTo>
                  <a:cubicBezTo>
                    <a:pt x="1" y="1175"/>
                    <a:pt x="50" y="1207"/>
                    <a:pt x="100" y="1207"/>
                  </a:cubicBezTo>
                  <a:cubicBezTo>
                    <a:pt x="153" y="1207"/>
                    <a:pt x="208" y="1171"/>
                    <a:pt x="208" y="1106"/>
                  </a:cubicBezTo>
                  <a:cubicBezTo>
                    <a:pt x="239" y="756"/>
                    <a:pt x="239" y="406"/>
                    <a:pt x="255" y="72"/>
                  </a:cubicBezTo>
                  <a:cubicBezTo>
                    <a:pt x="255" y="25"/>
                    <a:pt x="220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1115800" y="5176650"/>
              <a:ext cx="7275" cy="26950"/>
            </a:xfrm>
            <a:custGeom>
              <a:avLst/>
              <a:gdLst/>
              <a:ahLst/>
              <a:cxnLst/>
              <a:rect l="l" t="t" r="r" b="b"/>
              <a:pathLst>
                <a:path w="291" h="1078" extrusionOk="0">
                  <a:moveTo>
                    <a:pt x="158" y="1"/>
                  </a:moveTo>
                  <a:cubicBezTo>
                    <a:pt x="125" y="1"/>
                    <a:pt x="92" y="25"/>
                    <a:pt x="84" y="69"/>
                  </a:cubicBezTo>
                  <a:cubicBezTo>
                    <a:pt x="84" y="371"/>
                    <a:pt x="68" y="657"/>
                    <a:pt x="20" y="959"/>
                  </a:cubicBezTo>
                  <a:cubicBezTo>
                    <a:pt x="1" y="1027"/>
                    <a:pt x="58" y="1077"/>
                    <a:pt x="113" y="1077"/>
                  </a:cubicBezTo>
                  <a:cubicBezTo>
                    <a:pt x="148" y="1077"/>
                    <a:pt x="183" y="1057"/>
                    <a:pt x="195" y="1007"/>
                  </a:cubicBezTo>
                  <a:cubicBezTo>
                    <a:pt x="290" y="689"/>
                    <a:pt x="290" y="371"/>
                    <a:pt x="227" y="53"/>
                  </a:cubicBezTo>
                  <a:cubicBezTo>
                    <a:pt x="213" y="17"/>
                    <a:pt x="185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1116050" y="5223450"/>
              <a:ext cx="7025" cy="22250"/>
            </a:xfrm>
            <a:custGeom>
              <a:avLst/>
              <a:gdLst/>
              <a:ahLst/>
              <a:cxnLst/>
              <a:rect l="l" t="t" r="r" b="b"/>
              <a:pathLst>
                <a:path w="281" h="890" extrusionOk="0">
                  <a:moveTo>
                    <a:pt x="93" y="1"/>
                  </a:moveTo>
                  <a:cubicBezTo>
                    <a:pt x="47" y="1"/>
                    <a:pt x="1" y="39"/>
                    <a:pt x="10" y="105"/>
                  </a:cubicBezTo>
                  <a:cubicBezTo>
                    <a:pt x="58" y="327"/>
                    <a:pt x="74" y="550"/>
                    <a:pt x="42" y="788"/>
                  </a:cubicBezTo>
                  <a:cubicBezTo>
                    <a:pt x="33" y="852"/>
                    <a:pt x="101" y="889"/>
                    <a:pt x="162" y="889"/>
                  </a:cubicBezTo>
                  <a:cubicBezTo>
                    <a:pt x="207" y="889"/>
                    <a:pt x="249" y="868"/>
                    <a:pt x="249" y="820"/>
                  </a:cubicBezTo>
                  <a:cubicBezTo>
                    <a:pt x="280" y="566"/>
                    <a:pt x="265" y="295"/>
                    <a:pt x="169" y="57"/>
                  </a:cubicBezTo>
                  <a:cubicBezTo>
                    <a:pt x="156" y="18"/>
                    <a:pt x="125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1120675" y="5264025"/>
              <a:ext cx="6375" cy="22375"/>
            </a:xfrm>
            <a:custGeom>
              <a:avLst/>
              <a:gdLst/>
              <a:ahLst/>
              <a:cxnLst/>
              <a:rect l="l" t="t" r="r" b="b"/>
              <a:pathLst>
                <a:path w="255" h="895" extrusionOk="0">
                  <a:moveTo>
                    <a:pt x="143" y="0"/>
                  </a:moveTo>
                  <a:cubicBezTo>
                    <a:pt x="107" y="0"/>
                    <a:pt x="72" y="24"/>
                    <a:pt x="64" y="72"/>
                  </a:cubicBezTo>
                  <a:cubicBezTo>
                    <a:pt x="32" y="310"/>
                    <a:pt x="0" y="549"/>
                    <a:pt x="0" y="787"/>
                  </a:cubicBezTo>
                  <a:cubicBezTo>
                    <a:pt x="8" y="859"/>
                    <a:pt x="64" y="894"/>
                    <a:pt x="119" y="894"/>
                  </a:cubicBezTo>
                  <a:cubicBezTo>
                    <a:pt x="175" y="894"/>
                    <a:pt x="231" y="859"/>
                    <a:pt x="239" y="787"/>
                  </a:cubicBezTo>
                  <a:cubicBezTo>
                    <a:pt x="254" y="549"/>
                    <a:pt x="239" y="310"/>
                    <a:pt x="223" y="72"/>
                  </a:cubicBezTo>
                  <a:cubicBezTo>
                    <a:pt x="215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124650" y="5293625"/>
              <a:ext cx="8200" cy="11450"/>
            </a:xfrm>
            <a:custGeom>
              <a:avLst/>
              <a:gdLst/>
              <a:ahLst/>
              <a:cxnLst/>
              <a:rect l="l" t="t" r="r" b="b"/>
              <a:pathLst>
                <a:path w="328" h="458" extrusionOk="0">
                  <a:moveTo>
                    <a:pt x="72" y="1"/>
                  </a:moveTo>
                  <a:cubicBezTo>
                    <a:pt x="44" y="1"/>
                    <a:pt x="16" y="16"/>
                    <a:pt x="16" y="48"/>
                  </a:cubicBezTo>
                  <a:cubicBezTo>
                    <a:pt x="0" y="191"/>
                    <a:pt x="48" y="319"/>
                    <a:pt x="127" y="414"/>
                  </a:cubicBezTo>
                  <a:cubicBezTo>
                    <a:pt x="150" y="445"/>
                    <a:pt x="177" y="458"/>
                    <a:pt x="203" y="458"/>
                  </a:cubicBezTo>
                  <a:cubicBezTo>
                    <a:pt x="269" y="458"/>
                    <a:pt x="328" y="376"/>
                    <a:pt x="270" y="319"/>
                  </a:cubicBezTo>
                  <a:cubicBezTo>
                    <a:pt x="191" y="239"/>
                    <a:pt x="127" y="160"/>
                    <a:pt x="127" y="48"/>
                  </a:cubicBezTo>
                  <a:cubicBezTo>
                    <a:pt x="127" y="16"/>
                    <a:pt x="99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46"/>
          <p:cNvGrpSpPr/>
          <p:nvPr/>
        </p:nvGrpSpPr>
        <p:grpSpPr>
          <a:xfrm>
            <a:off x="2681742" y="4052276"/>
            <a:ext cx="657294" cy="486990"/>
            <a:chOff x="7517225" y="4043075"/>
            <a:chExt cx="887156" cy="660684"/>
          </a:xfrm>
        </p:grpSpPr>
        <p:sp>
          <p:nvSpPr>
            <p:cNvPr id="348" name="Google Shape;348;p46"/>
            <p:cNvSpPr/>
            <p:nvPr/>
          </p:nvSpPr>
          <p:spPr>
            <a:xfrm>
              <a:off x="7616049" y="4043075"/>
              <a:ext cx="788332" cy="565054"/>
            </a:xfrm>
            <a:custGeom>
              <a:avLst/>
              <a:gdLst/>
              <a:ahLst/>
              <a:cxnLst/>
              <a:rect l="l" t="t" r="r" b="b"/>
              <a:pathLst>
                <a:path w="22466" h="16103" extrusionOk="0">
                  <a:moveTo>
                    <a:pt x="11114" y="3559"/>
                  </a:moveTo>
                  <a:cubicBezTo>
                    <a:pt x="12036" y="4656"/>
                    <a:pt x="12894" y="5784"/>
                    <a:pt x="13737" y="6929"/>
                  </a:cubicBezTo>
                  <a:cubicBezTo>
                    <a:pt x="13419" y="7231"/>
                    <a:pt x="13085" y="7517"/>
                    <a:pt x="12751" y="7804"/>
                  </a:cubicBezTo>
                  <a:cubicBezTo>
                    <a:pt x="12449" y="7549"/>
                    <a:pt x="12147" y="7311"/>
                    <a:pt x="11829" y="7072"/>
                  </a:cubicBezTo>
                  <a:cubicBezTo>
                    <a:pt x="11193" y="6564"/>
                    <a:pt x="10509" y="6102"/>
                    <a:pt x="9842" y="5626"/>
                  </a:cubicBezTo>
                  <a:cubicBezTo>
                    <a:pt x="10271" y="4942"/>
                    <a:pt x="10684" y="4242"/>
                    <a:pt x="11114" y="3559"/>
                  </a:cubicBezTo>
                  <a:close/>
                  <a:moveTo>
                    <a:pt x="13975" y="7247"/>
                  </a:moveTo>
                  <a:cubicBezTo>
                    <a:pt x="14707" y="8281"/>
                    <a:pt x="15438" y="9314"/>
                    <a:pt x="16169" y="10348"/>
                  </a:cubicBezTo>
                  <a:lnTo>
                    <a:pt x="15502" y="10348"/>
                  </a:lnTo>
                  <a:cubicBezTo>
                    <a:pt x="14707" y="9537"/>
                    <a:pt x="13896" y="8774"/>
                    <a:pt x="13037" y="8042"/>
                  </a:cubicBezTo>
                  <a:lnTo>
                    <a:pt x="13975" y="7247"/>
                  </a:lnTo>
                  <a:close/>
                  <a:moveTo>
                    <a:pt x="21925" y="506"/>
                  </a:moveTo>
                  <a:lnTo>
                    <a:pt x="21925" y="506"/>
                  </a:lnTo>
                  <a:cubicBezTo>
                    <a:pt x="21861" y="2175"/>
                    <a:pt x="21830" y="3861"/>
                    <a:pt x="21861" y="5530"/>
                  </a:cubicBezTo>
                  <a:cubicBezTo>
                    <a:pt x="21877" y="7104"/>
                    <a:pt x="21782" y="8821"/>
                    <a:pt x="22100" y="10363"/>
                  </a:cubicBezTo>
                  <a:cubicBezTo>
                    <a:pt x="21737" y="10367"/>
                    <a:pt x="21374" y="10368"/>
                    <a:pt x="21011" y="10368"/>
                  </a:cubicBezTo>
                  <a:cubicBezTo>
                    <a:pt x="19557" y="10368"/>
                    <a:pt x="18096" y="10348"/>
                    <a:pt x="16646" y="10348"/>
                  </a:cubicBezTo>
                  <a:cubicBezTo>
                    <a:pt x="15851" y="9235"/>
                    <a:pt x="15057" y="8106"/>
                    <a:pt x="14262" y="7009"/>
                  </a:cubicBezTo>
                  <a:cubicBezTo>
                    <a:pt x="16805" y="4815"/>
                    <a:pt x="19349" y="2652"/>
                    <a:pt x="21925" y="506"/>
                  </a:cubicBezTo>
                  <a:close/>
                  <a:moveTo>
                    <a:pt x="12735" y="8297"/>
                  </a:moveTo>
                  <a:cubicBezTo>
                    <a:pt x="13498" y="8948"/>
                    <a:pt x="14246" y="9632"/>
                    <a:pt x="14961" y="10348"/>
                  </a:cubicBezTo>
                  <a:cubicBezTo>
                    <a:pt x="13339" y="10363"/>
                    <a:pt x="11734" y="10411"/>
                    <a:pt x="10128" y="10522"/>
                  </a:cubicBezTo>
                  <a:cubicBezTo>
                    <a:pt x="11002" y="9775"/>
                    <a:pt x="11877" y="9044"/>
                    <a:pt x="12735" y="8297"/>
                  </a:cubicBezTo>
                  <a:close/>
                  <a:moveTo>
                    <a:pt x="6503" y="3416"/>
                  </a:moveTo>
                  <a:cubicBezTo>
                    <a:pt x="7377" y="4274"/>
                    <a:pt x="8331" y="5053"/>
                    <a:pt x="9333" y="5737"/>
                  </a:cubicBezTo>
                  <a:cubicBezTo>
                    <a:pt x="8125" y="7772"/>
                    <a:pt x="6948" y="9839"/>
                    <a:pt x="5819" y="11937"/>
                  </a:cubicBezTo>
                  <a:cubicBezTo>
                    <a:pt x="5226" y="11932"/>
                    <a:pt x="4634" y="11929"/>
                    <a:pt x="4043" y="11929"/>
                  </a:cubicBezTo>
                  <a:cubicBezTo>
                    <a:pt x="2860" y="11929"/>
                    <a:pt x="1680" y="11943"/>
                    <a:pt x="493" y="11985"/>
                  </a:cubicBezTo>
                  <a:cubicBezTo>
                    <a:pt x="2671" y="9282"/>
                    <a:pt x="4547" y="6277"/>
                    <a:pt x="6503" y="3416"/>
                  </a:cubicBezTo>
                  <a:close/>
                  <a:moveTo>
                    <a:pt x="9651" y="5959"/>
                  </a:moveTo>
                  <a:cubicBezTo>
                    <a:pt x="10223" y="6357"/>
                    <a:pt x="10780" y="6754"/>
                    <a:pt x="11336" y="7168"/>
                  </a:cubicBezTo>
                  <a:cubicBezTo>
                    <a:pt x="11718" y="7470"/>
                    <a:pt x="12099" y="7772"/>
                    <a:pt x="12465" y="8074"/>
                  </a:cubicBezTo>
                  <a:cubicBezTo>
                    <a:pt x="11527" y="8885"/>
                    <a:pt x="10621" y="9712"/>
                    <a:pt x="9699" y="10554"/>
                  </a:cubicBezTo>
                  <a:cubicBezTo>
                    <a:pt x="9619" y="10570"/>
                    <a:pt x="9603" y="10681"/>
                    <a:pt x="9683" y="10729"/>
                  </a:cubicBezTo>
                  <a:cubicBezTo>
                    <a:pt x="9701" y="10757"/>
                    <a:pt x="9736" y="10774"/>
                    <a:pt x="9774" y="10774"/>
                  </a:cubicBezTo>
                  <a:cubicBezTo>
                    <a:pt x="9801" y="10774"/>
                    <a:pt x="9831" y="10765"/>
                    <a:pt x="9858" y="10745"/>
                  </a:cubicBezTo>
                  <a:cubicBezTo>
                    <a:pt x="11195" y="10836"/>
                    <a:pt x="12542" y="10870"/>
                    <a:pt x="13884" y="10870"/>
                  </a:cubicBezTo>
                  <a:cubicBezTo>
                    <a:pt x="14408" y="10870"/>
                    <a:pt x="14932" y="10865"/>
                    <a:pt x="15454" y="10856"/>
                  </a:cubicBezTo>
                  <a:cubicBezTo>
                    <a:pt x="15820" y="11238"/>
                    <a:pt x="16154" y="11604"/>
                    <a:pt x="16503" y="11985"/>
                  </a:cubicBezTo>
                  <a:cubicBezTo>
                    <a:pt x="15144" y="11953"/>
                    <a:pt x="13781" y="11945"/>
                    <a:pt x="12417" y="11945"/>
                  </a:cubicBezTo>
                  <a:cubicBezTo>
                    <a:pt x="11054" y="11945"/>
                    <a:pt x="9691" y="11953"/>
                    <a:pt x="8331" y="11953"/>
                  </a:cubicBezTo>
                  <a:cubicBezTo>
                    <a:pt x="7632" y="11953"/>
                    <a:pt x="6916" y="11953"/>
                    <a:pt x="6201" y="11937"/>
                  </a:cubicBezTo>
                  <a:cubicBezTo>
                    <a:pt x="7330" y="9934"/>
                    <a:pt x="8474" y="7931"/>
                    <a:pt x="9651" y="5959"/>
                  </a:cubicBezTo>
                  <a:close/>
                  <a:moveTo>
                    <a:pt x="16535" y="10856"/>
                  </a:moveTo>
                  <a:cubicBezTo>
                    <a:pt x="17648" y="12414"/>
                    <a:pt x="18793" y="13973"/>
                    <a:pt x="20017" y="15451"/>
                  </a:cubicBezTo>
                  <a:cubicBezTo>
                    <a:pt x="17267" y="15578"/>
                    <a:pt x="14532" y="15658"/>
                    <a:pt x="11781" y="15690"/>
                  </a:cubicBezTo>
                  <a:cubicBezTo>
                    <a:pt x="10430" y="15721"/>
                    <a:pt x="9079" y="15721"/>
                    <a:pt x="7743" y="15721"/>
                  </a:cubicBezTo>
                  <a:cubicBezTo>
                    <a:pt x="7017" y="15721"/>
                    <a:pt x="6268" y="15680"/>
                    <a:pt x="5523" y="15680"/>
                  </a:cubicBezTo>
                  <a:cubicBezTo>
                    <a:pt x="5045" y="15680"/>
                    <a:pt x="4569" y="15697"/>
                    <a:pt x="4102" y="15753"/>
                  </a:cubicBezTo>
                  <a:cubicBezTo>
                    <a:pt x="4722" y="14608"/>
                    <a:pt x="5358" y="13464"/>
                    <a:pt x="5994" y="12335"/>
                  </a:cubicBezTo>
                  <a:lnTo>
                    <a:pt x="8331" y="12335"/>
                  </a:lnTo>
                  <a:cubicBezTo>
                    <a:pt x="10320" y="12335"/>
                    <a:pt x="12309" y="12369"/>
                    <a:pt x="14292" y="12369"/>
                  </a:cubicBezTo>
                  <a:cubicBezTo>
                    <a:pt x="15035" y="12369"/>
                    <a:pt x="15778" y="12364"/>
                    <a:pt x="16519" y="12351"/>
                  </a:cubicBezTo>
                  <a:cubicBezTo>
                    <a:pt x="16646" y="12351"/>
                    <a:pt x="16742" y="12224"/>
                    <a:pt x="16694" y="12112"/>
                  </a:cubicBezTo>
                  <a:cubicBezTo>
                    <a:pt x="16853" y="12096"/>
                    <a:pt x="16933" y="11906"/>
                    <a:pt x="16821" y="11778"/>
                  </a:cubicBezTo>
                  <a:cubicBezTo>
                    <a:pt x="16551" y="11460"/>
                    <a:pt x="16265" y="11158"/>
                    <a:pt x="15979" y="10856"/>
                  </a:cubicBezTo>
                  <a:close/>
                  <a:moveTo>
                    <a:pt x="22135" y="0"/>
                  </a:moveTo>
                  <a:cubicBezTo>
                    <a:pt x="22102" y="0"/>
                    <a:pt x="22068" y="9"/>
                    <a:pt x="22036" y="29"/>
                  </a:cubicBezTo>
                  <a:cubicBezTo>
                    <a:pt x="22019" y="25"/>
                    <a:pt x="22002" y="23"/>
                    <a:pt x="21985" y="23"/>
                  </a:cubicBezTo>
                  <a:cubicBezTo>
                    <a:pt x="21940" y="23"/>
                    <a:pt x="21896" y="38"/>
                    <a:pt x="21861" y="61"/>
                  </a:cubicBezTo>
                  <a:cubicBezTo>
                    <a:pt x="19238" y="2255"/>
                    <a:pt x="16615" y="4433"/>
                    <a:pt x="14039" y="6691"/>
                  </a:cubicBezTo>
                  <a:cubicBezTo>
                    <a:pt x="13133" y="5467"/>
                    <a:pt x="12211" y="4258"/>
                    <a:pt x="11225" y="3098"/>
                  </a:cubicBezTo>
                  <a:cubicBezTo>
                    <a:pt x="11184" y="3063"/>
                    <a:pt x="11133" y="3047"/>
                    <a:pt x="11085" y="3047"/>
                  </a:cubicBezTo>
                  <a:cubicBezTo>
                    <a:pt x="11021" y="3047"/>
                    <a:pt x="10959" y="3075"/>
                    <a:pt x="10923" y="3129"/>
                  </a:cubicBezTo>
                  <a:cubicBezTo>
                    <a:pt x="10462" y="3893"/>
                    <a:pt x="10001" y="4656"/>
                    <a:pt x="9540" y="5419"/>
                  </a:cubicBezTo>
                  <a:cubicBezTo>
                    <a:pt x="8490" y="4703"/>
                    <a:pt x="7504" y="3877"/>
                    <a:pt x="6614" y="2970"/>
                  </a:cubicBezTo>
                  <a:cubicBezTo>
                    <a:pt x="6581" y="2937"/>
                    <a:pt x="6537" y="2921"/>
                    <a:pt x="6492" y="2921"/>
                  </a:cubicBezTo>
                  <a:cubicBezTo>
                    <a:pt x="6429" y="2921"/>
                    <a:pt x="6365" y="2953"/>
                    <a:pt x="6328" y="3018"/>
                  </a:cubicBezTo>
                  <a:cubicBezTo>
                    <a:pt x="4277" y="5991"/>
                    <a:pt x="2290" y="9060"/>
                    <a:pt x="159" y="11985"/>
                  </a:cubicBezTo>
                  <a:lnTo>
                    <a:pt x="143" y="11985"/>
                  </a:lnTo>
                  <a:cubicBezTo>
                    <a:pt x="0" y="12017"/>
                    <a:pt x="0" y="12208"/>
                    <a:pt x="143" y="12224"/>
                  </a:cubicBezTo>
                  <a:lnTo>
                    <a:pt x="255" y="12224"/>
                  </a:lnTo>
                  <a:cubicBezTo>
                    <a:pt x="2035" y="12319"/>
                    <a:pt x="3832" y="12319"/>
                    <a:pt x="5597" y="12319"/>
                  </a:cubicBezTo>
                  <a:cubicBezTo>
                    <a:pt x="4977" y="13511"/>
                    <a:pt x="4356" y="14704"/>
                    <a:pt x="3752" y="15896"/>
                  </a:cubicBezTo>
                  <a:cubicBezTo>
                    <a:pt x="3708" y="15995"/>
                    <a:pt x="3786" y="16079"/>
                    <a:pt x="3865" y="16079"/>
                  </a:cubicBezTo>
                  <a:cubicBezTo>
                    <a:pt x="3900" y="16079"/>
                    <a:pt x="3935" y="16063"/>
                    <a:pt x="3959" y="16024"/>
                  </a:cubicBezTo>
                  <a:lnTo>
                    <a:pt x="3991" y="15960"/>
                  </a:lnTo>
                  <a:cubicBezTo>
                    <a:pt x="4674" y="16077"/>
                    <a:pt x="5387" y="16102"/>
                    <a:pt x="6100" y="16102"/>
                  </a:cubicBezTo>
                  <a:cubicBezTo>
                    <a:pt x="6648" y="16102"/>
                    <a:pt x="7195" y="16087"/>
                    <a:pt x="7727" y="16087"/>
                  </a:cubicBezTo>
                  <a:cubicBezTo>
                    <a:pt x="9079" y="16087"/>
                    <a:pt x="10414" y="16087"/>
                    <a:pt x="11765" y="16071"/>
                  </a:cubicBezTo>
                  <a:cubicBezTo>
                    <a:pt x="14516" y="16039"/>
                    <a:pt x="17267" y="15960"/>
                    <a:pt x="20017" y="15833"/>
                  </a:cubicBezTo>
                  <a:cubicBezTo>
                    <a:pt x="20112" y="15817"/>
                    <a:pt x="20192" y="15737"/>
                    <a:pt x="20192" y="15642"/>
                  </a:cubicBezTo>
                  <a:cubicBezTo>
                    <a:pt x="20210" y="15646"/>
                    <a:pt x="20227" y="15649"/>
                    <a:pt x="20244" y="15649"/>
                  </a:cubicBezTo>
                  <a:cubicBezTo>
                    <a:pt x="20407" y="15649"/>
                    <a:pt x="20514" y="15454"/>
                    <a:pt x="20399" y="15324"/>
                  </a:cubicBezTo>
                  <a:cubicBezTo>
                    <a:pt x="19190" y="13877"/>
                    <a:pt x="18077" y="12367"/>
                    <a:pt x="16980" y="10840"/>
                  </a:cubicBezTo>
                  <a:cubicBezTo>
                    <a:pt x="18745" y="10809"/>
                    <a:pt x="20510" y="10761"/>
                    <a:pt x="22275" y="10745"/>
                  </a:cubicBezTo>
                  <a:cubicBezTo>
                    <a:pt x="22450" y="10697"/>
                    <a:pt x="22465" y="10443"/>
                    <a:pt x="22307" y="10363"/>
                  </a:cubicBezTo>
                  <a:cubicBezTo>
                    <a:pt x="22450" y="8726"/>
                    <a:pt x="22243" y="6993"/>
                    <a:pt x="22227" y="5339"/>
                  </a:cubicBezTo>
                  <a:cubicBezTo>
                    <a:pt x="22227" y="3622"/>
                    <a:pt x="22259" y="1905"/>
                    <a:pt x="22322" y="188"/>
                  </a:cubicBezTo>
                  <a:cubicBezTo>
                    <a:pt x="22322" y="81"/>
                    <a:pt x="22233" y="0"/>
                    <a:pt x="221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7517225" y="4408184"/>
              <a:ext cx="49687" cy="72987"/>
            </a:xfrm>
            <a:custGeom>
              <a:avLst/>
              <a:gdLst/>
              <a:ahLst/>
              <a:cxnLst/>
              <a:rect l="l" t="t" r="r" b="b"/>
              <a:pathLst>
                <a:path w="1416" h="2080" extrusionOk="0">
                  <a:moveTo>
                    <a:pt x="589" y="610"/>
                  </a:moveTo>
                  <a:cubicBezTo>
                    <a:pt x="653" y="737"/>
                    <a:pt x="700" y="865"/>
                    <a:pt x="748" y="992"/>
                  </a:cubicBezTo>
                  <a:lnTo>
                    <a:pt x="828" y="1167"/>
                  </a:lnTo>
                  <a:cubicBezTo>
                    <a:pt x="685" y="1183"/>
                    <a:pt x="557" y="1199"/>
                    <a:pt x="414" y="1214"/>
                  </a:cubicBezTo>
                  <a:cubicBezTo>
                    <a:pt x="462" y="1008"/>
                    <a:pt x="526" y="817"/>
                    <a:pt x="589" y="610"/>
                  </a:cubicBezTo>
                  <a:close/>
                  <a:moveTo>
                    <a:pt x="561" y="1"/>
                  </a:moveTo>
                  <a:cubicBezTo>
                    <a:pt x="488" y="1"/>
                    <a:pt x="416" y="45"/>
                    <a:pt x="398" y="133"/>
                  </a:cubicBezTo>
                  <a:cubicBezTo>
                    <a:pt x="255" y="499"/>
                    <a:pt x="144" y="881"/>
                    <a:pt x="80" y="1278"/>
                  </a:cubicBezTo>
                  <a:cubicBezTo>
                    <a:pt x="33" y="1326"/>
                    <a:pt x="17" y="1389"/>
                    <a:pt x="49" y="1437"/>
                  </a:cubicBezTo>
                  <a:cubicBezTo>
                    <a:pt x="17" y="1612"/>
                    <a:pt x="1" y="1787"/>
                    <a:pt x="1" y="1946"/>
                  </a:cubicBezTo>
                  <a:cubicBezTo>
                    <a:pt x="1" y="2029"/>
                    <a:pt x="76" y="2080"/>
                    <a:pt x="145" y="2080"/>
                  </a:cubicBezTo>
                  <a:cubicBezTo>
                    <a:pt x="195" y="2080"/>
                    <a:pt x="242" y="2053"/>
                    <a:pt x="255" y="1994"/>
                  </a:cubicBezTo>
                  <a:cubicBezTo>
                    <a:pt x="271" y="1835"/>
                    <a:pt x="319" y="1676"/>
                    <a:pt x="351" y="1517"/>
                  </a:cubicBezTo>
                  <a:lnTo>
                    <a:pt x="955" y="1485"/>
                  </a:lnTo>
                  <a:cubicBezTo>
                    <a:pt x="971" y="1517"/>
                    <a:pt x="971" y="1564"/>
                    <a:pt x="987" y="1612"/>
                  </a:cubicBezTo>
                  <a:cubicBezTo>
                    <a:pt x="955" y="1644"/>
                    <a:pt x="923" y="1676"/>
                    <a:pt x="923" y="1723"/>
                  </a:cubicBezTo>
                  <a:lnTo>
                    <a:pt x="923" y="1771"/>
                  </a:lnTo>
                  <a:cubicBezTo>
                    <a:pt x="923" y="1819"/>
                    <a:pt x="955" y="1882"/>
                    <a:pt x="1018" y="1914"/>
                  </a:cubicBezTo>
                  <a:lnTo>
                    <a:pt x="1034" y="1930"/>
                  </a:lnTo>
                  <a:cubicBezTo>
                    <a:pt x="1065" y="1945"/>
                    <a:pt x="1095" y="1952"/>
                    <a:pt x="1125" y="1952"/>
                  </a:cubicBezTo>
                  <a:cubicBezTo>
                    <a:pt x="1188" y="1952"/>
                    <a:pt x="1245" y="1920"/>
                    <a:pt x="1289" y="1866"/>
                  </a:cubicBezTo>
                  <a:cubicBezTo>
                    <a:pt x="1352" y="1723"/>
                    <a:pt x="1368" y="1564"/>
                    <a:pt x="1305" y="1421"/>
                  </a:cubicBezTo>
                  <a:cubicBezTo>
                    <a:pt x="1416" y="1326"/>
                    <a:pt x="1352" y="1151"/>
                    <a:pt x="1209" y="1135"/>
                  </a:cubicBezTo>
                  <a:lnTo>
                    <a:pt x="1193" y="1135"/>
                  </a:lnTo>
                  <a:cubicBezTo>
                    <a:pt x="1193" y="1119"/>
                    <a:pt x="1177" y="1103"/>
                    <a:pt x="1177" y="1087"/>
                  </a:cubicBezTo>
                  <a:cubicBezTo>
                    <a:pt x="1050" y="737"/>
                    <a:pt x="891" y="404"/>
                    <a:pt x="716" y="86"/>
                  </a:cubicBezTo>
                  <a:cubicBezTo>
                    <a:pt x="681" y="29"/>
                    <a:pt x="621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7996527" y="4638772"/>
              <a:ext cx="52460" cy="64987"/>
            </a:xfrm>
            <a:custGeom>
              <a:avLst/>
              <a:gdLst/>
              <a:ahLst/>
              <a:cxnLst/>
              <a:rect l="l" t="t" r="r" b="b"/>
              <a:pathLst>
                <a:path w="1495" h="1852" extrusionOk="0">
                  <a:moveTo>
                    <a:pt x="515" y="230"/>
                  </a:moveTo>
                  <a:cubicBezTo>
                    <a:pt x="585" y="230"/>
                    <a:pt x="656" y="253"/>
                    <a:pt x="716" y="301"/>
                  </a:cubicBezTo>
                  <a:cubicBezTo>
                    <a:pt x="843" y="460"/>
                    <a:pt x="779" y="683"/>
                    <a:pt x="589" y="746"/>
                  </a:cubicBezTo>
                  <a:cubicBezTo>
                    <a:pt x="434" y="792"/>
                    <a:pt x="445" y="1049"/>
                    <a:pt x="620" y="1049"/>
                  </a:cubicBezTo>
                  <a:cubicBezTo>
                    <a:pt x="626" y="1049"/>
                    <a:pt x="631" y="1049"/>
                    <a:pt x="636" y="1048"/>
                  </a:cubicBezTo>
                  <a:lnTo>
                    <a:pt x="668" y="1048"/>
                  </a:lnTo>
                  <a:cubicBezTo>
                    <a:pt x="724" y="1030"/>
                    <a:pt x="780" y="1022"/>
                    <a:pt x="836" y="1022"/>
                  </a:cubicBezTo>
                  <a:cubicBezTo>
                    <a:pt x="875" y="1022"/>
                    <a:pt x="915" y="1026"/>
                    <a:pt x="954" y="1032"/>
                  </a:cubicBezTo>
                  <a:cubicBezTo>
                    <a:pt x="1034" y="1032"/>
                    <a:pt x="1161" y="1080"/>
                    <a:pt x="1129" y="1191"/>
                  </a:cubicBezTo>
                  <a:cubicBezTo>
                    <a:pt x="1113" y="1271"/>
                    <a:pt x="954" y="1318"/>
                    <a:pt x="891" y="1350"/>
                  </a:cubicBezTo>
                  <a:cubicBezTo>
                    <a:pt x="748" y="1382"/>
                    <a:pt x="589" y="1398"/>
                    <a:pt x="445" y="1414"/>
                  </a:cubicBezTo>
                  <a:cubicBezTo>
                    <a:pt x="445" y="1398"/>
                    <a:pt x="430" y="1382"/>
                    <a:pt x="414" y="1366"/>
                  </a:cubicBezTo>
                  <a:cubicBezTo>
                    <a:pt x="414" y="1048"/>
                    <a:pt x="350" y="714"/>
                    <a:pt x="239" y="412"/>
                  </a:cubicBezTo>
                  <a:cubicBezTo>
                    <a:pt x="288" y="293"/>
                    <a:pt x="400" y="230"/>
                    <a:pt x="515" y="230"/>
                  </a:cubicBezTo>
                  <a:close/>
                  <a:moveTo>
                    <a:pt x="577" y="1"/>
                  </a:moveTo>
                  <a:cubicBezTo>
                    <a:pt x="389" y="1"/>
                    <a:pt x="204" y="100"/>
                    <a:pt x="112" y="285"/>
                  </a:cubicBezTo>
                  <a:cubicBezTo>
                    <a:pt x="48" y="285"/>
                    <a:pt x="0" y="333"/>
                    <a:pt x="0" y="396"/>
                  </a:cubicBezTo>
                  <a:cubicBezTo>
                    <a:pt x="64" y="762"/>
                    <a:pt x="80" y="1128"/>
                    <a:pt x="80" y="1493"/>
                  </a:cubicBezTo>
                  <a:cubicBezTo>
                    <a:pt x="80" y="1525"/>
                    <a:pt x="80" y="1557"/>
                    <a:pt x="96" y="1573"/>
                  </a:cubicBezTo>
                  <a:cubicBezTo>
                    <a:pt x="96" y="1589"/>
                    <a:pt x="80" y="1605"/>
                    <a:pt x="80" y="1621"/>
                  </a:cubicBezTo>
                  <a:cubicBezTo>
                    <a:pt x="55" y="1746"/>
                    <a:pt x="148" y="1852"/>
                    <a:pt x="259" y="1852"/>
                  </a:cubicBezTo>
                  <a:cubicBezTo>
                    <a:pt x="289" y="1852"/>
                    <a:pt x="320" y="1844"/>
                    <a:pt x="350" y="1827"/>
                  </a:cubicBezTo>
                  <a:cubicBezTo>
                    <a:pt x="684" y="1605"/>
                    <a:pt x="1479" y="1748"/>
                    <a:pt x="1479" y="1128"/>
                  </a:cubicBezTo>
                  <a:cubicBezTo>
                    <a:pt x="1495" y="857"/>
                    <a:pt x="1256" y="730"/>
                    <a:pt x="1018" y="698"/>
                  </a:cubicBezTo>
                  <a:cubicBezTo>
                    <a:pt x="1097" y="524"/>
                    <a:pt x="1066" y="317"/>
                    <a:pt x="954" y="158"/>
                  </a:cubicBezTo>
                  <a:cubicBezTo>
                    <a:pt x="848" y="52"/>
                    <a:pt x="711" y="1"/>
                    <a:pt x="57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8276359" y="4266070"/>
              <a:ext cx="69443" cy="60390"/>
            </a:xfrm>
            <a:custGeom>
              <a:avLst/>
              <a:gdLst/>
              <a:ahLst/>
              <a:cxnLst/>
              <a:rect l="l" t="t" r="r" b="b"/>
              <a:pathLst>
                <a:path w="1979" h="1721" extrusionOk="0">
                  <a:moveTo>
                    <a:pt x="1458" y="0"/>
                  </a:moveTo>
                  <a:cubicBezTo>
                    <a:pt x="1117" y="0"/>
                    <a:pt x="794" y="112"/>
                    <a:pt x="541" y="336"/>
                  </a:cubicBezTo>
                  <a:cubicBezTo>
                    <a:pt x="286" y="542"/>
                    <a:pt x="0" y="892"/>
                    <a:pt x="175" y="1226"/>
                  </a:cubicBezTo>
                  <a:cubicBezTo>
                    <a:pt x="334" y="1545"/>
                    <a:pt x="745" y="1720"/>
                    <a:pt x="1141" y="1720"/>
                  </a:cubicBezTo>
                  <a:cubicBezTo>
                    <a:pt x="1456" y="1720"/>
                    <a:pt x="1762" y="1609"/>
                    <a:pt x="1924" y="1369"/>
                  </a:cubicBezTo>
                  <a:cubicBezTo>
                    <a:pt x="1979" y="1259"/>
                    <a:pt x="1892" y="1102"/>
                    <a:pt x="1785" y="1102"/>
                  </a:cubicBezTo>
                  <a:cubicBezTo>
                    <a:pt x="1768" y="1102"/>
                    <a:pt x="1751" y="1106"/>
                    <a:pt x="1733" y="1115"/>
                  </a:cubicBezTo>
                  <a:cubicBezTo>
                    <a:pt x="1558" y="1210"/>
                    <a:pt x="1383" y="1274"/>
                    <a:pt x="1193" y="1321"/>
                  </a:cubicBezTo>
                  <a:cubicBezTo>
                    <a:pt x="1153" y="1327"/>
                    <a:pt x="1114" y="1329"/>
                    <a:pt x="1075" y="1329"/>
                  </a:cubicBezTo>
                  <a:cubicBezTo>
                    <a:pt x="881" y="1329"/>
                    <a:pt x="702" y="1263"/>
                    <a:pt x="557" y="1131"/>
                  </a:cubicBezTo>
                  <a:cubicBezTo>
                    <a:pt x="382" y="876"/>
                    <a:pt x="732" y="590"/>
                    <a:pt x="922" y="479"/>
                  </a:cubicBezTo>
                  <a:cubicBezTo>
                    <a:pt x="1113" y="368"/>
                    <a:pt x="1336" y="288"/>
                    <a:pt x="1558" y="272"/>
                  </a:cubicBezTo>
                  <a:cubicBezTo>
                    <a:pt x="1717" y="240"/>
                    <a:pt x="1670" y="18"/>
                    <a:pt x="1527" y="2"/>
                  </a:cubicBezTo>
                  <a:cubicBezTo>
                    <a:pt x="1504" y="1"/>
                    <a:pt x="1481" y="0"/>
                    <a:pt x="145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46"/>
          <p:cNvGrpSpPr/>
          <p:nvPr/>
        </p:nvGrpSpPr>
        <p:grpSpPr>
          <a:xfrm rot="900042">
            <a:off x="4297360" y="4496454"/>
            <a:ext cx="606677" cy="275487"/>
            <a:chOff x="3104387" y="488962"/>
            <a:chExt cx="400988" cy="182088"/>
          </a:xfrm>
        </p:grpSpPr>
        <p:sp>
          <p:nvSpPr>
            <p:cNvPr id="353" name="Google Shape;353;p46"/>
            <p:cNvSpPr/>
            <p:nvPr/>
          </p:nvSpPr>
          <p:spPr>
            <a:xfrm>
              <a:off x="3104387" y="551675"/>
              <a:ext cx="61875" cy="86100"/>
            </a:xfrm>
            <a:custGeom>
              <a:avLst/>
              <a:gdLst/>
              <a:ahLst/>
              <a:cxnLst/>
              <a:rect l="l" t="t" r="r" b="b"/>
              <a:pathLst>
                <a:path w="2475" h="3444" extrusionOk="0">
                  <a:moveTo>
                    <a:pt x="2321" y="0"/>
                  </a:moveTo>
                  <a:cubicBezTo>
                    <a:pt x="2296" y="0"/>
                    <a:pt x="2272" y="10"/>
                    <a:pt x="2252" y="34"/>
                  </a:cubicBezTo>
                  <a:cubicBezTo>
                    <a:pt x="2061" y="272"/>
                    <a:pt x="1886" y="511"/>
                    <a:pt x="1712" y="765"/>
                  </a:cubicBezTo>
                  <a:cubicBezTo>
                    <a:pt x="1616" y="876"/>
                    <a:pt x="1441" y="1067"/>
                    <a:pt x="1314" y="1242"/>
                  </a:cubicBezTo>
                  <a:cubicBezTo>
                    <a:pt x="1187" y="1115"/>
                    <a:pt x="1044" y="988"/>
                    <a:pt x="917" y="845"/>
                  </a:cubicBezTo>
                  <a:cubicBezTo>
                    <a:pt x="694" y="606"/>
                    <a:pt x="456" y="368"/>
                    <a:pt x="233" y="129"/>
                  </a:cubicBezTo>
                  <a:cubicBezTo>
                    <a:pt x="207" y="107"/>
                    <a:pt x="180" y="98"/>
                    <a:pt x="154" y="98"/>
                  </a:cubicBezTo>
                  <a:cubicBezTo>
                    <a:pt x="68" y="98"/>
                    <a:pt x="1" y="202"/>
                    <a:pt x="74" y="288"/>
                  </a:cubicBezTo>
                  <a:cubicBezTo>
                    <a:pt x="265" y="527"/>
                    <a:pt x="487" y="765"/>
                    <a:pt x="694" y="1003"/>
                  </a:cubicBezTo>
                  <a:cubicBezTo>
                    <a:pt x="853" y="1178"/>
                    <a:pt x="996" y="1401"/>
                    <a:pt x="1171" y="1576"/>
                  </a:cubicBezTo>
                  <a:cubicBezTo>
                    <a:pt x="1187" y="1798"/>
                    <a:pt x="1235" y="2021"/>
                    <a:pt x="1298" y="2244"/>
                  </a:cubicBezTo>
                  <a:cubicBezTo>
                    <a:pt x="1378" y="2593"/>
                    <a:pt x="1441" y="2959"/>
                    <a:pt x="1537" y="3309"/>
                  </a:cubicBezTo>
                  <a:cubicBezTo>
                    <a:pt x="1562" y="3404"/>
                    <a:pt x="1628" y="3443"/>
                    <a:pt x="1696" y="3443"/>
                  </a:cubicBezTo>
                  <a:cubicBezTo>
                    <a:pt x="1798" y="3443"/>
                    <a:pt x="1906" y="3354"/>
                    <a:pt x="1886" y="3229"/>
                  </a:cubicBezTo>
                  <a:cubicBezTo>
                    <a:pt x="1807" y="2752"/>
                    <a:pt x="1553" y="2180"/>
                    <a:pt x="1569" y="1703"/>
                  </a:cubicBezTo>
                  <a:lnTo>
                    <a:pt x="1569" y="1639"/>
                  </a:lnTo>
                  <a:cubicBezTo>
                    <a:pt x="1569" y="1624"/>
                    <a:pt x="1584" y="1608"/>
                    <a:pt x="1584" y="1592"/>
                  </a:cubicBezTo>
                  <a:cubicBezTo>
                    <a:pt x="1664" y="1099"/>
                    <a:pt x="2189" y="574"/>
                    <a:pt x="2427" y="177"/>
                  </a:cubicBezTo>
                  <a:cubicBezTo>
                    <a:pt x="2475" y="93"/>
                    <a:pt x="2397" y="0"/>
                    <a:pt x="232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3170094" y="606075"/>
              <a:ext cx="44300" cy="10125"/>
            </a:xfrm>
            <a:custGeom>
              <a:avLst/>
              <a:gdLst/>
              <a:ahLst/>
              <a:cxnLst/>
              <a:rect l="l" t="t" r="r" b="b"/>
              <a:pathLst>
                <a:path w="1772" h="405" extrusionOk="0">
                  <a:moveTo>
                    <a:pt x="168" y="1"/>
                  </a:moveTo>
                  <a:cubicBezTo>
                    <a:pt x="46" y="1"/>
                    <a:pt x="1" y="182"/>
                    <a:pt x="134" y="227"/>
                  </a:cubicBezTo>
                  <a:cubicBezTo>
                    <a:pt x="433" y="323"/>
                    <a:pt x="796" y="404"/>
                    <a:pt x="1142" y="404"/>
                  </a:cubicBezTo>
                  <a:cubicBezTo>
                    <a:pt x="1311" y="404"/>
                    <a:pt x="1477" y="385"/>
                    <a:pt x="1628" y="338"/>
                  </a:cubicBezTo>
                  <a:cubicBezTo>
                    <a:pt x="1771" y="306"/>
                    <a:pt x="1755" y="84"/>
                    <a:pt x="1596" y="84"/>
                  </a:cubicBezTo>
                  <a:cubicBezTo>
                    <a:pt x="1405" y="84"/>
                    <a:pt x="1215" y="119"/>
                    <a:pt x="1024" y="119"/>
                  </a:cubicBezTo>
                  <a:cubicBezTo>
                    <a:pt x="992" y="119"/>
                    <a:pt x="960" y="118"/>
                    <a:pt x="929" y="115"/>
                  </a:cubicBezTo>
                  <a:cubicBezTo>
                    <a:pt x="674" y="115"/>
                    <a:pt x="436" y="68"/>
                    <a:pt x="197" y="4"/>
                  </a:cubicBezTo>
                  <a:cubicBezTo>
                    <a:pt x="187" y="2"/>
                    <a:pt x="177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3166269" y="590650"/>
              <a:ext cx="50100" cy="9350"/>
            </a:xfrm>
            <a:custGeom>
              <a:avLst/>
              <a:gdLst/>
              <a:ahLst/>
              <a:cxnLst/>
              <a:rect l="l" t="t" r="r" b="b"/>
              <a:pathLst>
                <a:path w="2004" h="374" extrusionOk="0">
                  <a:moveTo>
                    <a:pt x="128" y="1"/>
                  </a:moveTo>
                  <a:cubicBezTo>
                    <a:pt x="16" y="1"/>
                    <a:pt x="0" y="144"/>
                    <a:pt x="96" y="176"/>
                  </a:cubicBezTo>
                  <a:cubicBezTo>
                    <a:pt x="570" y="298"/>
                    <a:pt x="1056" y="374"/>
                    <a:pt x="1554" y="374"/>
                  </a:cubicBezTo>
                  <a:cubicBezTo>
                    <a:pt x="1640" y="374"/>
                    <a:pt x="1726" y="371"/>
                    <a:pt x="1813" y="367"/>
                  </a:cubicBezTo>
                  <a:cubicBezTo>
                    <a:pt x="2004" y="367"/>
                    <a:pt x="2004" y="80"/>
                    <a:pt x="1813" y="80"/>
                  </a:cubicBezTo>
                  <a:cubicBezTo>
                    <a:pt x="1241" y="49"/>
                    <a:pt x="684" y="4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3226526" y="569950"/>
              <a:ext cx="53650" cy="56575"/>
            </a:xfrm>
            <a:custGeom>
              <a:avLst/>
              <a:gdLst/>
              <a:ahLst/>
              <a:cxnLst/>
              <a:rect l="l" t="t" r="r" b="b"/>
              <a:pathLst>
                <a:path w="2146" h="2263" extrusionOk="0">
                  <a:moveTo>
                    <a:pt x="1212" y="0"/>
                  </a:moveTo>
                  <a:cubicBezTo>
                    <a:pt x="493" y="0"/>
                    <a:pt x="0" y="924"/>
                    <a:pt x="280" y="1560"/>
                  </a:cubicBezTo>
                  <a:cubicBezTo>
                    <a:pt x="461" y="1965"/>
                    <a:pt x="955" y="2262"/>
                    <a:pt x="1419" y="2262"/>
                  </a:cubicBezTo>
                  <a:cubicBezTo>
                    <a:pt x="1649" y="2262"/>
                    <a:pt x="1871" y="2190"/>
                    <a:pt x="2045" y="2021"/>
                  </a:cubicBezTo>
                  <a:cubicBezTo>
                    <a:pt x="2145" y="1921"/>
                    <a:pt x="2064" y="1729"/>
                    <a:pt x="1929" y="1729"/>
                  </a:cubicBezTo>
                  <a:cubicBezTo>
                    <a:pt x="1915" y="1729"/>
                    <a:pt x="1901" y="1731"/>
                    <a:pt x="1886" y="1735"/>
                  </a:cubicBezTo>
                  <a:cubicBezTo>
                    <a:pt x="1702" y="1807"/>
                    <a:pt x="1503" y="1858"/>
                    <a:pt x="1311" y="1858"/>
                  </a:cubicBezTo>
                  <a:cubicBezTo>
                    <a:pt x="1038" y="1858"/>
                    <a:pt x="782" y="1755"/>
                    <a:pt x="614" y="1465"/>
                  </a:cubicBezTo>
                  <a:cubicBezTo>
                    <a:pt x="312" y="908"/>
                    <a:pt x="789" y="352"/>
                    <a:pt x="1297" y="193"/>
                  </a:cubicBezTo>
                  <a:cubicBezTo>
                    <a:pt x="1393" y="145"/>
                    <a:pt x="1377" y="18"/>
                    <a:pt x="1265" y="2"/>
                  </a:cubicBezTo>
                  <a:cubicBezTo>
                    <a:pt x="1247" y="1"/>
                    <a:pt x="1229" y="0"/>
                    <a:pt x="12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3281560" y="599500"/>
              <a:ext cx="32200" cy="42850"/>
            </a:xfrm>
            <a:custGeom>
              <a:avLst/>
              <a:gdLst/>
              <a:ahLst/>
              <a:cxnLst/>
              <a:rect l="l" t="t" r="r" b="b"/>
              <a:pathLst>
                <a:path w="1288" h="1714" extrusionOk="0">
                  <a:moveTo>
                    <a:pt x="890" y="1"/>
                  </a:moveTo>
                  <a:cubicBezTo>
                    <a:pt x="823" y="1"/>
                    <a:pt x="755" y="36"/>
                    <a:pt x="731" y="108"/>
                  </a:cubicBezTo>
                  <a:cubicBezTo>
                    <a:pt x="716" y="203"/>
                    <a:pt x="668" y="299"/>
                    <a:pt x="604" y="347"/>
                  </a:cubicBezTo>
                  <a:cubicBezTo>
                    <a:pt x="566" y="369"/>
                    <a:pt x="509" y="383"/>
                    <a:pt x="455" y="383"/>
                  </a:cubicBezTo>
                  <a:cubicBezTo>
                    <a:pt x="354" y="383"/>
                    <a:pt x="261" y="333"/>
                    <a:pt x="302" y="188"/>
                  </a:cubicBezTo>
                  <a:cubicBezTo>
                    <a:pt x="331" y="101"/>
                    <a:pt x="267" y="43"/>
                    <a:pt x="197" y="43"/>
                  </a:cubicBezTo>
                  <a:cubicBezTo>
                    <a:pt x="152" y="43"/>
                    <a:pt x="105" y="68"/>
                    <a:pt x="80" y="124"/>
                  </a:cubicBezTo>
                  <a:cubicBezTo>
                    <a:pt x="0" y="378"/>
                    <a:pt x="159" y="649"/>
                    <a:pt x="413" y="696"/>
                  </a:cubicBezTo>
                  <a:cubicBezTo>
                    <a:pt x="442" y="702"/>
                    <a:pt x="470" y="705"/>
                    <a:pt x="498" y="705"/>
                  </a:cubicBezTo>
                  <a:cubicBezTo>
                    <a:pt x="627" y="705"/>
                    <a:pt x="751" y="648"/>
                    <a:pt x="843" y="569"/>
                  </a:cubicBezTo>
                  <a:cubicBezTo>
                    <a:pt x="906" y="871"/>
                    <a:pt x="906" y="1189"/>
                    <a:pt x="859" y="1491"/>
                  </a:cubicBezTo>
                  <a:cubicBezTo>
                    <a:pt x="840" y="1625"/>
                    <a:pt x="947" y="1713"/>
                    <a:pt x="1047" y="1713"/>
                  </a:cubicBezTo>
                  <a:cubicBezTo>
                    <a:pt x="1112" y="1713"/>
                    <a:pt x="1174" y="1675"/>
                    <a:pt x="1193" y="1587"/>
                  </a:cubicBezTo>
                  <a:cubicBezTo>
                    <a:pt x="1288" y="1094"/>
                    <a:pt x="1240" y="585"/>
                    <a:pt x="1049" y="108"/>
                  </a:cubicBezTo>
                  <a:cubicBezTo>
                    <a:pt x="1026" y="36"/>
                    <a:pt x="958" y="1"/>
                    <a:pt x="89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3331250" y="567525"/>
              <a:ext cx="39775" cy="64750"/>
            </a:xfrm>
            <a:custGeom>
              <a:avLst/>
              <a:gdLst/>
              <a:ahLst/>
              <a:cxnLst/>
              <a:rect l="l" t="t" r="r" b="b"/>
              <a:pathLst>
                <a:path w="1591" h="2590" extrusionOk="0">
                  <a:moveTo>
                    <a:pt x="787" y="423"/>
                  </a:moveTo>
                  <a:cubicBezTo>
                    <a:pt x="837" y="423"/>
                    <a:pt x="893" y="436"/>
                    <a:pt x="955" y="465"/>
                  </a:cubicBezTo>
                  <a:cubicBezTo>
                    <a:pt x="1130" y="560"/>
                    <a:pt x="1177" y="640"/>
                    <a:pt x="1130" y="846"/>
                  </a:cubicBezTo>
                  <a:cubicBezTo>
                    <a:pt x="1034" y="1149"/>
                    <a:pt x="684" y="1276"/>
                    <a:pt x="398" y="1339"/>
                  </a:cubicBezTo>
                  <a:cubicBezTo>
                    <a:pt x="366" y="1149"/>
                    <a:pt x="382" y="958"/>
                    <a:pt x="446" y="783"/>
                  </a:cubicBezTo>
                  <a:cubicBezTo>
                    <a:pt x="507" y="574"/>
                    <a:pt x="616" y="423"/>
                    <a:pt x="787" y="423"/>
                  </a:cubicBezTo>
                  <a:close/>
                  <a:moveTo>
                    <a:pt x="878" y="0"/>
                  </a:moveTo>
                  <a:cubicBezTo>
                    <a:pt x="614" y="0"/>
                    <a:pt x="359" y="159"/>
                    <a:pt x="207" y="369"/>
                  </a:cubicBezTo>
                  <a:cubicBezTo>
                    <a:pt x="184" y="334"/>
                    <a:pt x="149" y="318"/>
                    <a:pt x="115" y="318"/>
                  </a:cubicBezTo>
                  <a:cubicBezTo>
                    <a:pt x="57" y="318"/>
                    <a:pt x="1" y="363"/>
                    <a:pt x="1" y="433"/>
                  </a:cubicBezTo>
                  <a:cubicBezTo>
                    <a:pt x="1" y="1101"/>
                    <a:pt x="17" y="1753"/>
                    <a:pt x="33" y="2420"/>
                  </a:cubicBezTo>
                  <a:cubicBezTo>
                    <a:pt x="33" y="2528"/>
                    <a:pt x="118" y="2590"/>
                    <a:pt x="204" y="2590"/>
                  </a:cubicBezTo>
                  <a:cubicBezTo>
                    <a:pt x="271" y="2590"/>
                    <a:pt x="339" y="2552"/>
                    <a:pt x="366" y="2468"/>
                  </a:cubicBezTo>
                  <a:cubicBezTo>
                    <a:pt x="446" y="2230"/>
                    <a:pt x="462" y="1975"/>
                    <a:pt x="430" y="1721"/>
                  </a:cubicBezTo>
                  <a:cubicBezTo>
                    <a:pt x="859" y="1626"/>
                    <a:pt x="1336" y="1419"/>
                    <a:pt x="1479" y="942"/>
                  </a:cubicBezTo>
                  <a:cubicBezTo>
                    <a:pt x="1591" y="608"/>
                    <a:pt x="1448" y="242"/>
                    <a:pt x="1161" y="67"/>
                  </a:cubicBezTo>
                  <a:cubicBezTo>
                    <a:pt x="1069" y="21"/>
                    <a:pt x="973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3378950" y="588275"/>
              <a:ext cx="66000" cy="14375"/>
            </a:xfrm>
            <a:custGeom>
              <a:avLst/>
              <a:gdLst/>
              <a:ahLst/>
              <a:cxnLst/>
              <a:rect l="l" t="t" r="r" b="b"/>
              <a:pathLst>
                <a:path w="2640" h="575" extrusionOk="0">
                  <a:moveTo>
                    <a:pt x="160" y="1"/>
                  </a:moveTo>
                  <a:cubicBezTo>
                    <a:pt x="32" y="1"/>
                    <a:pt x="1" y="175"/>
                    <a:pt x="128" y="223"/>
                  </a:cubicBezTo>
                  <a:cubicBezTo>
                    <a:pt x="875" y="382"/>
                    <a:pt x="1654" y="493"/>
                    <a:pt x="2417" y="573"/>
                  </a:cubicBezTo>
                  <a:cubicBezTo>
                    <a:pt x="2427" y="574"/>
                    <a:pt x="2435" y="575"/>
                    <a:pt x="2444" y="575"/>
                  </a:cubicBezTo>
                  <a:cubicBezTo>
                    <a:pt x="2639" y="575"/>
                    <a:pt x="2631" y="238"/>
                    <a:pt x="2417" y="223"/>
                  </a:cubicBezTo>
                  <a:cubicBezTo>
                    <a:pt x="1670" y="96"/>
                    <a:pt x="907" y="32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3382525" y="516850"/>
              <a:ext cx="55150" cy="62300"/>
            </a:xfrm>
            <a:custGeom>
              <a:avLst/>
              <a:gdLst/>
              <a:ahLst/>
              <a:cxnLst/>
              <a:rect l="l" t="t" r="r" b="b"/>
              <a:pathLst>
                <a:path w="2206" h="2492" extrusionOk="0">
                  <a:moveTo>
                    <a:pt x="2000" y="0"/>
                  </a:moveTo>
                  <a:cubicBezTo>
                    <a:pt x="1950" y="0"/>
                    <a:pt x="1904" y="27"/>
                    <a:pt x="1877" y="91"/>
                  </a:cubicBezTo>
                  <a:cubicBezTo>
                    <a:pt x="1591" y="679"/>
                    <a:pt x="1352" y="1299"/>
                    <a:pt x="1145" y="1920"/>
                  </a:cubicBezTo>
                  <a:cubicBezTo>
                    <a:pt x="812" y="1395"/>
                    <a:pt x="525" y="822"/>
                    <a:pt x="239" y="266"/>
                  </a:cubicBezTo>
                  <a:cubicBezTo>
                    <a:pt x="218" y="229"/>
                    <a:pt x="183" y="213"/>
                    <a:pt x="147" y="213"/>
                  </a:cubicBezTo>
                  <a:cubicBezTo>
                    <a:pt x="75" y="213"/>
                    <a:pt x="1" y="277"/>
                    <a:pt x="32" y="361"/>
                  </a:cubicBezTo>
                  <a:cubicBezTo>
                    <a:pt x="319" y="1061"/>
                    <a:pt x="653" y="1745"/>
                    <a:pt x="1034" y="2396"/>
                  </a:cubicBezTo>
                  <a:cubicBezTo>
                    <a:pt x="1066" y="2460"/>
                    <a:pt x="1126" y="2492"/>
                    <a:pt x="1185" y="2492"/>
                  </a:cubicBezTo>
                  <a:cubicBezTo>
                    <a:pt x="1245" y="2492"/>
                    <a:pt x="1304" y="2460"/>
                    <a:pt x="1336" y="2396"/>
                  </a:cubicBezTo>
                  <a:cubicBezTo>
                    <a:pt x="1654" y="1713"/>
                    <a:pt x="2052" y="950"/>
                    <a:pt x="2195" y="218"/>
                  </a:cubicBezTo>
                  <a:cubicBezTo>
                    <a:pt x="2205" y="102"/>
                    <a:pt x="2097" y="0"/>
                    <a:pt x="200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3446922" y="488962"/>
              <a:ext cx="36600" cy="44600"/>
            </a:xfrm>
            <a:custGeom>
              <a:avLst/>
              <a:gdLst/>
              <a:ahLst/>
              <a:cxnLst/>
              <a:rect l="l" t="t" r="r" b="b"/>
              <a:pathLst>
                <a:path w="1464" h="1784" extrusionOk="0">
                  <a:moveTo>
                    <a:pt x="541" y="1"/>
                  </a:moveTo>
                  <a:cubicBezTo>
                    <a:pt x="382" y="1"/>
                    <a:pt x="232" y="80"/>
                    <a:pt x="191" y="257"/>
                  </a:cubicBezTo>
                  <a:cubicBezTo>
                    <a:pt x="181" y="353"/>
                    <a:pt x="270" y="435"/>
                    <a:pt x="350" y="435"/>
                  </a:cubicBezTo>
                  <a:cubicBezTo>
                    <a:pt x="389" y="435"/>
                    <a:pt x="425" y="416"/>
                    <a:pt x="446" y="369"/>
                  </a:cubicBezTo>
                  <a:cubicBezTo>
                    <a:pt x="471" y="312"/>
                    <a:pt x="511" y="288"/>
                    <a:pt x="551" y="288"/>
                  </a:cubicBezTo>
                  <a:cubicBezTo>
                    <a:pt x="612" y="288"/>
                    <a:pt x="675" y="345"/>
                    <a:pt x="684" y="432"/>
                  </a:cubicBezTo>
                  <a:cubicBezTo>
                    <a:pt x="684" y="575"/>
                    <a:pt x="621" y="687"/>
                    <a:pt x="509" y="782"/>
                  </a:cubicBezTo>
                  <a:cubicBezTo>
                    <a:pt x="382" y="925"/>
                    <a:pt x="207" y="1036"/>
                    <a:pt x="80" y="1179"/>
                  </a:cubicBezTo>
                  <a:cubicBezTo>
                    <a:pt x="1" y="1259"/>
                    <a:pt x="16" y="1386"/>
                    <a:pt x="112" y="1450"/>
                  </a:cubicBezTo>
                  <a:cubicBezTo>
                    <a:pt x="446" y="1656"/>
                    <a:pt x="827" y="1768"/>
                    <a:pt x="1209" y="1784"/>
                  </a:cubicBezTo>
                  <a:cubicBezTo>
                    <a:pt x="1400" y="1784"/>
                    <a:pt x="1463" y="1481"/>
                    <a:pt x="1257" y="1450"/>
                  </a:cubicBezTo>
                  <a:cubicBezTo>
                    <a:pt x="1002" y="1402"/>
                    <a:pt x="748" y="1338"/>
                    <a:pt x="493" y="1243"/>
                  </a:cubicBezTo>
                  <a:cubicBezTo>
                    <a:pt x="796" y="957"/>
                    <a:pt x="1177" y="623"/>
                    <a:pt x="939" y="210"/>
                  </a:cubicBezTo>
                  <a:cubicBezTo>
                    <a:pt x="860" y="76"/>
                    <a:pt x="696" y="1"/>
                    <a:pt x="5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3386100" y="613050"/>
              <a:ext cx="63450" cy="58000"/>
            </a:xfrm>
            <a:custGeom>
              <a:avLst/>
              <a:gdLst/>
              <a:ahLst/>
              <a:cxnLst/>
              <a:rect l="l" t="t" r="r" b="b"/>
              <a:pathLst>
                <a:path w="2538" h="2320" extrusionOk="0">
                  <a:moveTo>
                    <a:pt x="663" y="0"/>
                  </a:moveTo>
                  <a:cubicBezTo>
                    <a:pt x="437" y="0"/>
                    <a:pt x="226" y="131"/>
                    <a:pt x="176" y="409"/>
                  </a:cubicBezTo>
                  <a:cubicBezTo>
                    <a:pt x="176" y="468"/>
                    <a:pt x="230" y="508"/>
                    <a:pt x="283" y="508"/>
                  </a:cubicBezTo>
                  <a:cubicBezTo>
                    <a:pt x="316" y="508"/>
                    <a:pt x="348" y="493"/>
                    <a:pt x="366" y="456"/>
                  </a:cubicBezTo>
                  <a:cubicBezTo>
                    <a:pt x="417" y="300"/>
                    <a:pt x="496" y="242"/>
                    <a:pt x="580" y="242"/>
                  </a:cubicBezTo>
                  <a:cubicBezTo>
                    <a:pt x="763" y="242"/>
                    <a:pt x="971" y="516"/>
                    <a:pt x="971" y="679"/>
                  </a:cubicBezTo>
                  <a:cubicBezTo>
                    <a:pt x="939" y="870"/>
                    <a:pt x="859" y="1061"/>
                    <a:pt x="716" y="1204"/>
                  </a:cubicBezTo>
                  <a:cubicBezTo>
                    <a:pt x="541" y="1426"/>
                    <a:pt x="303" y="1601"/>
                    <a:pt x="96" y="1792"/>
                  </a:cubicBezTo>
                  <a:cubicBezTo>
                    <a:pt x="1" y="1919"/>
                    <a:pt x="80" y="2094"/>
                    <a:pt x="239" y="2110"/>
                  </a:cubicBezTo>
                  <a:cubicBezTo>
                    <a:pt x="748" y="2189"/>
                    <a:pt x="1273" y="2269"/>
                    <a:pt x="1781" y="2317"/>
                  </a:cubicBezTo>
                  <a:cubicBezTo>
                    <a:pt x="1811" y="2318"/>
                    <a:pt x="1841" y="2319"/>
                    <a:pt x="1871" y="2319"/>
                  </a:cubicBezTo>
                  <a:cubicBezTo>
                    <a:pt x="2113" y="2319"/>
                    <a:pt x="2354" y="2255"/>
                    <a:pt x="2481" y="2014"/>
                  </a:cubicBezTo>
                  <a:cubicBezTo>
                    <a:pt x="2538" y="1878"/>
                    <a:pt x="2425" y="1759"/>
                    <a:pt x="2303" y="1759"/>
                  </a:cubicBezTo>
                  <a:cubicBezTo>
                    <a:pt x="2254" y="1759"/>
                    <a:pt x="2204" y="1778"/>
                    <a:pt x="2163" y="1824"/>
                  </a:cubicBezTo>
                  <a:cubicBezTo>
                    <a:pt x="2106" y="1912"/>
                    <a:pt x="1975" y="1940"/>
                    <a:pt x="1824" y="1940"/>
                  </a:cubicBezTo>
                  <a:cubicBezTo>
                    <a:pt x="1596" y="1940"/>
                    <a:pt x="1324" y="1875"/>
                    <a:pt x="1209" y="1856"/>
                  </a:cubicBezTo>
                  <a:lnTo>
                    <a:pt x="637" y="1792"/>
                  </a:lnTo>
                  <a:cubicBezTo>
                    <a:pt x="1034" y="1379"/>
                    <a:pt x="1527" y="886"/>
                    <a:pt x="1193" y="297"/>
                  </a:cubicBezTo>
                  <a:cubicBezTo>
                    <a:pt x="1074" y="103"/>
                    <a:pt x="863" y="0"/>
                    <a:pt x="6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3446925" y="556775"/>
              <a:ext cx="58450" cy="74625"/>
            </a:xfrm>
            <a:custGeom>
              <a:avLst/>
              <a:gdLst/>
              <a:ahLst/>
              <a:cxnLst/>
              <a:rect l="l" t="t" r="r" b="b"/>
              <a:pathLst>
                <a:path w="2338" h="2985" extrusionOk="0">
                  <a:moveTo>
                    <a:pt x="1392" y="0"/>
                  </a:moveTo>
                  <a:cubicBezTo>
                    <a:pt x="1054" y="0"/>
                    <a:pt x="719" y="105"/>
                    <a:pt x="446" y="307"/>
                  </a:cubicBezTo>
                  <a:cubicBezTo>
                    <a:pt x="223" y="466"/>
                    <a:pt x="0" y="736"/>
                    <a:pt x="175" y="1006"/>
                  </a:cubicBezTo>
                  <a:cubicBezTo>
                    <a:pt x="430" y="1372"/>
                    <a:pt x="1050" y="1276"/>
                    <a:pt x="1415" y="1404"/>
                  </a:cubicBezTo>
                  <a:cubicBezTo>
                    <a:pt x="1702" y="1499"/>
                    <a:pt x="1861" y="1642"/>
                    <a:pt x="1829" y="1944"/>
                  </a:cubicBezTo>
                  <a:cubicBezTo>
                    <a:pt x="1829" y="2215"/>
                    <a:pt x="1638" y="2437"/>
                    <a:pt x="1368" y="2485"/>
                  </a:cubicBezTo>
                  <a:cubicBezTo>
                    <a:pt x="1081" y="2548"/>
                    <a:pt x="875" y="2485"/>
                    <a:pt x="620" y="2628"/>
                  </a:cubicBezTo>
                  <a:cubicBezTo>
                    <a:pt x="444" y="2737"/>
                    <a:pt x="558" y="2985"/>
                    <a:pt x="734" y="2985"/>
                  </a:cubicBezTo>
                  <a:cubicBezTo>
                    <a:pt x="763" y="2985"/>
                    <a:pt x="795" y="2978"/>
                    <a:pt x="827" y="2962"/>
                  </a:cubicBezTo>
                  <a:cubicBezTo>
                    <a:pt x="1034" y="2835"/>
                    <a:pt x="1368" y="2898"/>
                    <a:pt x="1622" y="2803"/>
                  </a:cubicBezTo>
                  <a:cubicBezTo>
                    <a:pt x="1781" y="2739"/>
                    <a:pt x="1924" y="2644"/>
                    <a:pt x="2051" y="2517"/>
                  </a:cubicBezTo>
                  <a:cubicBezTo>
                    <a:pt x="2258" y="2278"/>
                    <a:pt x="2338" y="1960"/>
                    <a:pt x="2226" y="1658"/>
                  </a:cubicBezTo>
                  <a:cubicBezTo>
                    <a:pt x="2083" y="1324"/>
                    <a:pt x="1781" y="1086"/>
                    <a:pt x="1431" y="1022"/>
                  </a:cubicBezTo>
                  <a:cubicBezTo>
                    <a:pt x="1304" y="990"/>
                    <a:pt x="1177" y="958"/>
                    <a:pt x="1034" y="943"/>
                  </a:cubicBezTo>
                  <a:cubicBezTo>
                    <a:pt x="779" y="911"/>
                    <a:pt x="700" y="1006"/>
                    <a:pt x="716" y="688"/>
                  </a:cubicBezTo>
                  <a:cubicBezTo>
                    <a:pt x="732" y="370"/>
                    <a:pt x="859" y="354"/>
                    <a:pt x="1113" y="275"/>
                  </a:cubicBezTo>
                  <a:cubicBezTo>
                    <a:pt x="1256" y="239"/>
                    <a:pt x="1408" y="221"/>
                    <a:pt x="1563" y="221"/>
                  </a:cubicBezTo>
                  <a:cubicBezTo>
                    <a:pt x="1614" y="221"/>
                    <a:pt x="1666" y="223"/>
                    <a:pt x="1717" y="227"/>
                  </a:cubicBezTo>
                  <a:cubicBezTo>
                    <a:pt x="1813" y="211"/>
                    <a:pt x="1829" y="84"/>
                    <a:pt x="1733" y="36"/>
                  </a:cubicBezTo>
                  <a:cubicBezTo>
                    <a:pt x="1621" y="12"/>
                    <a:pt x="1506" y="0"/>
                    <a:pt x="139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46"/>
          <p:cNvGrpSpPr/>
          <p:nvPr/>
        </p:nvGrpSpPr>
        <p:grpSpPr>
          <a:xfrm rot="-1800163">
            <a:off x="506966" y="2643805"/>
            <a:ext cx="416257" cy="153890"/>
            <a:chOff x="802913" y="1830900"/>
            <a:chExt cx="469008" cy="173401"/>
          </a:xfrm>
        </p:grpSpPr>
        <p:sp>
          <p:nvSpPr>
            <p:cNvPr id="365" name="Google Shape;365;p46"/>
            <p:cNvSpPr/>
            <p:nvPr/>
          </p:nvSpPr>
          <p:spPr>
            <a:xfrm>
              <a:off x="802913" y="1846010"/>
              <a:ext cx="131650" cy="155361"/>
            </a:xfrm>
            <a:custGeom>
              <a:avLst/>
              <a:gdLst/>
              <a:ahLst/>
              <a:cxnLst/>
              <a:rect l="l" t="t" r="r" b="b"/>
              <a:pathLst>
                <a:path w="3459" h="4082" extrusionOk="0">
                  <a:moveTo>
                    <a:pt x="2017" y="0"/>
                  </a:moveTo>
                  <a:cubicBezTo>
                    <a:pt x="1396" y="0"/>
                    <a:pt x="740" y="194"/>
                    <a:pt x="430" y="483"/>
                  </a:cubicBezTo>
                  <a:cubicBezTo>
                    <a:pt x="0" y="881"/>
                    <a:pt x="255" y="1294"/>
                    <a:pt x="636" y="1628"/>
                  </a:cubicBezTo>
                  <a:cubicBezTo>
                    <a:pt x="938" y="1882"/>
                    <a:pt x="1256" y="2105"/>
                    <a:pt x="1590" y="2296"/>
                  </a:cubicBezTo>
                  <a:cubicBezTo>
                    <a:pt x="1845" y="2455"/>
                    <a:pt x="2194" y="2598"/>
                    <a:pt x="2321" y="2868"/>
                  </a:cubicBezTo>
                  <a:cubicBezTo>
                    <a:pt x="2601" y="3411"/>
                    <a:pt x="2048" y="3711"/>
                    <a:pt x="1564" y="3711"/>
                  </a:cubicBezTo>
                  <a:cubicBezTo>
                    <a:pt x="1551" y="3711"/>
                    <a:pt x="1539" y="3711"/>
                    <a:pt x="1527" y="3711"/>
                  </a:cubicBezTo>
                  <a:cubicBezTo>
                    <a:pt x="1304" y="3727"/>
                    <a:pt x="1304" y="4061"/>
                    <a:pt x="1527" y="4077"/>
                  </a:cubicBezTo>
                  <a:cubicBezTo>
                    <a:pt x="1572" y="4080"/>
                    <a:pt x="1617" y="4081"/>
                    <a:pt x="1662" y="4081"/>
                  </a:cubicBezTo>
                  <a:cubicBezTo>
                    <a:pt x="2507" y="4081"/>
                    <a:pt x="3318" y="3520"/>
                    <a:pt x="2624" y="2630"/>
                  </a:cubicBezTo>
                  <a:cubicBezTo>
                    <a:pt x="2242" y="2153"/>
                    <a:pt x="1590" y="1914"/>
                    <a:pt x="1113" y="1549"/>
                  </a:cubicBezTo>
                  <a:cubicBezTo>
                    <a:pt x="763" y="1294"/>
                    <a:pt x="509" y="849"/>
                    <a:pt x="986" y="563"/>
                  </a:cubicBezTo>
                  <a:cubicBezTo>
                    <a:pt x="1240" y="436"/>
                    <a:pt x="1511" y="356"/>
                    <a:pt x="1797" y="340"/>
                  </a:cubicBezTo>
                  <a:cubicBezTo>
                    <a:pt x="1851" y="337"/>
                    <a:pt x="1909" y="335"/>
                    <a:pt x="1970" y="335"/>
                  </a:cubicBezTo>
                  <a:cubicBezTo>
                    <a:pt x="2477" y="335"/>
                    <a:pt x="3158" y="472"/>
                    <a:pt x="3244" y="1040"/>
                  </a:cubicBezTo>
                  <a:cubicBezTo>
                    <a:pt x="3251" y="1096"/>
                    <a:pt x="3291" y="1121"/>
                    <a:pt x="3335" y="1121"/>
                  </a:cubicBezTo>
                  <a:cubicBezTo>
                    <a:pt x="3390" y="1121"/>
                    <a:pt x="3450" y="1079"/>
                    <a:pt x="3450" y="1008"/>
                  </a:cubicBezTo>
                  <a:cubicBezTo>
                    <a:pt x="3459" y="280"/>
                    <a:pt x="2763" y="0"/>
                    <a:pt x="201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938789" y="1943526"/>
              <a:ext cx="67823" cy="13169"/>
            </a:xfrm>
            <a:custGeom>
              <a:avLst/>
              <a:gdLst/>
              <a:ahLst/>
              <a:cxnLst/>
              <a:rect l="l" t="t" r="r" b="b"/>
              <a:pathLst>
                <a:path w="1782" h="346" extrusionOk="0">
                  <a:moveTo>
                    <a:pt x="1590" y="0"/>
                  </a:moveTo>
                  <a:cubicBezTo>
                    <a:pt x="1178" y="28"/>
                    <a:pt x="779" y="67"/>
                    <a:pt x="360" y="67"/>
                  </a:cubicBezTo>
                  <a:cubicBezTo>
                    <a:pt x="293" y="67"/>
                    <a:pt x="227" y="66"/>
                    <a:pt x="159" y="64"/>
                  </a:cubicBezTo>
                  <a:cubicBezTo>
                    <a:pt x="0" y="64"/>
                    <a:pt x="0" y="318"/>
                    <a:pt x="159" y="318"/>
                  </a:cubicBezTo>
                  <a:cubicBezTo>
                    <a:pt x="344" y="336"/>
                    <a:pt x="529" y="345"/>
                    <a:pt x="713" y="345"/>
                  </a:cubicBezTo>
                  <a:cubicBezTo>
                    <a:pt x="1020" y="345"/>
                    <a:pt x="1324" y="320"/>
                    <a:pt x="1622" y="271"/>
                  </a:cubicBezTo>
                  <a:cubicBezTo>
                    <a:pt x="1781" y="223"/>
                    <a:pt x="1749" y="0"/>
                    <a:pt x="15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934564" y="1912290"/>
              <a:ext cx="74103" cy="10619"/>
            </a:xfrm>
            <a:custGeom>
              <a:avLst/>
              <a:gdLst/>
              <a:ahLst/>
              <a:cxnLst/>
              <a:rect l="l" t="t" r="r" b="b"/>
              <a:pathLst>
                <a:path w="1947" h="279" extrusionOk="0">
                  <a:moveTo>
                    <a:pt x="1359" y="0"/>
                  </a:moveTo>
                  <a:cubicBezTo>
                    <a:pt x="954" y="0"/>
                    <a:pt x="549" y="18"/>
                    <a:pt x="143" y="54"/>
                  </a:cubicBezTo>
                  <a:cubicBezTo>
                    <a:pt x="16" y="70"/>
                    <a:pt x="0" y="277"/>
                    <a:pt x="143" y="277"/>
                  </a:cubicBezTo>
                  <a:cubicBezTo>
                    <a:pt x="387" y="255"/>
                    <a:pt x="631" y="246"/>
                    <a:pt x="875" y="246"/>
                  </a:cubicBezTo>
                  <a:cubicBezTo>
                    <a:pt x="1172" y="246"/>
                    <a:pt x="1468" y="259"/>
                    <a:pt x="1765" y="277"/>
                  </a:cubicBezTo>
                  <a:cubicBezTo>
                    <a:pt x="1774" y="278"/>
                    <a:pt x="1782" y="279"/>
                    <a:pt x="1790" y="279"/>
                  </a:cubicBezTo>
                  <a:cubicBezTo>
                    <a:pt x="1941" y="279"/>
                    <a:pt x="1946" y="6"/>
                    <a:pt x="1765" y="6"/>
                  </a:cubicBezTo>
                  <a:cubicBezTo>
                    <a:pt x="1630" y="2"/>
                    <a:pt x="1495" y="0"/>
                    <a:pt x="13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029041" y="1830900"/>
              <a:ext cx="103942" cy="173401"/>
            </a:xfrm>
            <a:custGeom>
              <a:avLst/>
              <a:gdLst/>
              <a:ahLst/>
              <a:cxnLst/>
              <a:rect l="l" t="t" r="r" b="b"/>
              <a:pathLst>
                <a:path w="2731" h="4556" extrusionOk="0">
                  <a:moveTo>
                    <a:pt x="2430" y="1"/>
                  </a:moveTo>
                  <a:cubicBezTo>
                    <a:pt x="2345" y="1"/>
                    <a:pt x="2263" y="45"/>
                    <a:pt x="2254" y="133"/>
                  </a:cubicBezTo>
                  <a:cubicBezTo>
                    <a:pt x="2031" y="1437"/>
                    <a:pt x="1888" y="2741"/>
                    <a:pt x="1809" y="4060"/>
                  </a:cubicBezTo>
                  <a:cubicBezTo>
                    <a:pt x="1475" y="3742"/>
                    <a:pt x="1221" y="2979"/>
                    <a:pt x="1062" y="2677"/>
                  </a:cubicBezTo>
                  <a:cubicBezTo>
                    <a:pt x="791" y="2136"/>
                    <a:pt x="521" y="1612"/>
                    <a:pt x="267" y="1071"/>
                  </a:cubicBezTo>
                  <a:cubicBezTo>
                    <a:pt x="247" y="1022"/>
                    <a:pt x="211" y="1001"/>
                    <a:pt x="174" y="1001"/>
                  </a:cubicBezTo>
                  <a:cubicBezTo>
                    <a:pt x="92" y="1001"/>
                    <a:pt x="0" y="1100"/>
                    <a:pt x="44" y="1198"/>
                  </a:cubicBezTo>
                  <a:cubicBezTo>
                    <a:pt x="378" y="1977"/>
                    <a:pt x="759" y="2741"/>
                    <a:pt x="1141" y="3504"/>
                  </a:cubicBezTo>
                  <a:cubicBezTo>
                    <a:pt x="1348" y="3901"/>
                    <a:pt x="1475" y="4410"/>
                    <a:pt x="1936" y="4553"/>
                  </a:cubicBezTo>
                  <a:cubicBezTo>
                    <a:pt x="1945" y="4554"/>
                    <a:pt x="1955" y="4555"/>
                    <a:pt x="1964" y="4555"/>
                  </a:cubicBezTo>
                  <a:cubicBezTo>
                    <a:pt x="2066" y="4555"/>
                    <a:pt x="2160" y="4479"/>
                    <a:pt x="2174" y="4362"/>
                  </a:cubicBezTo>
                  <a:cubicBezTo>
                    <a:pt x="2254" y="3059"/>
                    <a:pt x="2381" y="1771"/>
                    <a:pt x="2588" y="467"/>
                  </a:cubicBezTo>
                  <a:cubicBezTo>
                    <a:pt x="2683" y="435"/>
                    <a:pt x="2731" y="308"/>
                    <a:pt x="2683" y="229"/>
                  </a:cubicBezTo>
                  <a:lnTo>
                    <a:pt x="2604" y="85"/>
                  </a:lnTo>
                  <a:cubicBezTo>
                    <a:pt x="2568" y="29"/>
                    <a:pt x="2499" y="1"/>
                    <a:pt x="243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149918" y="1932177"/>
              <a:ext cx="30296" cy="21694"/>
            </a:xfrm>
            <a:custGeom>
              <a:avLst/>
              <a:gdLst/>
              <a:ahLst/>
              <a:cxnLst/>
              <a:rect l="l" t="t" r="r" b="b"/>
              <a:pathLst>
                <a:path w="796" h="570" extrusionOk="0">
                  <a:moveTo>
                    <a:pt x="604" y="0"/>
                  </a:moveTo>
                  <a:cubicBezTo>
                    <a:pt x="509" y="0"/>
                    <a:pt x="398" y="32"/>
                    <a:pt x="334" y="95"/>
                  </a:cubicBezTo>
                  <a:cubicBezTo>
                    <a:pt x="321" y="94"/>
                    <a:pt x="308" y="93"/>
                    <a:pt x="296" y="93"/>
                  </a:cubicBezTo>
                  <a:cubicBezTo>
                    <a:pt x="182" y="93"/>
                    <a:pt x="76" y="156"/>
                    <a:pt x="48" y="270"/>
                  </a:cubicBezTo>
                  <a:cubicBezTo>
                    <a:pt x="0" y="429"/>
                    <a:pt x="111" y="525"/>
                    <a:pt x="254" y="557"/>
                  </a:cubicBezTo>
                  <a:cubicBezTo>
                    <a:pt x="290" y="565"/>
                    <a:pt x="325" y="570"/>
                    <a:pt x="359" y="570"/>
                  </a:cubicBezTo>
                  <a:cubicBezTo>
                    <a:pt x="571" y="570"/>
                    <a:pt x="752" y="408"/>
                    <a:pt x="779" y="175"/>
                  </a:cubicBezTo>
                  <a:cubicBezTo>
                    <a:pt x="795" y="80"/>
                    <a:pt x="700" y="16"/>
                    <a:pt x="6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197132" y="1852061"/>
              <a:ext cx="74788" cy="131726"/>
            </a:xfrm>
            <a:custGeom>
              <a:avLst/>
              <a:gdLst/>
              <a:ahLst/>
              <a:cxnLst/>
              <a:rect l="l" t="t" r="r" b="b"/>
              <a:pathLst>
                <a:path w="1965" h="3461" extrusionOk="0">
                  <a:moveTo>
                    <a:pt x="596" y="0"/>
                  </a:moveTo>
                  <a:cubicBezTo>
                    <a:pt x="568" y="0"/>
                    <a:pt x="541" y="16"/>
                    <a:pt x="525" y="54"/>
                  </a:cubicBezTo>
                  <a:cubicBezTo>
                    <a:pt x="159" y="849"/>
                    <a:pt x="0" y="2169"/>
                    <a:pt x="461" y="2964"/>
                  </a:cubicBezTo>
                  <a:cubicBezTo>
                    <a:pt x="627" y="3249"/>
                    <a:pt x="980" y="3460"/>
                    <a:pt x="1303" y="3460"/>
                  </a:cubicBezTo>
                  <a:cubicBezTo>
                    <a:pt x="1537" y="3460"/>
                    <a:pt x="1756" y="3349"/>
                    <a:pt x="1876" y="3075"/>
                  </a:cubicBezTo>
                  <a:cubicBezTo>
                    <a:pt x="1964" y="2943"/>
                    <a:pt x="1846" y="2811"/>
                    <a:pt x="1729" y="2811"/>
                  </a:cubicBezTo>
                  <a:cubicBezTo>
                    <a:pt x="1676" y="2811"/>
                    <a:pt x="1624" y="2837"/>
                    <a:pt x="1590" y="2900"/>
                  </a:cubicBezTo>
                  <a:cubicBezTo>
                    <a:pt x="1476" y="3050"/>
                    <a:pt x="1360" y="3109"/>
                    <a:pt x="1249" y="3109"/>
                  </a:cubicBezTo>
                  <a:cubicBezTo>
                    <a:pt x="973" y="3109"/>
                    <a:pt x="731" y="2741"/>
                    <a:pt x="652" y="2503"/>
                  </a:cubicBezTo>
                  <a:cubicBezTo>
                    <a:pt x="588" y="2264"/>
                    <a:pt x="557" y="2010"/>
                    <a:pt x="541" y="1771"/>
                  </a:cubicBezTo>
                  <a:cubicBezTo>
                    <a:pt x="843" y="1771"/>
                    <a:pt x="1129" y="1771"/>
                    <a:pt x="1415" y="1803"/>
                  </a:cubicBezTo>
                  <a:cubicBezTo>
                    <a:pt x="1424" y="1804"/>
                    <a:pt x="1433" y="1805"/>
                    <a:pt x="1441" y="1805"/>
                  </a:cubicBezTo>
                  <a:cubicBezTo>
                    <a:pt x="1621" y="1805"/>
                    <a:pt x="1613" y="1485"/>
                    <a:pt x="1415" y="1485"/>
                  </a:cubicBezTo>
                  <a:cubicBezTo>
                    <a:pt x="1129" y="1485"/>
                    <a:pt x="843" y="1501"/>
                    <a:pt x="541" y="1549"/>
                  </a:cubicBezTo>
                  <a:cubicBezTo>
                    <a:pt x="572" y="1072"/>
                    <a:pt x="620" y="595"/>
                    <a:pt x="700" y="134"/>
                  </a:cubicBezTo>
                  <a:cubicBezTo>
                    <a:pt x="710" y="60"/>
                    <a:pt x="651" y="0"/>
                    <a:pt x="5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46"/>
          <p:cNvGrpSpPr/>
          <p:nvPr/>
        </p:nvGrpSpPr>
        <p:grpSpPr>
          <a:xfrm>
            <a:off x="8240007" y="1220491"/>
            <a:ext cx="570187" cy="173398"/>
            <a:chOff x="4307263" y="535000"/>
            <a:chExt cx="335325" cy="101975"/>
          </a:xfrm>
        </p:grpSpPr>
        <p:sp>
          <p:nvSpPr>
            <p:cNvPr id="372" name="Google Shape;372;p46"/>
            <p:cNvSpPr/>
            <p:nvPr/>
          </p:nvSpPr>
          <p:spPr>
            <a:xfrm>
              <a:off x="4307263" y="550425"/>
              <a:ext cx="93725" cy="86550"/>
            </a:xfrm>
            <a:custGeom>
              <a:avLst/>
              <a:gdLst/>
              <a:ahLst/>
              <a:cxnLst/>
              <a:rect l="l" t="t" r="r" b="b"/>
              <a:pathLst>
                <a:path w="3749" h="3462" extrusionOk="0">
                  <a:moveTo>
                    <a:pt x="930" y="472"/>
                  </a:moveTo>
                  <a:cubicBezTo>
                    <a:pt x="1544" y="472"/>
                    <a:pt x="2090" y="1607"/>
                    <a:pt x="1698" y="2223"/>
                  </a:cubicBezTo>
                  <a:cubicBezTo>
                    <a:pt x="1539" y="2032"/>
                    <a:pt x="1364" y="1858"/>
                    <a:pt x="1189" y="1715"/>
                  </a:cubicBezTo>
                  <a:cubicBezTo>
                    <a:pt x="1165" y="1694"/>
                    <a:pt x="1138" y="1685"/>
                    <a:pt x="1113" y="1685"/>
                  </a:cubicBezTo>
                  <a:cubicBezTo>
                    <a:pt x="1021" y="1685"/>
                    <a:pt x="943" y="1799"/>
                    <a:pt x="1030" y="1873"/>
                  </a:cubicBezTo>
                  <a:cubicBezTo>
                    <a:pt x="1205" y="2032"/>
                    <a:pt x="1364" y="2207"/>
                    <a:pt x="1507" y="2414"/>
                  </a:cubicBezTo>
                  <a:cubicBezTo>
                    <a:pt x="1475" y="2430"/>
                    <a:pt x="1459" y="2446"/>
                    <a:pt x="1427" y="2462"/>
                  </a:cubicBezTo>
                  <a:cubicBezTo>
                    <a:pt x="1312" y="2524"/>
                    <a:pt x="1204" y="2552"/>
                    <a:pt x="1105" y="2552"/>
                  </a:cubicBezTo>
                  <a:cubicBezTo>
                    <a:pt x="697" y="2552"/>
                    <a:pt x="435" y="2089"/>
                    <a:pt x="410" y="1667"/>
                  </a:cubicBezTo>
                  <a:cubicBezTo>
                    <a:pt x="410" y="1460"/>
                    <a:pt x="426" y="1253"/>
                    <a:pt x="489" y="1063"/>
                  </a:cubicBezTo>
                  <a:cubicBezTo>
                    <a:pt x="521" y="888"/>
                    <a:pt x="585" y="697"/>
                    <a:pt x="680" y="538"/>
                  </a:cubicBezTo>
                  <a:cubicBezTo>
                    <a:pt x="763" y="493"/>
                    <a:pt x="847" y="472"/>
                    <a:pt x="930" y="472"/>
                  </a:cubicBezTo>
                  <a:close/>
                  <a:moveTo>
                    <a:pt x="932" y="1"/>
                  </a:moveTo>
                  <a:cubicBezTo>
                    <a:pt x="799" y="1"/>
                    <a:pt x="677" y="86"/>
                    <a:pt x="569" y="220"/>
                  </a:cubicBezTo>
                  <a:cubicBezTo>
                    <a:pt x="521" y="236"/>
                    <a:pt x="489" y="268"/>
                    <a:pt x="442" y="299"/>
                  </a:cubicBezTo>
                  <a:cubicBezTo>
                    <a:pt x="394" y="331"/>
                    <a:pt x="378" y="395"/>
                    <a:pt x="410" y="458"/>
                  </a:cubicBezTo>
                  <a:cubicBezTo>
                    <a:pt x="251" y="745"/>
                    <a:pt x="155" y="1047"/>
                    <a:pt x="92" y="1365"/>
                  </a:cubicBezTo>
                  <a:cubicBezTo>
                    <a:pt x="1" y="2031"/>
                    <a:pt x="357" y="2914"/>
                    <a:pt x="1119" y="2914"/>
                  </a:cubicBezTo>
                  <a:cubicBezTo>
                    <a:pt x="1157" y="2914"/>
                    <a:pt x="1196" y="2911"/>
                    <a:pt x="1237" y="2907"/>
                  </a:cubicBezTo>
                  <a:cubicBezTo>
                    <a:pt x="1411" y="2891"/>
                    <a:pt x="1570" y="2827"/>
                    <a:pt x="1714" y="2732"/>
                  </a:cubicBezTo>
                  <a:cubicBezTo>
                    <a:pt x="1825" y="2939"/>
                    <a:pt x="1936" y="3161"/>
                    <a:pt x="2031" y="3384"/>
                  </a:cubicBezTo>
                  <a:cubicBezTo>
                    <a:pt x="2059" y="3438"/>
                    <a:pt x="2106" y="3461"/>
                    <a:pt x="2156" y="3461"/>
                  </a:cubicBezTo>
                  <a:cubicBezTo>
                    <a:pt x="2250" y="3461"/>
                    <a:pt x="2349" y="3377"/>
                    <a:pt x="2318" y="3273"/>
                  </a:cubicBezTo>
                  <a:cubicBezTo>
                    <a:pt x="2222" y="3002"/>
                    <a:pt x="2095" y="2748"/>
                    <a:pt x="1936" y="2525"/>
                  </a:cubicBezTo>
                  <a:cubicBezTo>
                    <a:pt x="2111" y="2287"/>
                    <a:pt x="2206" y="2017"/>
                    <a:pt x="2206" y="1730"/>
                  </a:cubicBezTo>
                  <a:cubicBezTo>
                    <a:pt x="2222" y="1730"/>
                    <a:pt x="2238" y="1746"/>
                    <a:pt x="2254" y="1746"/>
                  </a:cubicBezTo>
                  <a:cubicBezTo>
                    <a:pt x="2699" y="1746"/>
                    <a:pt x="3129" y="1762"/>
                    <a:pt x="3558" y="1762"/>
                  </a:cubicBezTo>
                  <a:cubicBezTo>
                    <a:pt x="3749" y="1746"/>
                    <a:pt x="3749" y="1460"/>
                    <a:pt x="3558" y="1460"/>
                  </a:cubicBezTo>
                  <a:cubicBezTo>
                    <a:pt x="3129" y="1460"/>
                    <a:pt x="2683" y="1476"/>
                    <a:pt x="2254" y="1476"/>
                  </a:cubicBezTo>
                  <a:cubicBezTo>
                    <a:pt x="2238" y="1476"/>
                    <a:pt x="2206" y="1492"/>
                    <a:pt x="2190" y="1508"/>
                  </a:cubicBezTo>
                  <a:cubicBezTo>
                    <a:pt x="2175" y="1381"/>
                    <a:pt x="2143" y="1253"/>
                    <a:pt x="2095" y="1142"/>
                  </a:cubicBezTo>
                  <a:cubicBezTo>
                    <a:pt x="1936" y="761"/>
                    <a:pt x="1666" y="443"/>
                    <a:pt x="1316" y="236"/>
                  </a:cubicBezTo>
                  <a:cubicBezTo>
                    <a:pt x="1180" y="70"/>
                    <a:pt x="1052" y="1"/>
                    <a:pt x="93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4361163" y="555825"/>
              <a:ext cx="39825" cy="10200"/>
            </a:xfrm>
            <a:custGeom>
              <a:avLst/>
              <a:gdLst/>
              <a:ahLst/>
              <a:cxnLst/>
              <a:rect l="l" t="t" r="r" b="b"/>
              <a:pathLst>
                <a:path w="1593" h="408" extrusionOk="0">
                  <a:moveTo>
                    <a:pt x="1376" y="1"/>
                  </a:moveTo>
                  <a:cubicBezTo>
                    <a:pt x="1363" y="1"/>
                    <a:pt x="1350" y="2"/>
                    <a:pt x="1336" y="6"/>
                  </a:cubicBezTo>
                  <a:cubicBezTo>
                    <a:pt x="955" y="101"/>
                    <a:pt x="557" y="165"/>
                    <a:pt x="144" y="181"/>
                  </a:cubicBezTo>
                  <a:cubicBezTo>
                    <a:pt x="1" y="181"/>
                    <a:pt x="1" y="403"/>
                    <a:pt x="144" y="403"/>
                  </a:cubicBezTo>
                  <a:cubicBezTo>
                    <a:pt x="213" y="406"/>
                    <a:pt x="283" y="407"/>
                    <a:pt x="353" y="407"/>
                  </a:cubicBezTo>
                  <a:cubicBezTo>
                    <a:pt x="712" y="407"/>
                    <a:pt x="1069" y="372"/>
                    <a:pt x="1416" y="292"/>
                  </a:cubicBezTo>
                  <a:cubicBezTo>
                    <a:pt x="1592" y="262"/>
                    <a:pt x="1537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4422788" y="535000"/>
              <a:ext cx="80700" cy="85675"/>
            </a:xfrm>
            <a:custGeom>
              <a:avLst/>
              <a:gdLst/>
              <a:ahLst/>
              <a:cxnLst/>
              <a:rect l="l" t="t" r="r" b="b"/>
              <a:pathLst>
                <a:path w="3228" h="3427" extrusionOk="0">
                  <a:moveTo>
                    <a:pt x="685" y="1"/>
                  </a:moveTo>
                  <a:cubicBezTo>
                    <a:pt x="644" y="1"/>
                    <a:pt x="601" y="18"/>
                    <a:pt x="573" y="58"/>
                  </a:cubicBezTo>
                  <a:cubicBezTo>
                    <a:pt x="0" y="1123"/>
                    <a:pt x="302" y="2808"/>
                    <a:pt x="1511" y="3333"/>
                  </a:cubicBezTo>
                  <a:cubicBezTo>
                    <a:pt x="1646" y="3396"/>
                    <a:pt x="1788" y="3426"/>
                    <a:pt x="1929" y="3426"/>
                  </a:cubicBezTo>
                  <a:cubicBezTo>
                    <a:pt x="2286" y="3426"/>
                    <a:pt x="2632" y="3234"/>
                    <a:pt x="2814" y="2904"/>
                  </a:cubicBezTo>
                  <a:cubicBezTo>
                    <a:pt x="3228" y="2236"/>
                    <a:pt x="3005" y="1298"/>
                    <a:pt x="2862" y="551"/>
                  </a:cubicBezTo>
                  <a:cubicBezTo>
                    <a:pt x="2844" y="458"/>
                    <a:pt x="2779" y="418"/>
                    <a:pt x="2710" y="418"/>
                  </a:cubicBezTo>
                  <a:cubicBezTo>
                    <a:pt x="2600" y="418"/>
                    <a:pt x="2477" y="516"/>
                    <a:pt x="2496" y="662"/>
                  </a:cubicBezTo>
                  <a:cubicBezTo>
                    <a:pt x="2608" y="1139"/>
                    <a:pt x="2671" y="1648"/>
                    <a:pt x="2655" y="2141"/>
                  </a:cubicBezTo>
                  <a:cubicBezTo>
                    <a:pt x="2612" y="2571"/>
                    <a:pt x="2401" y="3065"/>
                    <a:pt x="1906" y="3065"/>
                  </a:cubicBezTo>
                  <a:cubicBezTo>
                    <a:pt x="1852" y="3065"/>
                    <a:pt x="1794" y="3059"/>
                    <a:pt x="1733" y="3047"/>
                  </a:cubicBezTo>
                  <a:cubicBezTo>
                    <a:pt x="1463" y="2983"/>
                    <a:pt x="1145" y="2665"/>
                    <a:pt x="1002" y="2443"/>
                  </a:cubicBezTo>
                  <a:cubicBezTo>
                    <a:pt x="525" y="1775"/>
                    <a:pt x="445" y="901"/>
                    <a:pt x="795" y="137"/>
                  </a:cubicBezTo>
                  <a:cubicBezTo>
                    <a:pt x="826" y="56"/>
                    <a:pt x="758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6"/>
            <p:cNvSpPr/>
            <p:nvPr/>
          </p:nvSpPr>
          <p:spPr>
            <a:xfrm>
              <a:off x="4525288" y="566025"/>
              <a:ext cx="38575" cy="38450"/>
            </a:xfrm>
            <a:custGeom>
              <a:avLst/>
              <a:gdLst/>
              <a:ahLst/>
              <a:cxnLst/>
              <a:rect l="l" t="t" r="r" b="b"/>
              <a:pathLst>
                <a:path w="1543" h="1538" extrusionOk="0">
                  <a:moveTo>
                    <a:pt x="1096" y="0"/>
                  </a:moveTo>
                  <a:cubicBezTo>
                    <a:pt x="1036" y="0"/>
                    <a:pt x="976" y="33"/>
                    <a:pt x="954" y="105"/>
                  </a:cubicBezTo>
                  <a:cubicBezTo>
                    <a:pt x="907" y="280"/>
                    <a:pt x="875" y="455"/>
                    <a:pt x="843" y="629"/>
                  </a:cubicBezTo>
                  <a:cubicBezTo>
                    <a:pt x="621" y="629"/>
                    <a:pt x="398" y="645"/>
                    <a:pt x="175" y="661"/>
                  </a:cubicBezTo>
                  <a:cubicBezTo>
                    <a:pt x="0" y="661"/>
                    <a:pt x="0" y="932"/>
                    <a:pt x="175" y="932"/>
                  </a:cubicBezTo>
                  <a:lnTo>
                    <a:pt x="764" y="932"/>
                  </a:lnTo>
                  <a:cubicBezTo>
                    <a:pt x="732" y="1091"/>
                    <a:pt x="684" y="1249"/>
                    <a:pt x="636" y="1393"/>
                  </a:cubicBezTo>
                  <a:cubicBezTo>
                    <a:pt x="604" y="1469"/>
                    <a:pt x="683" y="1538"/>
                    <a:pt x="751" y="1538"/>
                  </a:cubicBezTo>
                  <a:cubicBezTo>
                    <a:pt x="783" y="1538"/>
                    <a:pt x="812" y="1523"/>
                    <a:pt x="827" y="1488"/>
                  </a:cubicBezTo>
                  <a:cubicBezTo>
                    <a:pt x="907" y="1313"/>
                    <a:pt x="986" y="1122"/>
                    <a:pt x="1050" y="932"/>
                  </a:cubicBezTo>
                  <a:cubicBezTo>
                    <a:pt x="1145" y="932"/>
                    <a:pt x="1257" y="932"/>
                    <a:pt x="1336" y="916"/>
                  </a:cubicBezTo>
                  <a:cubicBezTo>
                    <a:pt x="1543" y="916"/>
                    <a:pt x="1543" y="614"/>
                    <a:pt x="1336" y="614"/>
                  </a:cubicBezTo>
                  <a:lnTo>
                    <a:pt x="1161" y="614"/>
                  </a:lnTo>
                  <a:cubicBezTo>
                    <a:pt x="1193" y="455"/>
                    <a:pt x="1225" y="296"/>
                    <a:pt x="1241" y="137"/>
                  </a:cubicBezTo>
                  <a:cubicBezTo>
                    <a:pt x="1241" y="49"/>
                    <a:pt x="1169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6"/>
            <p:cNvSpPr/>
            <p:nvPr/>
          </p:nvSpPr>
          <p:spPr>
            <a:xfrm>
              <a:off x="4585663" y="545500"/>
              <a:ext cx="56925" cy="83050"/>
            </a:xfrm>
            <a:custGeom>
              <a:avLst/>
              <a:gdLst/>
              <a:ahLst/>
              <a:cxnLst/>
              <a:rect l="l" t="t" r="r" b="b"/>
              <a:pathLst>
                <a:path w="2277" h="3322" extrusionOk="0">
                  <a:moveTo>
                    <a:pt x="973" y="465"/>
                  </a:moveTo>
                  <a:cubicBezTo>
                    <a:pt x="1227" y="735"/>
                    <a:pt x="1371" y="1466"/>
                    <a:pt x="1466" y="1753"/>
                  </a:cubicBezTo>
                  <a:cubicBezTo>
                    <a:pt x="1498" y="1848"/>
                    <a:pt x="1530" y="1959"/>
                    <a:pt x="1561" y="2039"/>
                  </a:cubicBezTo>
                  <a:cubicBezTo>
                    <a:pt x="1229" y="2039"/>
                    <a:pt x="897" y="2039"/>
                    <a:pt x="580" y="2054"/>
                  </a:cubicBezTo>
                  <a:lnTo>
                    <a:pt x="580" y="2054"/>
                  </a:lnTo>
                  <a:cubicBezTo>
                    <a:pt x="721" y="1519"/>
                    <a:pt x="831" y="984"/>
                    <a:pt x="973" y="465"/>
                  </a:cubicBezTo>
                  <a:close/>
                  <a:moveTo>
                    <a:pt x="873" y="1"/>
                  </a:moveTo>
                  <a:cubicBezTo>
                    <a:pt x="791" y="1"/>
                    <a:pt x="715" y="48"/>
                    <a:pt x="687" y="131"/>
                  </a:cubicBezTo>
                  <a:cubicBezTo>
                    <a:pt x="448" y="1148"/>
                    <a:pt x="178" y="2166"/>
                    <a:pt x="19" y="3199"/>
                  </a:cubicBezTo>
                  <a:cubicBezTo>
                    <a:pt x="0" y="3274"/>
                    <a:pt x="59" y="3322"/>
                    <a:pt x="120" y="3322"/>
                  </a:cubicBezTo>
                  <a:cubicBezTo>
                    <a:pt x="163" y="3322"/>
                    <a:pt x="206" y="3299"/>
                    <a:pt x="226" y="3247"/>
                  </a:cubicBezTo>
                  <a:cubicBezTo>
                    <a:pt x="321" y="2945"/>
                    <a:pt x="417" y="2627"/>
                    <a:pt x="496" y="2309"/>
                  </a:cubicBezTo>
                  <a:cubicBezTo>
                    <a:pt x="787" y="2332"/>
                    <a:pt x="1070" y="2347"/>
                    <a:pt x="1356" y="2347"/>
                  </a:cubicBezTo>
                  <a:cubicBezTo>
                    <a:pt x="1461" y="2347"/>
                    <a:pt x="1566" y="2345"/>
                    <a:pt x="1673" y="2341"/>
                  </a:cubicBezTo>
                  <a:lnTo>
                    <a:pt x="1689" y="2388"/>
                  </a:lnTo>
                  <a:cubicBezTo>
                    <a:pt x="1736" y="2532"/>
                    <a:pt x="1784" y="2659"/>
                    <a:pt x="1832" y="2802"/>
                  </a:cubicBezTo>
                  <a:cubicBezTo>
                    <a:pt x="1832" y="2818"/>
                    <a:pt x="1848" y="2834"/>
                    <a:pt x="1848" y="2850"/>
                  </a:cubicBezTo>
                  <a:cubicBezTo>
                    <a:pt x="1816" y="2913"/>
                    <a:pt x="1832" y="2977"/>
                    <a:pt x="1879" y="3024"/>
                  </a:cubicBezTo>
                  <a:cubicBezTo>
                    <a:pt x="1926" y="3071"/>
                    <a:pt x="1990" y="3101"/>
                    <a:pt x="2051" y="3101"/>
                  </a:cubicBezTo>
                  <a:cubicBezTo>
                    <a:pt x="2074" y="3101"/>
                    <a:pt x="2097" y="3097"/>
                    <a:pt x="2118" y="3088"/>
                  </a:cubicBezTo>
                  <a:cubicBezTo>
                    <a:pt x="2213" y="3056"/>
                    <a:pt x="2277" y="2961"/>
                    <a:pt x="2245" y="2865"/>
                  </a:cubicBezTo>
                  <a:cubicBezTo>
                    <a:pt x="2150" y="2214"/>
                    <a:pt x="1784" y="1530"/>
                    <a:pt x="1577" y="910"/>
                  </a:cubicBezTo>
                  <a:cubicBezTo>
                    <a:pt x="1434" y="544"/>
                    <a:pt x="1339" y="99"/>
                    <a:pt x="910" y="4"/>
                  </a:cubicBezTo>
                  <a:cubicBezTo>
                    <a:pt x="897" y="2"/>
                    <a:pt x="885" y="1"/>
                    <a:pt x="8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46"/>
          <p:cNvSpPr txBox="1">
            <a:spLocks noGrp="1"/>
          </p:cNvSpPr>
          <p:nvPr>
            <p:ph type="subTitle" idx="1"/>
          </p:nvPr>
        </p:nvSpPr>
        <p:spPr>
          <a:xfrm>
            <a:off x="1826191" y="598875"/>
            <a:ext cx="3365682" cy="317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ANSWER</a:t>
            </a:r>
            <a:endParaRPr dirty="0"/>
          </a:p>
        </p:txBody>
      </p:sp>
      <p:sp>
        <p:nvSpPr>
          <p:cNvPr id="53" name="Google Shape;327;p46"/>
          <p:cNvSpPr/>
          <p:nvPr/>
        </p:nvSpPr>
        <p:spPr>
          <a:xfrm>
            <a:off x="2031905" y="495053"/>
            <a:ext cx="3552859" cy="485447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ight Triangle 3"/>
          <p:cNvSpPr/>
          <p:nvPr/>
        </p:nvSpPr>
        <p:spPr>
          <a:xfrm>
            <a:off x="2031906" y="1341337"/>
            <a:ext cx="987972" cy="1872735"/>
          </a:xfrm>
          <a:custGeom>
            <a:avLst/>
            <a:gdLst>
              <a:gd name="connsiteX0" fmla="*/ 0 w 963543"/>
              <a:gd name="connsiteY0" fmla="*/ 1820183 h 1820183"/>
              <a:gd name="connsiteX1" fmla="*/ 0 w 963543"/>
              <a:gd name="connsiteY1" fmla="*/ 0 h 1820183"/>
              <a:gd name="connsiteX2" fmla="*/ 963543 w 963543"/>
              <a:gd name="connsiteY2" fmla="*/ 1820183 h 1820183"/>
              <a:gd name="connsiteX3" fmla="*/ 0 w 963543"/>
              <a:gd name="connsiteY3" fmla="*/ 1820183 h 1820183"/>
              <a:gd name="connsiteX0" fmla="*/ 0 w 987972"/>
              <a:gd name="connsiteY0" fmla="*/ 1872735 h 1872735"/>
              <a:gd name="connsiteX1" fmla="*/ 987972 w 987972"/>
              <a:gd name="connsiteY1" fmla="*/ 0 h 1872735"/>
              <a:gd name="connsiteX2" fmla="*/ 963543 w 987972"/>
              <a:gd name="connsiteY2" fmla="*/ 1872735 h 1872735"/>
              <a:gd name="connsiteX3" fmla="*/ 0 w 987972"/>
              <a:gd name="connsiteY3" fmla="*/ 1872735 h 1872735"/>
              <a:gd name="connsiteX0" fmla="*/ 0 w 987972"/>
              <a:gd name="connsiteY0" fmla="*/ 1872735 h 1872735"/>
              <a:gd name="connsiteX1" fmla="*/ 987972 w 987972"/>
              <a:gd name="connsiteY1" fmla="*/ 0 h 1872735"/>
              <a:gd name="connsiteX2" fmla="*/ 974054 w 987972"/>
              <a:gd name="connsiteY2" fmla="*/ 1872735 h 1872735"/>
              <a:gd name="connsiteX3" fmla="*/ 0 w 987972"/>
              <a:gd name="connsiteY3" fmla="*/ 1872735 h 187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7972" h="1872735">
                <a:moveTo>
                  <a:pt x="0" y="1872735"/>
                </a:moveTo>
                <a:lnTo>
                  <a:pt x="987972" y="0"/>
                </a:lnTo>
                <a:lnTo>
                  <a:pt x="974054" y="1872735"/>
                </a:lnTo>
                <a:lnTo>
                  <a:pt x="0" y="1872735"/>
                </a:lnTo>
                <a:close/>
              </a:path>
            </a:pathLst>
          </a:cu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1996965" y="2566307"/>
            <a:ext cx="2932387" cy="660446"/>
          </a:xfrm>
          <a:custGeom>
            <a:avLst/>
            <a:gdLst>
              <a:gd name="connsiteX0" fmla="*/ 0 w 2575035"/>
              <a:gd name="connsiteY0" fmla="*/ 660446 h 660446"/>
              <a:gd name="connsiteX1" fmla="*/ 0 w 2575035"/>
              <a:gd name="connsiteY1" fmla="*/ 0 h 660446"/>
              <a:gd name="connsiteX2" fmla="*/ 2575035 w 2575035"/>
              <a:gd name="connsiteY2" fmla="*/ 660446 h 660446"/>
              <a:gd name="connsiteX3" fmla="*/ 0 w 2575035"/>
              <a:gd name="connsiteY3" fmla="*/ 660446 h 660446"/>
              <a:gd name="connsiteX0" fmla="*/ 0 w 2879835"/>
              <a:gd name="connsiteY0" fmla="*/ 660446 h 660446"/>
              <a:gd name="connsiteX1" fmla="*/ 304800 w 2879835"/>
              <a:gd name="connsiteY1" fmla="*/ 0 h 660446"/>
              <a:gd name="connsiteX2" fmla="*/ 2879835 w 2879835"/>
              <a:gd name="connsiteY2" fmla="*/ 660446 h 660446"/>
              <a:gd name="connsiteX3" fmla="*/ 0 w 2879835"/>
              <a:gd name="connsiteY3" fmla="*/ 660446 h 660446"/>
              <a:gd name="connsiteX0" fmla="*/ 0 w 2932387"/>
              <a:gd name="connsiteY0" fmla="*/ 660446 h 660446"/>
              <a:gd name="connsiteX1" fmla="*/ 357352 w 2932387"/>
              <a:gd name="connsiteY1" fmla="*/ 0 h 660446"/>
              <a:gd name="connsiteX2" fmla="*/ 2932387 w 2932387"/>
              <a:gd name="connsiteY2" fmla="*/ 660446 h 660446"/>
              <a:gd name="connsiteX3" fmla="*/ 0 w 2932387"/>
              <a:gd name="connsiteY3" fmla="*/ 660446 h 6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2387" h="660446">
                <a:moveTo>
                  <a:pt x="0" y="660446"/>
                </a:moveTo>
                <a:lnTo>
                  <a:pt x="357352" y="0"/>
                </a:lnTo>
                <a:lnTo>
                  <a:pt x="2932387" y="660446"/>
                </a:lnTo>
                <a:lnTo>
                  <a:pt x="0" y="660446"/>
                </a:lnTo>
                <a:close/>
              </a:path>
            </a:pathLst>
          </a:cu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31905" y="3226753"/>
            <a:ext cx="381525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0"/>
          </p:cNvCxnSpPr>
          <p:nvPr/>
        </p:nvCxnSpPr>
        <p:spPr>
          <a:xfrm flipV="1">
            <a:off x="1996965" y="2729428"/>
            <a:ext cx="1022913" cy="4973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19878" y="2729428"/>
            <a:ext cx="0" cy="517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0"/>
          </p:cNvCxnSpPr>
          <p:nvPr/>
        </p:nvCxnSpPr>
        <p:spPr>
          <a:xfrm>
            <a:off x="1996965" y="3226753"/>
            <a:ext cx="6734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816028" y="3226753"/>
            <a:ext cx="825388" cy="109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0"/>
          </p:cNvCxnSpPr>
          <p:nvPr/>
        </p:nvCxnSpPr>
        <p:spPr>
          <a:xfrm flipV="1">
            <a:off x="1996965" y="2784077"/>
            <a:ext cx="243701" cy="4426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164694" y="2037449"/>
            <a:ext cx="480454" cy="851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53055" y="1100190"/>
            <a:ext cx="55362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       B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O                                                                               C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2447" y="1019521"/>
            <a:ext cx="327708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OE = </a:t>
            </a:r>
            <a:r>
              <a:rPr lang="en-US" dirty="0" smtClean="0">
                <a:solidFill>
                  <a:schemeClr val="bg1"/>
                </a:solidFill>
              </a:rPr>
              <a:t>OA+AE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u="sng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l-GR" dirty="0" smtClean="0">
                <a:solidFill>
                  <a:schemeClr val="bg1"/>
                </a:solidFill>
              </a:rPr>
              <a:t>λ</a:t>
            </a:r>
            <a:r>
              <a:rPr lang="el-GR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AD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=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u="sng" dirty="0" smtClean="0">
                <a:solidFill>
                  <a:schemeClr val="bg1"/>
                </a:solidFill>
              </a:rPr>
              <a:t>a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l-GR" dirty="0"/>
              <a:t> </a:t>
            </a:r>
            <a:r>
              <a:rPr lang="el-GR" dirty="0">
                <a:solidFill>
                  <a:schemeClr val="bg1"/>
                </a:solidFill>
              </a:rPr>
              <a:t>λ</a:t>
            </a:r>
            <a:r>
              <a:rPr lang="en-US" dirty="0" smtClean="0">
                <a:solidFill>
                  <a:schemeClr val="bg1"/>
                </a:solidFill>
              </a:rPr>
              <a:t>(AO+OD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=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u="sng" dirty="0" smtClean="0">
                <a:solidFill>
                  <a:schemeClr val="bg1"/>
                </a:solidFill>
              </a:rPr>
              <a:t>a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l-GR" dirty="0">
                <a:solidFill>
                  <a:schemeClr val="bg1"/>
                </a:solidFill>
              </a:rPr>
              <a:t>λ</a:t>
            </a:r>
            <a:r>
              <a:rPr lang="en-US" dirty="0" smtClean="0">
                <a:solidFill>
                  <a:schemeClr val="bg1"/>
                </a:solidFill>
              </a:rPr>
              <a:t>(4</a:t>
            </a:r>
            <a:r>
              <a:rPr lang="en-US" u="sng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u="sng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OE = </a:t>
            </a:r>
            <a:r>
              <a:rPr lang="en-US" dirty="0" smtClean="0">
                <a:solidFill>
                  <a:schemeClr val="bg1"/>
                </a:solidFill>
              </a:rPr>
              <a:t>OB+BE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u="sng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+ µBC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u="sng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+ µ(BO+OC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u="sng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+ </a:t>
            </a:r>
            <a:r>
              <a:rPr lang="el-GR" dirty="0" smtClean="0">
                <a:solidFill>
                  <a:schemeClr val="bg1"/>
                </a:solidFill>
              </a:rPr>
              <a:t>μ(3</a:t>
            </a:r>
            <a:r>
              <a:rPr lang="en-US" u="sng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u="sng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270397" y="1056075"/>
            <a:ext cx="1806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756068" y="1073820"/>
            <a:ext cx="1806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970206" y="1913534"/>
            <a:ext cx="1806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122946" y="1069794"/>
            <a:ext cx="1806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936712" y="1478105"/>
            <a:ext cx="1806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293881" y="1913534"/>
            <a:ext cx="1806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834554" y="3622736"/>
            <a:ext cx="1806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270397" y="3194006"/>
            <a:ext cx="1806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756068" y="3180913"/>
            <a:ext cx="1806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113237" y="3194006"/>
            <a:ext cx="1806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393912" y="3346406"/>
            <a:ext cx="1806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89332" y="4052276"/>
            <a:ext cx="1806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293881" y="4052276"/>
            <a:ext cx="1806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1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/>
          <p:nvPr/>
        </p:nvSpPr>
        <p:spPr>
          <a:xfrm>
            <a:off x="7711600" y="535000"/>
            <a:ext cx="718200" cy="445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0" name="Google Shape;330;p46">
            <a:hlinkClick r:id="" action="ppaction://hlinkshowjump?jump=nextslide"/>
          </p:cNvPr>
          <p:cNvSpPr/>
          <p:nvPr/>
        </p:nvSpPr>
        <p:spPr>
          <a:xfrm>
            <a:off x="7941100" y="671050"/>
            <a:ext cx="259200" cy="17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6"/>
          <p:cNvSpPr/>
          <p:nvPr/>
        </p:nvSpPr>
        <p:spPr>
          <a:xfrm rot="10800000">
            <a:off x="715100" y="535000"/>
            <a:ext cx="718200" cy="445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2" name="Google Shape;332;p46">
            <a:hlinkClick r:id="" action="ppaction://hlinkshowjump?jump=previousslide"/>
          </p:cNvPr>
          <p:cNvSpPr/>
          <p:nvPr/>
        </p:nvSpPr>
        <p:spPr>
          <a:xfrm rot="10800000">
            <a:off x="944600" y="671050"/>
            <a:ext cx="259200" cy="17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46"/>
          <p:cNvGrpSpPr/>
          <p:nvPr/>
        </p:nvGrpSpPr>
        <p:grpSpPr>
          <a:xfrm>
            <a:off x="689314" y="4086845"/>
            <a:ext cx="570219" cy="490188"/>
            <a:chOff x="636150" y="4884800"/>
            <a:chExt cx="596900" cy="513125"/>
          </a:xfrm>
        </p:grpSpPr>
        <p:sp>
          <p:nvSpPr>
            <p:cNvPr id="337" name="Google Shape;337;p46"/>
            <p:cNvSpPr/>
            <p:nvPr/>
          </p:nvSpPr>
          <p:spPr>
            <a:xfrm>
              <a:off x="636150" y="4884800"/>
              <a:ext cx="596900" cy="513125"/>
            </a:xfrm>
            <a:custGeom>
              <a:avLst/>
              <a:gdLst/>
              <a:ahLst/>
              <a:cxnLst/>
              <a:rect l="l" t="t" r="r" b="b"/>
              <a:pathLst>
                <a:path w="23876" h="20525" extrusionOk="0">
                  <a:moveTo>
                    <a:pt x="12115" y="13635"/>
                  </a:moveTo>
                  <a:cubicBezTo>
                    <a:pt x="12163" y="14239"/>
                    <a:pt x="12195" y="14859"/>
                    <a:pt x="12226" y="15463"/>
                  </a:cubicBezTo>
                  <a:cubicBezTo>
                    <a:pt x="12242" y="15924"/>
                    <a:pt x="12258" y="16401"/>
                    <a:pt x="12242" y="16862"/>
                  </a:cubicBezTo>
                  <a:cubicBezTo>
                    <a:pt x="9126" y="16846"/>
                    <a:pt x="6010" y="16799"/>
                    <a:pt x="2894" y="16767"/>
                  </a:cubicBezTo>
                  <a:cubicBezTo>
                    <a:pt x="6233" y="16513"/>
                    <a:pt x="9460" y="15733"/>
                    <a:pt x="12115" y="13635"/>
                  </a:cubicBezTo>
                  <a:close/>
                  <a:moveTo>
                    <a:pt x="19203" y="1"/>
                  </a:moveTo>
                  <a:cubicBezTo>
                    <a:pt x="19134" y="1"/>
                    <a:pt x="19063" y="38"/>
                    <a:pt x="19031" y="121"/>
                  </a:cubicBezTo>
                  <a:cubicBezTo>
                    <a:pt x="17807" y="4445"/>
                    <a:pt x="16344" y="8929"/>
                    <a:pt x="13149" y="12236"/>
                  </a:cubicBezTo>
                  <a:cubicBezTo>
                    <a:pt x="12894" y="12474"/>
                    <a:pt x="12640" y="12729"/>
                    <a:pt x="12385" y="12951"/>
                  </a:cubicBezTo>
                  <a:cubicBezTo>
                    <a:pt x="12370" y="12283"/>
                    <a:pt x="12354" y="11600"/>
                    <a:pt x="12370" y="10916"/>
                  </a:cubicBezTo>
                  <a:cubicBezTo>
                    <a:pt x="12401" y="7657"/>
                    <a:pt x="12306" y="4493"/>
                    <a:pt x="11702" y="1281"/>
                  </a:cubicBezTo>
                  <a:cubicBezTo>
                    <a:pt x="11716" y="1277"/>
                    <a:pt x="11731" y="1276"/>
                    <a:pt x="11746" y="1276"/>
                  </a:cubicBezTo>
                  <a:cubicBezTo>
                    <a:pt x="12061" y="1276"/>
                    <a:pt x="12632" y="2023"/>
                    <a:pt x="12799" y="2235"/>
                  </a:cubicBezTo>
                  <a:cubicBezTo>
                    <a:pt x="12842" y="2286"/>
                    <a:pt x="12890" y="2307"/>
                    <a:pt x="12935" y="2307"/>
                  </a:cubicBezTo>
                  <a:cubicBezTo>
                    <a:pt x="13074" y="2307"/>
                    <a:pt x="13189" y="2109"/>
                    <a:pt x="13069" y="1965"/>
                  </a:cubicBezTo>
                  <a:cubicBezTo>
                    <a:pt x="12688" y="1488"/>
                    <a:pt x="12211" y="1075"/>
                    <a:pt x="11686" y="772"/>
                  </a:cubicBezTo>
                  <a:cubicBezTo>
                    <a:pt x="11652" y="755"/>
                    <a:pt x="11615" y="746"/>
                    <a:pt x="11580" y="746"/>
                  </a:cubicBezTo>
                  <a:cubicBezTo>
                    <a:pt x="11517" y="746"/>
                    <a:pt x="11456" y="775"/>
                    <a:pt x="11416" y="836"/>
                  </a:cubicBezTo>
                  <a:lnTo>
                    <a:pt x="10668" y="2362"/>
                  </a:lnTo>
                  <a:cubicBezTo>
                    <a:pt x="10590" y="2518"/>
                    <a:pt x="10715" y="2651"/>
                    <a:pt x="10841" y="2651"/>
                  </a:cubicBezTo>
                  <a:cubicBezTo>
                    <a:pt x="10894" y="2651"/>
                    <a:pt x="10948" y="2626"/>
                    <a:pt x="10986" y="2569"/>
                  </a:cubicBezTo>
                  <a:lnTo>
                    <a:pt x="11416" y="1790"/>
                  </a:lnTo>
                  <a:cubicBezTo>
                    <a:pt x="11956" y="4890"/>
                    <a:pt x="12004" y="7943"/>
                    <a:pt x="12004" y="11107"/>
                  </a:cubicBezTo>
                  <a:cubicBezTo>
                    <a:pt x="12004" y="11822"/>
                    <a:pt x="12036" y="12522"/>
                    <a:pt x="12083" y="13237"/>
                  </a:cubicBezTo>
                  <a:cubicBezTo>
                    <a:pt x="10796" y="14318"/>
                    <a:pt x="9285" y="15145"/>
                    <a:pt x="7663" y="15654"/>
                  </a:cubicBezTo>
                  <a:cubicBezTo>
                    <a:pt x="5342" y="16369"/>
                    <a:pt x="2910" y="16465"/>
                    <a:pt x="509" y="16703"/>
                  </a:cubicBezTo>
                  <a:cubicBezTo>
                    <a:pt x="477" y="16703"/>
                    <a:pt x="445" y="16719"/>
                    <a:pt x="429" y="16751"/>
                  </a:cubicBezTo>
                  <a:lnTo>
                    <a:pt x="127" y="16751"/>
                  </a:lnTo>
                  <a:cubicBezTo>
                    <a:pt x="0" y="16767"/>
                    <a:pt x="0" y="16958"/>
                    <a:pt x="127" y="16974"/>
                  </a:cubicBezTo>
                  <a:cubicBezTo>
                    <a:pt x="4150" y="17212"/>
                    <a:pt x="8204" y="17323"/>
                    <a:pt x="12242" y="17339"/>
                  </a:cubicBezTo>
                  <a:cubicBezTo>
                    <a:pt x="12226" y="18373"/>
                    <a:pt x="12179" y="19406"/>
                    <a:pt x="12083" y="20424"/>
                  </a:cubicBezTo>
                  <a:cubicBezTo>
                    <a:pt x="12083" y="20487"/>
                    <a:pt x="12140" y="20525"/>
                    <a:pt x="12192" y="20525"/>
                  </a:cubicBezTo>
                  <a:cubicBezTo>
                    <a:pt x="12231" y="20525"/>
                    <a:pt x="12267" y="20503"/>
                    <a:pt x="12274" y="20455"/>
                  </a:cubicBezTo>
                  <a:cubicBezTo>
                    <a:pt x="12417" y="19422"/>
                    <a:pt x="12497" y="18389"/>
                    <a:pt x="12497" y="17339"/>
                  </a:cubicBezTo>
                  <a:cubicBezTo>
                    <a:pt x="12930" y="17341"/>
                    <a:pt x="13363" y="17342"/>
                    <a:pt x="13797" y="17342"/>
                  </a:cubicBezTo>
                  <a:cubicBezTo>
                    <a:pt x="16718" y="17342"/>
                    <a:pt x="19639" y="17297"/>
                    <a:pt x="22561" y="17228"/>
                  </a:cubicBezTo>
                  <a:lnTo>
                    <a:pt x="22561" y="17228"/>
                  </a:lnTo>
                  <a:cubicBezTo>
                    <a:pt x="22370" y="17355"/>
                    <a:pt x="22179" y="17482"/>
                    <a:pt x="21988" y="17594"/>
                  </a:cubicBezTo>
                  <a:lnTo>
                    <a:pt x="21591" y="17784"/>
                  </a:lnTo>
                  <a:cubicBezTo>
                    <a:pt x="21397" y="17868"/>
                    <a:pt x="21517" y="18120"/>
                    <a:pt x="21699" y="18120"/>
                  </a:cubicBezTo>
                  <a:cubicBezTo>
                    <a:pt x="21725" y="18120"/>
                    <a:pt x="21753" y="18115"/>
                    <a:pt x="21782" y="18102"/>
                  </a:cubicBezTo>
                  <a:cubicBezTo>
                    <a:pt x="21925" y="18039"/>
                    <a:pt x="22068" y="17975"/>
                    <a:pt x="22195" y="17912"/>
                  </a:cubicBezTo>
                  <a:lnTo>
                    <a:pt x="23706" y="17180"/>
                  </a:lnTo>
                  <a:cubicBezTo>
                    <a:pt x="23876" y="17087"/>
                    <a:pt x="23820" y="16814"/>
                    <a:pt x="23627" y="16814"/>
                  </a:cubicBezTo>
                  <a:cubicBezTo>
                    <a:pt x="23621" y="16814"/>
                    <a:pt x="23616" y="16814"/>
                    <a:pt x="23610" y="16815"/>
                  </a:cubicBezTo>
                  <a:lnTo>
                    <a:pt x="23562" y="16815"/>
                  </a:lnTo>
                  <a:cubicBezTo>
                    <a:pt x="23658" y="16703"/>
                    <a:pt x="23610" y="16528"/>
                    <a:pt x="23467" y="16481"/>
                  </a:cubicBezTo>
                  <a:lnTo>
                    <a:pt x="22450" y="16195"/>
                  </a:lnTo>
                  <a:cubicBezTo>
                    <a:pt x="22243" y="16195"/>
                    <a:pt x="22179" y="16465"/>
                    <a:pt x="22354" y="16560"/>
                  </a:cubicBezTo>
                  <a:lnTo>
                    <a:pt x="23070" y="16767"/>
                  </a:lnTo>
                  <a:lnTo>
                    <a:pt x="23006" y="16815"/>
                  </a:lnTo>
                  <a:cubicBezTo>
                    <a:pt x="20863" y="16863"/>
                    <a:pt x="18721" y="16882"/>
                    <a:pt x="16574" y="16882"/>
                  </a:cubicBezTo>
                  <a:cubicBezTo>
                    <a:pt x="15217" y="16882"/>
                    <a:pt x="13858" y="16875"/>
                    <a:pt x="12497" y="16862"/>
                  </a:cubicBezTo>
                  <a:cubicBezTo>
                    <a:pt x="12497" y="15718"/>
                    <a:pt x="12449" y="14557"/>
                    <a:pt x="12401" y="13396"/>
                  </a:cubicBezTo>
                  <a:cubicBezTo>
                    <a:pt x="12672" y="13174"/>
                    <a:pt x="12926" y="12951"/>
                    <a:pt x="13180" y="12697"/>
                  </a:cubicBezTo>
                  <a:cubicBezTo>
                    <a:pt x="16567" y="9342"/>
                    <a:pt x="18109" y="4699"/>
                    <a:pt x="19381" y="216"/>
                  </a:cubicBezTo>
                  <a:cubicBezTo>
                    <a:pt x="19410" y="83"/>
                    <a:pt x="19307" y="1"/>
                    <a:pt x="1920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1116700" y="4927350"/>
              <a:ext cx="6775" cy="24575"/>
            </a:xfrm>
            <a:custGeom>
              <a:avLst/>
              <a:gdLst/>
              <a:ahLst/>
              <a:cxnLst/>
              <a:rect l="l" t="t" r="r" b="b"/>
              <a:pathLst>
                <a:path w="271" h="983" extrusionOk="0">
                  <a:moveTo>
                    <a:pt x="135" y="1"/>
                  </a:moveTo>
                  <a:cubicBezTo>
                    <a:pt x="91" y="1"/>
                    <a:pt x="48" y="24"/>
                    <a:pt x="32" y="72"/>
                  </a:cubicBezTo>
                  <a:cubicBezTo>
                    <a:pt x="0" y="326"/>
                    <a:pt x="0" y="597"/>
                    <a:pt x="0" y="851"/>
                  </a:cubicBezTo>
                  <a:cubicBezTo>
                    <a:pt x="0" y="939"/>
                    <a:pt x="68" y="982"/>
                    <a:pt x="135" y="982"/>
                  </a:cubicBezTo>
                  <a:cubicBezTo>
                    <a:pt x="203" y="982"/>
                    <a:pt x="270" y="939"/>
                    <a:pt x="270" y="851"/>
                  </a:cubicBezTo>
                  <a:cubicBezTo>
                    <a:pt x="270" y="597"/>
                    <a:pt x="254" y="326"/>
                    <a:pt x="239" y="72"/>
                  </a:cubicBezTo>
                  <a:cubicBezTo>
                    <a:pt x="223" y="24"/>
                    <a:pt x="179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1115100" y="4972675"/>
              <a:ext cx="6375" cy="28725"/>
            </a:xfrm>
            <a:custGeom>
              <a:avLst/>
              <a:gdLst/>
              <a:ahLst/>
              <a:cxnLst/>
              <a:rect l="l" t="t" r="r" b="b"/>
              <a:pathLst>
                <a:path w="255" h="1149" extrusionOk="0">
                  <a:moveTo>
                    <a:pt x="120" y="0"/>
                  </a:moveTo>
                  <a:cubicBezTo>
                    <a:pt x="84" y="0"/>
                    <a:pt x="48" y="24"/>
                    <a:pt x="48" y="72"/>
                  </a:cubicBezTo>
                  <a:cubicBezTo>
                    <a:pt x="16" y="390"/>
                    <a:pt x="0" y="723"/>
                    <a:pt x="16" y="1041"/>
                  </a:cubicBezTo>
                  <a:cubicBezTo>
                    <a:pt x="16" y="1113"/>
                    <a:pt x="72" y="1149"/>
                    <a:pt x="128" y="1149"/>
                  </a:cubicBezTo>
                  <a:cubicBezTo>
                    <a:pt x="183" y="1149"/>
                    <a:pt x="239" y="1113"/>
                    <a:pt x="239" y="1041"/>
                  </a:cubicBezTo>
                  <a:cubicBezTo>
                    <a:pt x="255" y="723"/>
                    <a:pt x="239" y="390"/>
                    <a:pt x="191" y="72"/>
                  </a:cubicBezTo>
                  <a:cubicBezTo>
                    <a:pt x="191" y="24"/>
                    <a:pt x="155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1113675" y="5024025"/>
              <a:ext cx="7800" cy="22650"/>
            </a:xfrm>
            <a:custGeom>
              <a:avLst/>
              <a:gdLst/>
              <a:ahLst/>
              <a:cxnLst/>
              <a:rect l="l" t="t" r="r" b="b"/>
              <a:pathLst>
                <a:path w="312" h="906" extrusionOk="0">
                  <a:moveTo>
                    <a:pt x="179" y="1"/>
                  </a:moveTo>
                  <a:cubicBezTo>
                    <a:pt x="133" y="1"/>
                    <a:pt x="89" y="29"/>
                    <a:pt x="89" y="84"/>
                  </a:cubicBezTo>
                  <a:cubicBezTo>
                    <a:pt x="89" y="323"/>
                    <a:pt x="57" y="546"/>
                    <a:pt x="10" y="768"/>
                  </a:cubicBezTo>
                  <a:cubicBezTo>
                    <a:pt x="0" y="854"/>
                    <a:pt x="65" y="905"/>
                    <a:pt x="129" y="905"/>
                  </a:cubicBezTo>
                  <a:cubicBezTo>
                    <a:pt x="171" y="905"/>
                    <a:pt x="213" y="883"/>
                    <a:pt x="232" y="832"/>
                  </a:cubicBezTo>
                  <a:cubicBezTo>
                    <a:pt x="296" y="593"/>
                    <a:pt x="312" y="339"/>
                    <a:pt x="280" y="84"/>
                  </a:cubicBezTo>
                  <a:cubicBezTo>
                    <a:pt x="272" y="29"/>
                    <a:pt x="224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1112725" y="5070800"/>
              <a:ext cx="8175" cy="36075"/>
            </a:xfrm>
            <a:custGeom>
              <a:avLst/>
              <a:gdLst/>
              <a:ahLst/>
              <a:cxnLst/>
              <a:rect l="l" t="t" r="r" b="b"/>
              <a:pathLst>
                <a:path w="327" h="1443" extrusionOk="0">
                  <a:moveTo>
                    <a:pt x="170" y="0"/>
                  </a:moveTo>
                  <a:cubicBezTo>
                    <a:pt x="123" y="0"/>
                    <a:pt x="72" y="32"/>
                    <a:pt x="64" y="90"/>
                  </a:cubicBezTo>
                  <a:cubicBezTo>
                    <a:pt x="0" y="519"/>
                    <a:pt x="16" y="948"/>
                    <a:pt x="95" y="1361"/>
                  </a:cubicBezTo>
                  <a:cubicBezTo>
                    <a:pt x="102" y="1417"/>
                    <a:pt x="149" y="1442"/>
                    <a:pt x="198" y="1442"/>
                  </a:cubicBezTo>
                  <a:cubicBezTo>
                    <a:pt x="261" y="1442"/>
                    <a:pt x="327" y="1401"/>
                    <a:pt x="318" y="1330"/>
                  </a:cubicBezTo>
                  <a:cubicBezTo>
                    <a:pt x="270" y="916"/>
                    <a:pt x="254" y="503"/>
                    <a:pt x="254" y="90"/>
                  </a:cubicBezTo>
                  <a:cubicBezTo>
                    <a:pt x="254" y="28"/>
                    <a:pt x="214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1117075" y="5123300"/>
              <a:ext cx="6400" cy="30200"/>
            </a:xfrm>
            <a:custGeom>
              <a:avLst/>
              <a:gdLst/>
              <a:ahLst/>
              <a:cxnLst/>
              <a:rect l="l" t="t" r="r" b="b"/>
              <a:pathLst>
                <a:path w="256" h="1208" extrusionOk="0">
                  <a:moveTo>
                    <a:pt x="184" y="1"/>
                  </a:moveTo>
                  <a:cubicBezTo>
                    <a:pt x="148" y="1"/>
                    <a:pt x="112" y="25"/>
                    <a:pt x="112" y="72"/>
                  </a:cubicBezTo>
                  <a:cubicBezTo>
                    <a:pt x="65" y="406"/>
                    <a:pt x="17" y="756"/>
                    <a:pt x="1" y="1106"/>
                  </a:cubicBezTo>
                  <a:cubicBezTo>
                    <a:pt x="1" y="1175"/>
                    <a:pt x="50" y="1207"/>
                    <a:pt x="100" y="1207"/>
                  </a:cubicBezTo>
                  <a:cubicBezTo>
                    <a:pt x="153" y="1207"/>
                    <a:pt x="208" y="1171"/>
                    <a:pt x="208" y="1106"/>
                  </a:cubicBezTo>
                  <a:cubicBezTo>
                    <a:pt x="239" y="756"/>
                    <a:pt x="239" y="406"/>
                    <a:pt x="255" y="72"/>
                  </a:cubicBezTo>
                  <a:cubicBezTo>
                    <a:pt x="255" y="25"/>
                    <a:pt x="220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1115800" y="5176650"/>
              <a:ext cx="7275" cy="26950"/>
            </a:xfrm>
            <a:custGeom>
              <a:avLst/>
              <a:gdLst/>
              <a:ahLst/>
              <a:cxnLst/>
              <a:rect l="l" t="t" r="r" b="b"/>
              <a:pathLst>
                <a:path w="291" h="1078" extrusionOk="0">
                  <a:moveTo>
                    <a:pt x="158" y="1"/>
                  </a:moveTo>
                  <a:cubicBezTo>
                    <a:pt x="125" y="1"/>
                    <a:pt x="92" y="25"/>
                    <a:pt x="84" y="69"/>
                  </a:cubicBezTo>
                  <a:cubicBezTo>
                    <a:pt x="84" y="371"/>
                    <a:pt x="68" y="657"/>
                    <a:pt x="20" y="959"/>
                  </a:cubicBezTo>
                  <a:cubicBezTo>
                    <a:pt x="1" y="1027"/>
                    <a:pt x="58" y="1077"/>
                    <a:pt x="113" y="1077"/>
                  </a:cubicBezTo>
                  <a:cubicBezTo>
                    <a:pt x="148" y="1077"/>
                    <a:pt x="183" y="1057"/>
                    <a:pt x="195" y="1007"/>
                  </a:cubicBezTo>
                  <a:cubicBezTo>
                    <a:pt x="290" y="689"/>
                    <a:pt x="290" y="371"/>
                    <a:pt x="227" y="53"/>
                  </a:cubicBezTo>
                  <a:cubicBezTo>
                    <a:pt x="213" y="17"/>
                    <a:pt x="185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1116050" y="5223450"/>
              <a:ext cx="7025" cy="22250"/>
            </a:xfrm>
            <a:custGeom>
              <a:avLst/>
              <a:gdLst/>
              <a:ahLst/>
              <a:cxnLst/>
              <a:rect l="l" t="t" r="r" b="b"/>
              <a:pathLst>
                <a:path w="281" h="890" extrusionOk="0">
                  <a:moveTo>
                    <a:pt x="93" y="1"/>
                  </a:moveTo>
                  <a:cubicBezTo>
                    <a:pt x="47" y="1"/>
                    <a:pt x="1" y="39"/>
                    <a:pt x="10" y="105"/>
                  </a:cubicBezTo>
                  <a:cubicBezTo>
                    <a:pt x="58" y="327"/>
                    <a:pt x="74" y="550"/>
                    <a:pt x="42" y="788"/>
                  </a:cubicBezTo>
                  <a:cubicBezTo>
                    <a:pt x="33" y="852"/>
                    <a:pt x="101" y="889"/>
                    <a:pt x="162" y="889"/>
                  </a:cubicBezTo>
                  <a:cubicBezTo>
                    <a:pt x="207" y="889"/>
                    <a:pt x="249" y="868"/>
                    <a:pt x="249" y="820"/>
                  </a:cubicBezTo>
                  <a:cubicBezTo>
                    <a:pt x="280" y="566"/>
                    <a:pt x="265" y="295"/>
                    <a:pt x="169" y="57"/>
                  </a:cubicBezTo>
                  <a:cubicBezTo>
                    <a:pt x="156" y="18"/>
                    <a:pt x="125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1120675" y="5264025"/>
              <a:ext cx="6375" cy="22375"/>
            </a:xfrm>
            <a:custGeom>
              <a:avLst/>
              <a:gdLst/>
              <a:ahLst/>
              <a:cxnLst/>
              <a:rect l="l" t="t" r="r" b="b"/>
              <a:pathLst>
                <a:path w="255" h="895" extrusionOk="0">
                  <a:moveTo>
                    <a:pt x="143" y="0"/>
                  </a:moveTo>
                  <a:cubicBezTo>
                    <a:pt x="107" y="0"/>
                    <a:pt x="72" y="24"/>
                    <a:pt x="64" y="72"/>
                  </a:cubicBezTo>
                  <a:cubicBezTo>
                    <a:pt x="32" y="310"/>
                    <a:pt x="0" y="549"/>
                    <a:pt x="0" y="787"/>
                  </a:cubicBezTo>
                  <a:cubicBezTo>
                    <a:pt x="8" y="859"/>
                    <a:pt x="64" y="894"/>
                    <a:pt x="119" y="894"/>
                  </a:cubicBezTo>
                  <a:cubicBezTo>
                    <a:pt x="175" y="894"/>
                    <a:pt x="231" y="859"/>
                    <a:pt x="239" y="787"/>
                  </a:cubicBezTo>
                  <a:cubicBezTo>
                    <a:pt x="254" y="549"/>
                    <a:pt x="239" y="310"/>
                    <a:pt x="223" y="72"/>
                  </a:cubicBezTo>
                  <a:cubicBezTo>
                    <a:pt x="215" y="2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124650" y="5293625"/>
              <a:ext cx="8200" cy="11450"/>
            </a:xfrm>
            <a:custGeom>
              <a:avLst/>
              <a:gdLst/>
              <a:ahLst/>
              <a:cxnLst/>
              <a:rect l="l" t="t" r="r" b="b"/>
              <a:pathLst>
                <a:path w="328" h="458" extrusionOk="0">
                  <a:moveTo>
                    <a:pt x="72" y="1"/>
                  </a:moveTo>
                  <a:cubicBezTo>
                    <a:pt x="44" y="1"/>
                    <a:pt x="16" y="16"/>
                    <a:pt x="16" y="48"/>
                  </a:cubicBezTo>
                  <a:cubicBezTo>
                    <a:pt x="0" y="191"/>
                    <a:pt x="48" y="319"/>
                    <a:pt x="127" y="414"/>
                  </a:cubicBezTo>
                  <a:cubicBezTo>
                    <a:pt x="150" y="445"/>
                    <a:pt x="177" y="458"/>
                    <a:pt x="203" y="458"/>
                  </a:cubicBezTo>
                  <a:cubicBezTo>
                    <a:pt x="269" y="458"/>
                    <a:pt x="328" y="376"/>
                    <a:pt x="270" y="319"/>
                  </a:cubicBezTo>
                  <a:cubicBezTo>
                    <a:pt x="191" y="239"/>
                    <a:pt x="127" y="160"/>
                    <a:pt x="127" y="48"/>
                  </a:cubicBezTo>
                  <a:cubicBezTo>
                    <a:pt x="127" y="16"/>
                    <a:pt x="99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46"/>
          <p:cNvGrpSpPr/>
          <p:nvPr/>
        </p:nvGrpSpPr>
        <p:grpSpPr>
          <a:xfrm>
            <a:off x="6543557" y="3780642"/>
            <a:ext cx="657294" cy="486990"/>
            <a:chOff x="7517225" y="4043075"/>
            <a:chExt cx="887156" cy="660684"/>
          </a:xfrm>
        </p:grpSpPr>
        <p:sp>
          <p:nvSpPr>
            <p:cNvPr id="348" name="Google Shape;348;p46"/>
            <p:cNvSpPr/>
            <p:nvPr/>
          </p:nvSpPr>
          <p:spPr>
            <a:xfrm>
              <a:off x="7616049" y="4043075"/>
              <a:ext cx="788332" cy="565054"/>
            </a:xfrm>
            <a:custGeom>
              <a:avLst/>
              <a:gdLst/>
              <a:ahLst/>
              <a:cxnLst/>
              <a:rect l="l" t="t" r="r" b="b"/>
              <a:pathLst>
                <a:path w="22466" h="16103" extrusionOk="0">
                  <a:moveTo>
                    <a:pt x="11114" y="3559"/>
                  </a:moveTo>
                  <a:cubicBezTo>
                    <a:pt x="12036" y="4656"/>
                    <a:pt x="12894" y="5784"/>
                    <a:pt x="13737" y="6929"/>
                  </a:cubicBezTo>
                  <a:cubicBezTo>
                    <a:pt x="13419" y="7231"/>
                    <a:pt x="13085" y="7517"/>
                    <a:pt x="12751" y="7804"/>
                  </a:cubicBezTo>
                  <a:cubicBezTo>
                    <a:pt x="12449" y="7549"/>
                    <a:pt x="12147" y="7311"/>
                    <a:pt x="11829" y="7072"/>
                  </a:cubicBezTo>
                  <a:cubicBezTo>
                    <a:pt x="11193" y="6564"/>
                    <a:pt x="10509" y="6102"/>
                    <a:pt x="9842" y="5626"/>
                  </a:cubicBezTo>
                  <a:cubicBezTo>
                    <a:pt x="10271" y="4942"/>
                    <a:pt x="10684" y="4242"/>
                    <a:pt x="11114" y="3559"/>
                  </a:cubicBezTo>
                  <a:close/>
                  <a:moveTo>
                    <a:pt x="13975" y="7247"/>
                  </a:moveTo>
                  <a:cubicBezTo>
                    <a:pt x="14707" y="8281"/>
                    <a:pt x="15438" y="9314"/>
                    <a:pt x="16169" y="10348"/>
                  </a:cubicBezTo>
                  <a:lnTo>
                    <a:pt x="15502" y="10348"/>
                  </a:lnTo>
                  <a:cubicBezTo>
                    <a:pt x="14707" y="9537"/>
                    <a:pt x="13896" y="8774"/>
                    <a:pt x="13037" y="8042"/>
                  </a:cubicBezTo>
                  <a:lnTo>
                    <a:pt x="13975" y="7247"/>
                  </a:lnTo>
                  <a:close/>
                  <a:moveTo>
                    <a:pt x="21925" y="506"/>
                  </a:moveTo>
                  <a:lnTo>
                    <a:pt x="21925" y="506"/>
                  </a:lnTo>
                  <a:cubicBezTo>
                    <a:pt x="21861" y="2175"/>
                    <a:pt x="21830" y="3861"/>
                    <a:pt x="21861" y="5530"/>
                  </a:cubicBezTo>
                  <a:cubicBezTo>
                    <a:pt x="21877" y="7104"/>
                    <a:pt x="21782" y="8821"/>
                    <a:pt x="22100" y="10363"/>
                  </a:cubicBezTo>
                  <a:cubicBezTo>
                    <a:pt x="21737" y="10367"/>
                    <a:pt x="21374" y="10368"/>
                    <a:pt x="21011" y="10368"/>
                  </a:cubicBezTo>
                  <a:cubicBezTo>
                    <a:pt x="19557" y="10368"/>
                    <a:pt x="18096" y="10348"/>
                    <a:pt x="16646" y="10348"/>
                  </a:cubicBezTo>
                  <a:cubicBezTo>
                    <a:pt x="15851" y="9235"/>
                    <a:pt x="15057" y="8106"/>
                    <a:pt x="14262" y="7009"/>
                  </a:cubicBezTo>
                  <a:cubicBezTo>
                    <a:pt x="16805" y="4815"/>
                    <a:pt x="19349" y="2652"/>
                    <a:pt x="21925" y="506"/>
                  </a:cubicBezTo>
                  <a:close/>
                  <a:moveTo>
                    <a:pt x="12735" y="8297"/>
                  </a:moveTo>
                  <a:cubicBezTo>
                    <a:pt x="13498" y="8948"/>
                    <a:pt x="14246" y="9632"/>
                    <a:pt x="14961" y="10348"/>
                  </a:cubicBezTo>
                  <a:cubicBezTo>
                    <a:pt x="13339" y="10363"/>
                    <a:pt x="11734" y="10411"/>
                    <a:pt x="10128" y="10522"/>
                  </a:cubicBezTo>
                  <a:cubicBezTo>
                    <a:pt x="11002" y="9775"/>
                    <a:pt x="11877" y="9044"/>
                    <a:pt x="12735" y="8297"/>
                  </a:cubicBezTo>
                  <a:close/>
                  <a:moveTo>
                    <a:pt x="6503" y="3416"/>
                  </a:moveTo>
                  <a:cubicBezTo>
                    <a:pt x="7377" y="4274"/>
                    <a:pt x="8331" y="5053"/>
                    <a:pt x="9333" y="5737"/>
                  </a:cubicBezTo>
                  <a:cubicBezTo>
                    <a:pt x="8125" y="7772"/>
                    <a:pt x="6948" y="9839"/>
                    <a:pt x="5819" y="11937"/>
                  </a:cubicBezTo>
                  <a:cubicBezTo>
                    <a:pt x="5226" y="11932"/>
                    <a:pt x="4634" y="11929"/>
                    <a:pt x="4043" y="11929"/>
                  </a:cubicBezTo>
                  <a:cubicBezTo>
                    <a:pt x="2860" y="11929"/>
                    <a:pt x="1680" y="11943"/>
                    <a:pt x="493" y="11985"/>
                  </a:cubicBezTo>
                  <a:cubicBezTo>
                    <a:pt x="2671" y="9282"/>
                    <a:pt x="4547" y="6277"/>
                    <a:pt x="6503" y="3416"/>
                  </a:cubicBezTo>
                  <a:close/>
                  <a:moveTo>
                    <a:pt x="9651" y="5959"/>
                  </a:moveTo>
                  <a:cubicBezTo>
                    <a:pt x="10223" y="6357"/>
                    <a:pt x="10780" y="6754"/>
                    <a:pt x="11336" y="7168"/>
                  </a:cubicBezTo>
                  <a:cubicBezTo>
                    <a:pt x="11718" y="7470"/>
                    <a:pt x="12099" y="7772"/>
                    <a:pt x="12465" y="8074"/>
                  </a:cubicBezTo>
                  <a:cubicBezTo>
                    <a:pt x="11527" y="8885"/>
                    <a:pt x="10621" y="9712"/>
                    <a:pt x="9699" y="10554"/>
                  </a:cubicBezTo>
                  <a:cubicBezTo>
                    <a:pt x="9619" y="10570"/>
                    <a:pt x="9603" y="10681"/>
                    <a:pt x="9683" y="10729"/>
                  </a:cubicBezTo>
                  <a:cubicBezTo>
                    <a:pt x="9701" y="10757"/>
                    <a:pt x="9736" y="10774"/>
                    <a:pt x="9774" y="10774"/>
                  </a:cubicBezTo>
                  <a:cubicBezTo>
                    <a:pt x="9801" y="10774"/>
                    <a:pt x="9831" y="10765"/>
                    <a:pt x="9858" y="10745"/>
                  </a:cubicBezTo>
                  <a:cubicBezTo>
                    <a:pt x="11195" y="10836"/>
                    <a:pt x="12542" y="10870"/>
                    <a:pt x="13884" y="10870"/>
                  </a:cubicBezTo>
                  <a:cubicBezTo>
                    <a:pt x="14408" y="10870"/>
                    <a:pt x="14932" y="10865"/>
                    <a:pt x="15454" y="10856"/>
                  </a:cubicBezTo>
                  <a:cubicBezTo>
                    <a:pt x="15820" y="11238"/>
                    <a:pt x="16154" y="11604"/>
                    <a:pt x="16503" y="11985"/>
                  </a:cubicBezTo>
                  <a:cubicBezTo>
                    <a:pt x="15144" y="11953"/>
                    <a:pt x="13781" y="11945"/>
                    <a:pt x="12417" y="11945"/>
                  </a:cubicBezTo>
                  <a:cubicBezTo>
                    <a:pt x="11054" y="11945"/>
                    <a:pt x="9691" y="11953"/>
                    <a:pt x="8331" y="11953"/>
                  </a:cubicBezTo>
                  <a:cubicBezTo>
                    <a:pt x="7632" y="11953"/>
                    <a:pt x="6916" y="11953"/>
                    <a:pt x="6201" y="11937"/>
                  </a:cubicBezTo>
                  <a:cubicBezTo>
                    <a:pt x="7330" y="9934"/>
                    <a:pt x="8474" y="7931"/>
                    <a:pt x="9651" y="5959"/>
                  </a:cubicBezTo>
                  <a:close/>
                  <a:moveTo>
                    <a:pt x="16535" y="10856"/>
                  </a:moveTo>
                  <a:cubicBezTo>
                    <a:pt x="17648" y="12414"/>
                    <a:pt x="18793" y="13973"/>
                    <a:pt x="20017" y="15451"/>
                  </a:cubicBezTo>
                  <a:cubicBezTo>
                    <a:pt x="17267" y="15578"/>
                    <a:pt x="14532" y="15658"/>
                    <a:pt x="11781" y="15690"/>
                  </a:cubicBezTo>
                  <a:cubicBezTo>
                    <a:pt x="10430" y="15721"/>
                    <a:pt x="9079" y="15721"/>
                    <a:pt x="7743" y="15721"/>
                  </a:cubicBezTo>
                  <a:cubicBezTo>
                    <a:pt x="7017" y="15721"/>
                    <a:pt x="6268" y="15680"/>
                    <a:pt x="5523" y="15680"/>
                  </a:cubicBezTo>
                  <a:cubicBezTo>
                    <a:pt x="5045" y="15680"/>
                    <a:pt x="4569" y="15697"/>
                    <a:pt x="4102" y="15753"/>
                  </a:cubicBezTo>
                  <a:cubicBezTo>
                    <a:pt x="4722" y="14608"/>
                    <a:pt x="5358" y="13464"/>
                    <a:pt x="5994" y="12335"/>
                  </a:cubicBezTo>
                  <a:lnTo>
                    <a:pt x="8331" y="12335"/>
                  </a:lnTo>
                  <a:cubicBezTo>
                    <a:pt x="10320" y="12335"/>
                    <a:pt x="12309" y="12369"/>
                    <a:pt x="14292" y="12369"/>
                  </a:cubicBezTo>
                  <a:cubicBezTo>
                    <a:pt x="15035" y="12369"/>
                    <a:pt x="15778" y="12364"/>
                    <a:pt x="16519" y="12351"/>
                  </a:cubicBezTo>
                  <a:cubicBezTo>
                    <a:pt x="16646" y="12351"/>
                    <a:pt x="16742" y="12224"/>
                    <a:pt x="16694" y="12112"/>
                  </a:cubicBezTo>
                  <a:cubicBezTo>
                    <a:pt x="16853" y="12096"/>
                    <a:pt x="16933" y="11906"/>
                    <a:pt x="16821" y="11778"/>
                  </a:cubicBezTo>
                  <a:cubicBezTo>
                    <a:pt x="16551" y="11460"/>
                    <a:pt x="16265" y="11158"/>
                    <a:pt x="15979" y="10856"/>
                  </a:cubicBezTo>
                  <a:close/>
                  <a:moveTo>
                    <a:pt x="22135" y="0"/>
                  </a:moveTo>
                  <a:cubicBezTo>
                    <a:pt x="22102" y="0"/>
                    <a:pt x="22068" y="9"/>
                    <a:pt x="22036" y="29"/>
                  </a:cubicBezTo>
                  <a:cubicBezTo>
                    <a:pt x="22019" y="25"/>
                    <a:pt x="22002" y="23"/>
                    <a:pt x="21985" y="23"/>
                  </a:cubicBezTo>
                  <a:cubicBezTo>
                    <a:pt x="21940" y="23"/>
                    <a:pt x="21896" y="38"/>
                    <a:pt x="21861" y="61"/>
                  </a:cubicBezTo>
                  <a:cubicBezTo>
                    <a:pt x="19238" y="2255"/>
                    <a:pt x="16615" y="4433"/>
                    <a:pt x="14039" y="6691"/>
                  </a:cubicBezTo>
                  <a:cubicBezTo>
                    <a:pt x="13133" y="5467"/>
                    <a:pt x="12211" y="4258"/>
                    <a:pt x="11225" y="3098"/>
                  </a:cubicBezTo>
                  <a:cubicBezTo>
                    <a:pt x="11184" y="3063"/>
                    <a:pt x="11133" y="3047"/>
                    <a:pt x="11085" y="3047"/>
                  </a:cubicBezTo>
                  <a:cubicBezTo>
                    <a:pt x="11021" y="3047"/>
                    <a:pt x="10959" y="3075"/>
                    <a:pt x="10923" y="3129"/>
                  </a:cubicBezTo>
                  <a:cubicBezTo>
                    <a:pt x="10462" y="3893"/>
                    <a:pt x="10001" y="4656"/>
                    <a:pt x="9540" y="5419"/>
                  </a:cubicBezTo>
                  <a:cubicBezTo>
                    <a:pt x="8490" y="4703"/>
                    <a:pt x="7504" y="3877"/>
                    <a:pt x="6614" y="2970"/>
                  </a:cubicBezTo>
                  <a:cubicBezTo>
                    <a:pt x="6581" y="2937"/>
                    <a:pt x="6537" y="2921"/>
                    <a:pt x="6492" y="2921"/>
                  </a:cubicBezTo>
                  <a:cubicBezTo>
                    <a:pt x="6429" y="2921"/>
                    <a:pt x="6365" y="2953"/>
                    <a:pt x="6328" y="3018"/>
                  </a:cubicBezTo>
                  <a:cubicBezTo>
                    <a:pt x="4277" y="5991"/>
                    <a:pt x="2290" y="9060"/>
                    <a:pt x="159" y="11985"/>
                  </a:cubicBezTo>
                  <a:lnTo>
                    <a:pt x="143" y="11985"/>
                  </a:lnTo>
                  <a:cubicBezTo>
                    <a:pt x="0" y="12017"/>
                    <a:pt x="0" y="12208"/>
                    <a:pt x="143" y="12224"/>
                  </a:cubicBezTo>
                  <a:lnTo>
                    <a:pt x="255" y="12224"/>
                  </a:lnTo>
                  <a:cubicBezTo>
                    <a:pt x="2035" y="12319"/>
                    <a:pt x="3832" y="12319"/>
                    <a:pt x="5597" y="12319"/>
                  </a:cubicBezTo>
                  <a:cubicBezTo>
                    <a:pt x="4977" y="13511"/>
                    <a:pt x="4356" y="14704"/>
                    <a:pt x="3752" y="15896"/>
                  </a:cubicBezTo>
                  <a:cubicBezTo>
                    <a:pt x="3708" y="15995"/>
                    <a:pt x="3786" y="16079"/>
                    <a:pt x="3865" y="16079"/>
                  </a:cubicBezTo>
                  <a:cubicBezTo>
                    <a:pt x="3900" y="16079"/>
                    <a:pt x="3935" y="16063"/>
                    <a:pt x="3959" y="16024"/>
                  </a:cubicBezTo>
                  <a:lnTo>
                    <a:pt x="3991" y="15960"/>
                  </a:lnTo>
                  <a:cubicBezTo>
                    <a:pt x="4674" y="16077"/>
                    <a:pt x="5387" y="16102"/>
                    <a:pt x="6100" y="16102"/>
                  </a:cubicBezTo>
                  <a:cubicBezTo>
                    <a:pt x="6648" y="16102"/>
                    <a:pt x="7195" y="16087"/>
                    <a:pt x="7727" y="16087"/>
                  </a:cubicBezTo>
                  <a:cubicBezTo>
                    <a:pt x="9079" y="16087"/>
                    <a:pt x="10414" y="16087"/>
                    <a:pt x="11765" y="16071"/>
                  </a:cubicBezTo>
                  <a:cubicBezTo>
                    <a:pt x="14516" y="16039"/>
                    <a:pt x="17267" y="15960"/>
                    <a:pt x="20017" y="15833"/>
                  </a:cubicBezTo>
                  <a:cubicBezTo>
                    <a:pt x="20112" y="15817"/>
                    <a:pt x="20192" y="15737"/>
                    <a:pt x="20192" y="15642"/>
                  </a:cubicBezTo>
                  <a:cubicBezTo>
                    <a:pt x="20210" y="15646"/>
                    <a:pt x="20227" y="15649"/>
                    <a:pt x="20244" y="15649"/>
                  </a:cubicBezTo>
                  <a:cubicBezTo>
                    <a:pt x="20407" y="15649"/>
                    <a:pt x="20514" y="15454"/>
                    <a:pt x="20399" y="15324"/>
                  </a:cubicBezTo>
                  <a:cubicBezTo>
                    <a:pt x="19190" y="13877"/>
                    <a:pt x="18077" y="12367"/>
                    <a:pt x="16980" y="10840"/>
                  </a:cubicBezTo>
                  <a:cubicBezTo>
                    <a:pt x="18745" y="10809"/>
                    <a:pt x="20510" y="10761"/>
                    <a:pt x="22275" y="10745"/>
                  </a:cubicBezTo>
                  <a:cubicBezTo>
                    <a:pt x="22450" y="10697"/>
                    <a:pt x="22465" y="10443"/>
                    <a:pt x="22307" y="10363"/>
                  </a:cubicBezTo>
                  <a:cubicBezTo>
                    <a:pt x="22450" y="8726"/>
                    <a:pt x="22243" y="6993"/>
                    <a:pt x="22227" y="5339"/>
                  </a:cubicBezTo>
                  <a:cubicBezTo>
                    <a:pt x="22227" y="3622"/>
                    <a:pt x="22259" y="1905"/>
                    <a:pt x="22322" y="188"/>
                  </a:cubicBezTo>
                  <a:cubicBezTo>
                    <a:pt x="22322" y="81"/>
                    <a:pt x="22233" y="0"/>
                    <a:pt x="221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7517225" y="4408184"/>
              <a:ext cx="49687" cy="72987"/>
            </a:xfrm>
            <a:custGeom>
              <a:avLst/>
              <a:gdLst/>
              <a:ahLst/>
              <a:cxnLst/>
              <a:rect l="l" t="t" r="r" b="b"/>
              <a:pathLst>
                <a:path w="1416" h="2080" extrusionOk="0">
                  <a:moveTo>
                    <a:pt x="589" y="610"/>
                  </a:moveTo>
                  <a:cubicBezTo>
                    <a:pt x="653" y="737"/>
                    <a:pt x="700" y="865"/>
                    <a:pt x="748" y="992"/>
                  </a:cubicBezTo>
                  <a:lnTo>
                    <a:pt x="828" y="1167"/>
                  </a:lnTo>
                  <a:cubicBezTo>
                    <a:pt x="685" y="1183"/>
                    <a:pt x="557" y="1199"/>
                    <a:pt x="414" y="1214"/>
                  </a:cubicBezTo>
                  <a:cubicBezTo>
                    <a:pt x="462" y="1008"/>
                    <a:pt x="526" y="817"/>
                    <a:pt x="589" y="610"/>
                  </a:cubicBezTo>
                  <a:close/>
                  <a:moveTo>
                    <a:pt x="561" y="1"/>
                  </a:moveTo>
                  <a:cubicBezTo>
                    <a:pt x="488" y="1"/>
                    <a:pt x="416" y="45"/>
                    <a:pt x="398" y="133"/>
                  </a:cubicBezTo>
                  <a:cubicBezTo>
                    <a:pt x="255" y="499"/>
                    <a:pt x="144" y="881"/>
                    <a:pt x="80" y="1278"/>
                  </a:cubicBezTo>
                  <a:cubicBezTo>
                    <a:pt x="33" y="1326"/>
                    <a:pt x="17" y="1389"/>
                    <a:pt x="49" y="1437"/>
                  </a:cubicBezTo>
                  <a:cubicBezTo>
                    <a:pt x="17" y="1612"/>
                    <a:pt x="1" y="1787"/>
                    <a:pt x="1" y="1946"/>
                  </a:cubicBezTo>
                  <a:cubicBezTo>
                    <a:pt x="1" y="2029"/>
                    <a:pt x="76" y="2080"/>
                    <a:pt x="145" y="2080"/>
                  </a:cubicBezTo>
                  <a:cubicBezTo>
                    <a:pt x="195" y="2080"/>
                    <a:pt x="242" y="2053"/>
                    <a:pt x="255" y="1994"/>
                  </a:cubicBezTo>
                  <a:cubicBezTo>
                    <a:pt x="271" y="1835"/>
                    <a:pt x="319" y="1676"/>
                    <a:pt x="351" y="1517"/>
                  </a:cubicBezTo>
                  <a:lnTo>
                    <a:pt x="955" y="1485"/>
                  </a:lnTo>
                  <a:cubicBezTo>
                    <a:pt x="971" y="1517"/>
                    <a:pt x="971" y="1564"/>
                    <a:pt x="987" y="1612"/>
                  </a:cubicBezTo>
                  <a:cubicBezTo>
                    <a:pt x="955" y="1644"/>
                    <a:pt x="923" y="1676"/>
                    <a:pt x="923" y="1723"/>
                  </a:cubicBezTo>
                  <a:lnTo>
                    <a:pt x="923" y="1771"/>
                  </a:lnTo>
                  <a:cubicBezTo>
                    <a:pt x="923" y="1819"/>
                    <a:pt x="955" y="1882"/>
                    <a:pt x="1018" y="1914"/>
                  </a:cubicBezTo>
                  <a:lnTo>
                    <a:pt x="1034" y="1930"/>
                  </a:lnTo>
                  <a:cubicBezTo>
                    <a:pt x="1065" y="1945"/>
                    <a:pt x="1095" y="1952"/>
                    <a:pt x="1125" y="1952"/>
                  </a:cubicBezTo>
                  <a:cubicBezTo>
                    <a:pt x="1188" y="1952"/>
                    <a:pt x="1245" y="1920"/>
                    <a:pt x="1289" y="1866"/>
                  </a:cubicBezTo>
                  <a:cubicBezTo>
                    <a:pt x="1352" y="1723"/>
                    <a:pt x="1368" y="1564"/>
                    <a:pt x="1305" y="1421"/>
                  </a:cubicBezTo>
                  <a:cubicBezTo>
                    <a:pt x="1416" y="1326"/>
                    <a:pt x="1352" y="1151"/>
                    <a:pt x="1209" y="1135"/>
                  </a:cubicBezTo>
                  <a:lnTo>
                    <a:pt x="1193" y="1135"/>
                  </a:lnTo>
                  <a:cubicBezTo>
                    <a:pt x="1193" y="1119"/>
                    <a:pt x="1177" y="1103"/>
                    <a:pt x="1177" y="1087"/>
                  </a:cubicBezTo>
                  <a:cubicBezTo>
                    <a:pt x="1050" y="737"/>
                    <a:pt x="891" y="404"/>
                    <a:pt x="716" y="86"/>
                  </a:cubicBezTo>
                  <a:cubicBezTo>
                    <a:pt x="681" y="29"/>
                    <a:pt x="621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7996527" y="4638772"/>
              <a:ext cx="52460" cy="64987"/>
            </a:xfrm>
            <a:custGeom>
              <a:avLst/>
              <a:gdLst/>
              <a:ahLst/>
              <a:cxnLst/>
              <a:rect l="l" t="t" r="r" b="b"/>
              <a:pathLst>
                <a:path w="1495" h="1852" extrusionOk="0">
                  <a:moveTo>
                    <a:pt x="515" y="230"/>
                  </a:moveTo>
                  <a:cubicBezTo>
                    <a:pt x="585" y="230"/>
                    <a:pt x="656" y="253"/>
                    <a:pt x="716" y="301"/>
                  </a:cubicBezTo>
                  <a:cubicBezTo>
                    <a:pt x="843" y="460"/>
                    <a:pt x="779" y="683"/>
                    <a:pt x="589" y="746"/>
                  </a:cubicBezTo>
                  <a:cubicBezTo>
                    <a:pt x="434" y="792"/>
                    <a:pt x="445" y="1049"/>
                    <a:pt x="620" y="1049"/>
                  </a:cubicBezTo>
                  <a:cubicBezTo>
                    <a:pt x="626" y="1049"/>
                    <a:pt x="631" y="1049"/>
                    <a:pt x="636" y="1048"/>
                  </a:cubicBezTo>
                  <a:lnTo>
                    <a:pt x="668" y="1048"/>
                  </a:lnTo>
                  <a:cubicBezTo>
                    <a:pt x="724" y="1030"/>
                    <a:pt x="780" y="1022"/>
                    <a:pt x="836" y="1022"/>
                  </a:cubicBezTo>
                  <a:cubicBezTo>
                    <a:pt x="875" y="1022"/>
                    <a:pt x="915" y="1026"/>
                    <a:pt x="954" y="1032"/>
                  </a:cubicBezTo>
                  <a:cubicBezTo>
                    <a:pt x="1034" y="1032"/>
                    <a:pt x="1161" y="1080"/>
                    <a:pt x="1129" y="1191"/>
                  </a:cubicBezTo>
                  <a:cubicBezTo>
                    <a:pt x="1113" y="1271"/>
                    <a:pt x="954" y="1318"/>
                    <a:pt x="891" y="1350"/>
                  </a:cubicBezTo>
                  <a:cubicBezTo>
                    <a:pt x="748" y="1382"/>
                    <a:pt x="589" y="1398"/>
                    <a:pt x="445" y="1414"/>
                  </a:cubicBezTo>
                  <a:cubicBezTo>
                    <a:pt x="445" y="1398"/>
                    <a:pt x="430" y="1382"/>
                    <a:pt x="414" y="1366"/>
                  </a:cubicBezTo>
                  <a:cubicBezTo>
                    <a:pt x="414" y="1048"/>
                    <a:pt x="350" y="714"/>
                    <a:pt x="239" y="412"/>
                  </a:cubicBezTo>
                  <a:cubicBezTo>
                    <a:pt x="288" y="293"/>
                    <a:pt x="400" y="230"/>
                    <a:pt x="515" y="230"/>
                  </a:cubicBezTo>
                  <a:close/>
                  <a:moveTo>
                    <a:pt x="577" y="1"/>
                  </a:moveTo>
                  <a:cubicBezTo>
                    <a:pt x="389" y="1"/>
                    <a:pt x="204" y="100"/>
                    <a:pt x="112" y="285"/>
                  </a:cubicBezTo>
                  <a:cubicBezTo>
                    <a:pt x="48" y="285"/>
                    <a:pt x="0" y="333"/>
                    <a:pt x="0" y="396"/>
                  </a:cubicBezTo>
                  <a:cubicBezTo>
                    <a:pt x="64" y="762"/>
                    <a:pt x="80" y="1128"/>
                    <a:pt x="80" y="1493"/>
                  </a:cubicBezTo>
                  <a:cubicBezTo>
                    <a:pt x="80" y="1525"/>
                    <a:pt x="80" y="1557"/>
                    <a:pt x="96" y="1573"/>
                  </a:cubicBezTo>
                  <a:cubicBezTo>
                    <a:pt x="96" y="1589"/>
                    <a:pt x="80" y="1605"/>
                    <a:pt x="80" y="1621"/>
                  </a:cubicBezTo>
                  <a:cubicBezTo>
                    <a:pt x="55" y="1746"/>
                    <a:pt x="148" y="1852"/>
                    <a:pt x="259" y="1852"/>
                  </a:cubicBezTo>
                  <a:cubicBezTo>
                    <a:pt x="289" y="1852"/>
                    <a:pt x="320" y="1844"/>
                    <a:pt x="350" y="1827"/>
                  </a:cubicBezTo>
                  <a:cubicBezTo>
                    <a:pt x="684" y="1605"/>
                    <a:pt x="1479" y="1748"/>
                    <a:pt x="1479" y="1128"/>
                  </a:cubicBezTo>
                  <a:cubicBezTo>
                    <a:pt x="1495" y="857"/>
                    <a:pt x="1256" y="730"/>
                    <a:pt x="1018" y="698"/>
                  </a:cubicBezTo>
                  <a:cubicBezTo>
                    <a:pt x="1097" y="524"/>
                    <a:pt x="1066" y="317"/>
                    <a:pt x="954" y="158"/>
                  </a:cubicBezTo>
                  <a:cubicBezTo>
                    <a:pt x="848" y="52"/>
                    <a:pt x="711" y="1"/>
                    <a:pt x="57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8276359" y="4266070"/>
              <a:ext cx="69443" cy="60390"/>
            </a:xfrm>
            <a:custGeom>
              <a:avLst/>
              <a:gdLst/>
              <a:ahLst/>
              <a:cxnLst/>
              <a:rect l="l" t="t" r="r" b="b"/>
              <a:pathLst>
                <a:path w="1979" h="1721" extrusionOk="0">
                  <a:moveTo>
                    <a:pt x="1458" y="0"/>
                  </a:moveTo>
                  <a:cubicBezTo>
                    <a:pt x="1117" y="0"/>
                    <a:pt x="794" y="112"/>
                    <a:pt x="541" y="336"/>
                  </a:cubicBezTo>
                  <a:cubicBezTo>
                    <a:pt x="286" y="542"/>
                    <a:pt x="0" y="892"/>
                    <a:pt x="175" y="1226"/>
                  </a:cubicBezTo>
                  <a:cubicBezTo>
                    <a:pt x="334" y="1545"/>
                    <a:pt x="745" y="1720"/>
                    <a:pt x="1141" y="1720"/>
                  </a:cubicBezTo>
                  <a:cubicBezTo>
                    <a:pt x="1456" y="1720"/>
                    <a:pt x="1762" y="1609"/>
                    <a:pt x="1924" y="1369"/>
                  </a:cubicBezTo>
                  <a:cubicBezTo>
                    <a:pt x="1979" y="1259"/>
                    <a:pt x="1892" y="1102"/>
                    <a:pt x="1785" y="1102"/>
                  </a:cubicBezTo>
                  <a:cubicBezTo>
                    <a:pt x="1768" y="1102"/>
                    <a:pt x="1751" y="1106"/>
                    <a:pt x="1733" y="1115"/>
                  </a:cubicBezTo>
                  <a:cubicBezTo>
                    <a:pt x="1558" y="1210"/>
                    <a:pt x="1383" y="1274"/>
                    <a:pt x="1193" y="1321"/>
                  </a:cubicBezTo>
                  <a:cubicBezTo>
                    <a:pt x="1153" y="1327"/>
                    <a:pt x="1114" y="1329"/>
                    <a:pt x="1075" y="1329"/>
                  </a:cubicBezTo>
                  <a:cubicBezTo>
                    <a:pt x="881" y="1329"/>
                    <a:pt x="702" y="1263"/>
                    <a:pt x="557" y="1131"/>
                  </a:cubicBezTo>
                  <a:cubicBezTo>
                    <a:pt x="382" y="876"/>
                    <a:pt x="732" y="590"/>
                    <a:pt x="922" y="479"/>
                  </a:cubicBezTo>
                  <a:cubicBezTo>
                    <a:pt x="1113" y="368"/>
                    <a:pt x="1336" y="288"/>
                    <a:pt x="1558" y="272"/>
                  </a:cubicBezTo>
                  <a:cubicBezTo>
                    <a:pt x="1717" y="240"/>
                    <a:pt x="1670" y="18"/>
                    <a:pt x="1527" y="2"/>
                  </a:cubicBezTo>
                  <a:cubicBezTo>
                    <a:pt x="1504" y="1"/>
                    <a:pt x="1481" y="0"/>
                    <a:pt x="145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46"/>
          <p:cNvGrpSpPr/>
          <p:nvPr/>
        </p:nvGrpSpPr>
        <p:grpSpPr>
          <a:xfrm rot="900042">
            <a:off x="8146890" y="3058870"/>
            <a:ext cx="606677" cy="275487"/>
            <a:chOff x="3104387" y="488962"/>
            <a:chExt cx="400988" cy="182088"/>
          </a:xfrm>
        </p:grpSpPr>
        <p:sp>
          <p:nvSpPr>
            <p:cNvPr id="353" name="Google Shape;353;p46"/>
            <p:cNvSpPr/>
            <p:nvPr/>
          </p:nvSpPr>
          <p:spPr>
            <a:xfrm>
              <a:off x="3104387" y="551675"/>
              <a:ext cx="61875" cy="86100"/>
            </a:xfrm>
            <a:custGeom>
              <a:avLst/>
              <a:gdLst/>
              <a:ahLst/>
              <a:cxnLst/>
              <a:rect l="l" t="t" r="r" b="b"/>
              <a:pathLst>
                <a:path w="2475" h="3444" extrusionOk="0">
                  <a:moveTo>
                    <a:pt x="2321" y="0"/>
                  </a:moveTo>
                  <a:cubicBezTo>
                    <a:pt x="2296" y="0"/>
                    <a:pt x="2272" y="10"/>
                    <a:pt x="2252" y="34"/>
                  </a:cubicBezTo>
                  <a:cubicBezTo>
                    <a:pt x="2061" y="272"/>
                    <a:pt x="1886" y="511"/>
                    <a:pt x="1712" y="765"/>
                  </a:cubicBezTo>
                  <a:cubicBezTo>
                    <a:pt x="1616" y="876"/>
                    <a:pt x="1441" y="1067"/>
                    <a:pt x="1314" y="1242"/>
                  </a:cubicBezTo>
                  <a:cubicBezTo>
                    <a:pt x="1187" y="1115"/>
                    <a:pt x="1044" y="988"/>
                    <a:pt x="917" y="845"/>
                  </a:cubicBezTo>
                  <a:cubicBezTo>
                    <a:pt x="694" y="606"/>
                    <a:pt x="456" y="368"/>
                    <a:pt x="233" y="129"/>
                  </a:cubicBezTo>
                  <a:cubicBezTo>
                    <a:pt x="207" y="107"/>
                    <a:pt x="180" y="98"/>
                    <a:pt x="154" y="98"/>
                  </a:cubicBezTo>
                  <a:cubicBezTo>
                    <a:pt x="68" y="98"/>
                    <a:pt x="1" y="202"/>
                    <a:pt x="74" y="288"/>
                  </a:cubicBezTo>
                  <a:cubicBezTo>
                    <a:pt x="265" y="527"/>
                    <a:pt x="487" y="765"/>
                    <a:pt x="694" y="1003"/>
                  </a:cubicBezTo>
                  <a:cubicBezTo>
                    <a:pt x="853" y="1178"/>
                    <a:pt x="996" y="1401"/>
                    <a:pt x="1171" y="1576"/>
                  </a:cubicBezTo>
                  <a:cubicBezTo>
                    <a:pt x="1187" y="1798"/>
                    <a:pt x="1235" y="2021"/>
                    <a:pt x="1298" y="2244"/>
                  </a:cubicBezTo>
                  <a:cubicBezTo>
                    <a:pt x="1378" y="2593"/>
                    <a:pt x="1441" y="2959"/>
                    <a:pt x="1537" y="3309"/>
                  </a:cubicBezTo>
                  <a:cubicBezTo>
                    <a:pt x="1562" y="3404"/>
                    <a:pt x="1628" y="3443"/>
                    <a:pt x="1696" y="3443"/>
                  </a:cubicBezTo>
                  <a:cubicBezTo>
                    <a:pt x="1798" y="3443"/>
                    <a:pt x="1906" y="3354"/>
                    <a:pt x="1886" y="3229"/>
                  </a:cubicBezTo>
                  <a:cubicBezTo>
                    <a:pt x="1807" y="2752"/>
                    <a:pt x="1553" y="2180"/>
                    <a:pt x="1569" y="1703"/>
                  </a:cubicBezTo>
                  <a:lnTo>
                    <a:pt x="1569" y="1639"/>
                  </a:lnTo>
                  <a:cubicBezTo>
                    <a:pt x="1569" y="1624"/>
                    <a:pt x="1584" y="1608"/>
                    <a:pt x="1584" y="1592"/>
                  </a:cubicBezTo>
                  <a:cubicBezTo>
                    <a:pt x="1664" y="1099"/>
                    <a:pt x="2189" y="574"/>
                    <a:pt x="2427" y="177"/>
                  </a:cubicBezTo>
                  <a:cubicBezTo>
                    <a:pt x="2475" y="93"/>
                    <a:pt x="2397" y="0"/>
                    <a:pt x="232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3170094" y="606075"/>
              <a:ext cx="44300" cy="10125"/>
            </a:xfrm>
            <a:custGeom>
              <a:avLst/>
              <a:gdLst/>
              <a:ahLst/>
              <a:cxnLst/>
              <a:rect l="l" t="t" r="r" b="b"/>
              <a:pathLst>
                <a:path w="1772" h="405" extrusionOk="0">
                  <a:moveTo>
                    <a:pt x="168" y="1"/>
                  </a:moveTo>
                  <a:cubicBezTo>
                    <a:pt x="46" y="1"/>
                    <a:pt x="1" y="182"/>
                    <a:pt x="134" y="227"/>
                  </a:cubicBezTo>
                  <a:cubicBezTo>
                    <a:pt x="433" y="323"/>
                    <a:pt x="796" y="404"/>
                    <a:pt x="1142" y="404"/>
                  </a:cubicBezTo>
                  <a:cubicBezTo>
                    <a:pt x="1311" y="404"/>
                    <a:pt x="1477" y="385"/>
                    <a:pt x="1628" y="338"/>
                  </a:cubicBezTo>
                  <a:cubicBezTo>
                    <a:pt x="1771" y="306"/>
                    <a:pt x="1755" y="84"/>
                    <a:pt x="1596" y="84"/>
                  </a:cubicBezTo>
                  <a:cubicBezTo>
                    <a:pt x="1405" y="84"/>
                    <a:pt x="1215" y="119"/>
                    <a:pt x="1024" y="119"/>
                  </a:cubicBezTo>
                  <a:cubicBezTo>
                    <a:pt x="992" y="119"/>
                    <a:pt x="960" y="118"/>
                    <a:pt x="929" y="115"/>
                  </a:cubicBezTo>
                  <a:cubicBezTo>
                    <a:pt x="674" y="115"/>
                    <a:pt x="436" y="68"/>
                    <a:pt x="197" y="4"/>
                  </a:cubicBezTo>
                  <a:cubicBezTo>
                    <a:pt x="187" y="2"/>
                    <a:pt x="177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3166269" y="590650"/>
              <a:ext cx="50100" cy="9350"/>
            </a:xfrm>
            <a:custGeom>
              <a:avLst/>
              <a:gdLst/>
              <a:ahLst/>
              <a:cxnLst/>
              <a:rect l="l" t="t" r="r" b="b"/>
              <a:pathLst>
                <a:path w="2004" h="374" extrusionOk="0">
                  <a:moveTo>
                    <a:pt x="128" y="1"/>
                  </a:moveTo>
                  <a:cubicBezTo>
                    <a:pt x="16" y="1"/>
                    <a:pt x="0" y="144"/>
                    <a:pt x="96" y="176"/>
                  </a:cubicBezTo>
                  <a:cubicBezTo>
                    <a:pt x="570" y="298"/>
                    <a:pt x="1056" y="374"/>
                    <a:pt x="1554" y="374"/>
                  </a:cubicBezTo>
                  <a:cubicBezTo>
                    <a:pt x="1640" y="374"/>
                    <a:pt x="1726" y="371"/>
                    <a:pt x="1813" y="367"/>
                  </a:cubicBezTo>
                  <a:cubicBezTo>
                    <a:pt x="2004" y="367"/>
                    <a:pt x="2004" y="80"/>
                    <a:pt x="1813" y="80"/>
                  </a:cubicBezTo>
                  <a:cubicBezTo>
                    <a:pt x="1241" y="49"/>
                    <a:pt x="684" y="4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3226526" y="569950"/>
              <a:ext cx="53650" cy="56575"/>
            </a:xfrm>
            <a:custGeom>
              <a:avLst/>
              <a:gdLst/>
              <a:ahLst/>
              <a:cxnLst/>
              <a:rect l="l" t="t" r="r" b="b"/>
              <a:pathLst>
                <a:path w="2146" h="2263" extrusionOk="0">
                  <a:moveTo>
                    <a:pt x="1212" y="0"/>
                  </a:moveTo>
                  <a:cubicBezTo>
                    <a:pt x="493" y="0"/>
                    <a:pt x="0" y="924"/>
                    <a:pt x="280" y="1560"/>
                  </a:cubicBezTo>
                  <a:cubicBezTo>
                    <a:pt x="461" y="1965"/>
                    <a:pt x="955" y="2262"/>
                    <a:pt x="1419" y="2262"/>
                  </a:cubicBezTo>
                  <a:cubicBezTo>
                    <a:pt x="1649" y="2262"/>
                    <a:pt x="1871" y="2190"/>
                    <a:pt x="2045" y="2021"/>
                  </a:cubicBezTo>
                  <a:cubicBezTo>
                    <a:pt x="2145" y="1921"/>
                    <a:pt x="2064" y="1729"/>
                    <a:pt x="1929" y="1729"/>
                  </a:cubicBezTo>
                  <a:cubicBezTo>
                    <a:pt x="1915" y="1729"/>
                    <a:pt x="1901" y="1731"/>
                    <a:pt x="1886" y="1735"/>
                  </a:cubicBezTo>
                  <a:cubicBezTo>
                    <a:pt x="1702" y="1807"/>
                    <a:pt x="1503" y="1858"/>
                    <a:pt x="1311" y="1858"/>
                  </a:cubicBezTo>
                  <a:cubicBezTo>
                    <a:pt x="1038" y="1858"/>
                    <a:pt x="782" y="1755"/>
                    <a:pt x="614" y="1465"/>
                  </a:cubicBezTo>
                  <a:cubicBezTo>
                    <a:pt x="312" y="908"/>
                    <a:pt x="789" y="352"/>
                    <a:pt x="1297" y="193"/>
                  </a:cubicBezTo>
                  <a:cubicBezTo>
                    <a:pt x="1393" y="145"/>
                    <a:pt x="1377" y="18"/>
                    <a:pt x="1265" y="2"/>
                  </a:cubicBezTo>
                  <a:cubicBezTo>
                    <a:pt x="1247" y="1"/>
                    <a:pt x="1229" y="0"/>
                    <a:pt x="12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3281560" y="599500"/>
              <a:ext cx="32200" cy="42850"/>
            </a:xfrm>
            <a:custGeom>
              <a:avLst/>
              <a:gdLst/>
              <a:ahLst/>
              <a:cxnLst/>
              <a:rect l="l" t="t" r="r" b="b"/>
              <a:pathLst>
                <a:path w="1288" h="1714" extrusionOk="0">
                  <a:moveTo>
                    <a:pt x="890" y="1"/>
                  </a:moveTo>
                  <a:cubicBezTo>
                    <a:pt x="823" y="1"/>
                    <a:pt x="755" y="36"/>
                    <a:pt x="731" y="108"/>
                  </a:cubicBezTo>
                  <a:cubicBezTo>
                    <a:pt x="716" y="203"/>
                    <a:pt x="668" y="299"/>
                    <a:pt x="604" y="347"/>
                  </a:cubicBezTo>
                  <a:cubicBezTo>
                    <a:pt x="566" y="369"/>
                    <a:pt x="509" y="383"/>
                    <a:pt x="455" y="383"/>
                  </a:cubicBezTo>
                  <a:cubicBezTo>
                    <a:pt x="354" y="383"/>
                    <a:pt x="261" y="333"/>
                    <a:pt x="302" y="188"/>
                  </a:cubicBezTo>
                  <a:cubicBezTo>
                    <a:pt x="331" y="101"/>
                    <a:pt x="267" y="43"/>
                    <a:pt x="197" y="43"/>
                  </a:cubicBezTo>
                  <a:cubicBezTo>
                    <a:pt x="152" y="43"/>
                    <a:pt x="105" y="68"/>
                    <a:pt x="80" y="124"/>
                  </a:cubicBezTo>
                  <a:cubicBezTo>
                    <a:pt x="0" y="378"/>
                    <a:pt x="159" y="649"/>
                    <a:pt x="413" y="696"/>
                  </a:cubicBezTo>
                  <a:cubicBezTo>
                    <a:pt x="442" y="702"/>
                    <a:pt x="470" y="705"/>
                    <a:pt x="498" y="705"/>
                  </a:cubicBezTo>
                  <a:cubicBezTo>
                    <a:pt x="627" y="705"/>
                    <a:pt x="751" y="648"/>
                    <a:pt x="843" y="569"/>
                  </a:cubicBezTo>
                  <a:cubicBezTo>
                    <a:pt x="906" y="871"/>
                    <a:pt x="906" y="1189"/>
                    <a:pt x="859" y="1491"/>
                  </a:cubicBezTo>
                  <a:cubicBezTo>
                    <a:pt x="840" y="1625"/>
                    <a:pt x="947" y="1713"/>
                    <a:pt x="1047" y="1713"/>
                  </a:cubicBezTo>
                  <a:cubicBezTo>
                    <a:pt x="1112" y="1713"/>
                    <a:pt x="1174" y="1675"/>
                    <a:pt x="1193" y="1587"/>
                  </a:cubicBezTo>
                  <a:cubicBezTo>
                    <a:pt x="1288" y="1094"/>
                    <a:pt x="1240" y="585"/>
                    <a:pt x="1049" y="108"/>
                  </a:cubicBezTo>
                  <a:cubicBezTo>
                    <a:pt x="1026" y="36"/>
                    <a:pt x="958" y="1"/>
                    <a:pt x="89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3331250" y="567525"/>
              <a:ext cx="39775" cy="64750"/>
            </a:xfrm>
            <a:custGeom>
              <a:avLst/>
              <a:gdLst/>
              <a:ahLst/>
              <a:cxnLst/>
              <a:rect l="l" t="t" r="r" b="b"/>
              <a:pathLst>
                <a:path w="1591" h="2590" extrusionOk="0">
                  <a:moveTo>
                    <a:pt x="787" y="423"/>
                  </a:moveTo>
                  <a:cubicBezTo>
                    <a:pt x="837" y="423"/>
                    <a:pt x="893" y="436"/>
                    <a:pt x="955" y="465"/>
                  </a:cubicBezTo>
                  <a:cubicBezTo>
                    <a:pt x="1130" y="560"/>
                    <a:pt x="1177" y="640"/>
                    <a:pt x="1130" y="846"/>
                  </a:cubicBezTo>
                  <a:cubicBezTo>
                    <a:pt x="1034" y="1149"/>
                    <a:pt x="684" y="1276"/>
                    <a:pt x="398" y="1339"/>
                  </a:cubicBezTo>
                  <a:cubicBezTo>
                    <a:pt x="366" y="1149"/>
                    <a:pt x="382" y="958"/>
                    <a:pt x="446" y="783"/>
                  </a:cubicBezTo>
                  <a:cubicBezTo>
                    <a:pt x="507" y="574"/>
                    <a:pt x="616" y="423"/>
                    <a:pt x="787" y="423"/>
                  </a:cubicBezTo>
                  <a:close/>
                  <a:moveTo>
                    <a:pt x="878" y="0"/>
                  </a:moveTo>
                  <a:cubicBezTo>
                    <a:pt x="614" y="0"/>
                    <a:pt x="359" y="159"/>
                    <a:pt x="207" y="369"/>
                  </a:cubicBezTo>
                  <a:cubicBezTo>
                    <a:pt x="184" y="334"/>
                    <a:pt x="149" y="318"/>
                    <a:pt x="115" y="318"/>
                  </a:cubicBezTo>
                  <a:cubicBezTo>
                    <a:pt x="57" y="318"/>
                    <a:pt x="1" y="363"/>
                    <a:pt x="1" y="433"/>
                  </a:cubicBezTo>
                  <a:cubicBezTo>
                    <a:pt x="1" y="1101"/>
                    <a:pt x="17" y="1753"/>
                    <a:pt x="33" y="2420"/>
                  </a:cubicBezTo>
                  <a:cubicBezTo>
                    <a:pt x="33" y="2528"/>
                    <a:pt x="118" y="2590"/>
                    <a:pt x="204" y="2590"/>
                  </a:cubicBezTo>
                  <a:cubicBezTo>
                    <a:pt x="271" y="2590"/>
                    <a:pt x="339" y="2552"/>
                    <a:pt x="366" y="2468"/>
                  </a:cubicBezTo>
                  <a:cubicBezTo>
                    <a:pt x="446" y="2230"/>
                    <a:pt x="462" y="1975"/>
                    <a:pt x="430" y="1721"/>
                  </a:cubicBezTo>
                  <a:cubicBezTo>
                    <a:pt x="859" y="1626"/>
                    <a:pt x="1336" y="1419"/>
                    <a:pt x="1479" y="942"/>
                  </a:cubicBezTo>
                  <a:cubicBezTo>
                    <a:pt x="1591" y="608"/>
                    <a:pt x="1448" y="242"/>
                    <a:pt x="1161" y="67"/>
                  </a:cubicBezTo>
                  <a:cubicBezTo>
                    <a:pt x="1069" y="21"/>
                    <a:pt x="973" y="0"/>
                    <a:pt x="87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3378950" y="588275"/>
              <a:ext cx="66000" cy="14375"/>
            </a:xfrm>
            <a:custGeom>
              <a:avLst/>
              <a:gdLst/>
              <a:ahLst/>
              <a:cxnLst/>
              <a:rect l="l" t="t" r="r" b="b"/>
              <a:pathLst>
                <a:path w="2640" h="575" extrusionOk="0">
                  <a:moveTo>
                    <a:pt x="160" y="1"/>
                  </a:moveTo>
                  <a:cubicBezTo>
                    <a:pt x="32" y="1"/>
                    <a:pt x="1" y="175"/>
                    <a:pt x="128" y="223"/>
                  </a:cubicBezTo>
                  <a:cubicBezTo>
                    <a:pt x="875" y="382"/>
                    <a:pt x="1654" y="493"/>
                    <a:pt x="2417" y="573"/>
                  </a:cubicBezTo>
                  <a:cubicBezTo>
                    <a:pt x="2427" y="574"/>
                    <a:pt x="2435" y="575"/>
                    <a:pt x="2444" y="575"/>
                  </a:cubicBezTo>
                  <a:cubicBezTo>
                    <a:pt x="2639" y="575"/>
                    <a:pt x="2631" y="238"/>
                    <a:pt x="2417" y="223"/>
                  </a:cubicBezTo>
                  <a:cubicBezTo>
                    <a:pt x="1670" y="96"/>
                    <a:pt x="907" y="32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3382525" y="516850"/>
              <a:ext cx="55150" cy="62300"/>
            </a:xfrm>
            <a:custGeom>
              <a:avLst/>
              <a:gdLst/>
              <a:ahLst/>
              <a:cxnLst/>
              <a:rect l="l" t="t" r="r" b="b"/>
              <a:pathLst>
                <a:path w="2206" h="2492" extrusionOk="0">
                  <a:moveTo>
                    <a:pt x="2000" y="0"/>
                  </a:moveTo>
                  <a:cubicBezTo>
                    <a:pt x="1950" y="0"/>
                    <a:pt x="1904" y="27"/>
                    <a:pt x="1877" y="91"/>
                  </a:cubicBezTo>
                  <a:cubicBezTo>
                    <a:pt x="1591" y="679"/>
                    <a:pt x="1352" y="1299"/>
                    <a:pt x="1145" y="1920"/>
                  </a:cubicBezTo>
                  <a:cubicBezTo>
                    <a:pt x="812" y="1395"/>
                    <a:pt x="525" y="822"/>
                    <a:pt x="239" y="266"/>
                  </a:cubicBezTo>
                  <a:cubicBezTo>
                    <a:pt x="218" y="229"/>
                    <a:pt x="183" y="213"/>
                    <a:pt x="147" y="213"/>
                  </a:cubicBezTo>
                  <a:cubicBezTo>
                    <a:pt x="75" y="213"/>
                    <a:pt x="1" y="277"/>
                    <a:pt x="32" y="361"/>
                  </a:cubicBezTo>
                  <a:cubicBezTo>
                    <a:pt x="319" y="1061"/>
                    <a:pt x="653" y="1745"/>
                    <a:pt x="1034" y="2396"/>
                  </a:cubicBezTo>
                  <a:cubicBezTo>
                    <a:pt x="1066" y="2460"/>
                    <a:pt x="1126" y="2492"/>
                    <a:pt x="1185" y="2492"/>
                  </a:cubicBezTo>
                  <a:cubicBezTo>
                    <a:pt x="1245" y="2492"/>
                    <a:pt x="1304" y="2460"/>
                    <a:pt x="1336" y="2396"/>
                  </a:cubicBezTo>
                  <a:cubicBezTo>
                    <a:pt x="1654" y="1713"/>
                    <a:pt x="2052" y="950"/>
                    <a:pt x="2195" y="218"/>
                  </a:cubicBezTo>
                  <a:cubicBezTo>
                    <a:pt x="2205" y="102"/>
                    <a:pt x="2097" y="0"/>
                    <a:pt x="200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3446922" y="488962"/>
              <a:ext cx="36600" cy="44600"/>
            </a:xfrm>
            <a:custGeom>
              <a:avLst/>
              <a:gdLst/>
              <a:ahLst/>
              <a:cxnLst/>
              <a:rect l="l" t="t" r="r" b="b"/>
              <a:pathLst>
                <a:path w="1464" h="1784" extrusionOk="0">
                  <a:moveTo>
                    <a:pt x="541" y="1"/>
                  </a:moveTo>
                  <a:cubicBezTo>
                    <a:pt x="382" y="1"/>
                    <a:pt x="232" y="80"/>
                    <a:pt x="191" y="257"/>
                  </a:cubicBezTo>
                  <a:cubicBezTo>
                    <a:pt x="181" y="353"/>
                    <a:pt x="270" y="435"/>
                    <a:pt x="350" y="435"/>
                  </a:cubicBezTo>
                  <a:cubicBezTo>
                    <a:pt x="389" y="435"/>
                    <a:pt x="425" y="416"/>
                    <a:pt x="446" y="369"/>
                  </a:cubicBezTo>
                  <a:cubicBezTo>
                    <a:pt x="471" y="312"/>
                    <a:pt x="511" y="288"/>
                    <a:pt x="551" y="288"/>
                  </a:cubicBezTo>
                  <a:cubicBezTo>
                    <a:pt x="612" y="288"/>
                    <a:pt x="675" y="345"/>
                    <a:pt x="684" y="432"/>
                  </a:cubicBezTo>
                  <a:cubicBezTo>
                    <a:pt x="684" y="575"/>
                    <a:pt x="621" y="687"/>
                    <a:pt x="509" y="782"/>
                  </a:cubicBezTo>
                  <a:cubicBezTo>
                    <a:pt x="382" y="925"/>
                    <a:pt x="207" y="1036"/>
                    <a:pt x="80" y="1179"/>
                  </a:cubicBezTo>
                  <a:cubicBezTo>
                    <a:pt x="1" y="1259"/>
                    <a:pt x="16" y="1386"/>
                    <a:pt x="112" y="1450"/>
                  </a:cubicBezTo>
                  <a:cubicBezTo>
                    <a:pt x="446" y="1656"/>
                    <a:pt x="827" y="1768"/>
                    <a:pt x="1209" y="1784"/>
                  </a:cubicBezTo>
                  <a:cubicBezTo>
                    <a:pt x="1400" y="1784"/>
                    <a:pt x="1463" y="1481"/>
                    <a:pt x="1257" y="1450"/>
                  </a:cubicBezTo>
                  <a:cubicBezTo>
                    <a:pt x="1002" y="1402"/>
                    <a:pt x="748" y="1338"/>
                    <a:pt x="493" y="1243"/>
                  </a:cubicBezTo>
                  <a:cubicBezTo>
                    <a:pt x="796" y="957"/>
                    <a:pt x="1177" y="623"/>
                    <a:pt x="939" y="210"/>
                  </a:cubicBezTo>
                  <a:cubicBezTo>
                    <a:pt x="860" y="76"/>
                    <a:pt x="696" y="1"/>
                    <a:pt x="5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3386100" y="613050"/>
              <a:ext cx="63450" cy="58000"/>
            </a:xfrm>
            <a:custGeom>
              <a:avLst/>
              <a:gdLst/>
              <a:ahLst/>
              <a:cxnLst/>
              <a:rect l="l" t="t" r="r" b="b"/>
              <a:pathLst>
                <a:path w="2538" h="2320" extrusionOk="0">
                  <a:moveTo>
                    <a:pt x="663" y="0"/>
                  </a:moveTo>
                  <a:cubicBezTo>
                    <a:pt x="437" y="0"/>
                    <a:pt x="226" y="131"/>
                    <a:pt x="176" y="409"/>
                  </a:cubicBezTo>
                  <a:cubicBezTo>
                    <a:pt x="176" y="468"/>
                    <a:pt x="230" y="508"/>
                    <a:pt x="283" y="508"/>
                  </a:cubicBezTo>
                  <a:cubicBezTo>
                    <a:pt x="316" y="508"/>
                    <a:pt x="348" y="493"/>
                    <a:pt x="366" y="456"/>
                  </a:cubicBezTo>
                  <a:cubicBezTo>
                    <a:pt x="417" y="300"/>
                    <a:pt x="496" y="242"/>
                    <a:pt x="580" y="242"/>
                  </a:cubicBezTo>
                  <a:cubicBezTo>
                    <a:pt x="763" y="242"/>
                    <a:pt x="971" y="516"/>
                    <a:pt x="971" y="679"/>
                  </a:cubicBezTo>
                  <a:cubicBezTo>
                    <a:pt x="939" y="870"/>
                    <a:pt x="859" y="1061"/>
                    <a:pt x="716" y="1204"/>
                  </a:cubicBezTo>
                  <a:cubicBezTo>
                    <a:pt x="541" y="1426"/>
                    <a:pt x="303" y="1601"/>
                    <a:pt x="96" y="1792"/>
                  </a:cubicBezTo>
                  <a:cubicBezTo>
                    <a:pt x="1" y="1919"/>
                    <a:pt x="80" y="2094"/>
                    <a:pt x="239" y="2110"/>
                  </a:cubicBezTo>
                  <a:cubicBezTo>
                    <a:pt x="748" y="2189"/>
                    <a:pt x="1273" y="2269"/>
                    <a:pt x="1781" y="2317"/>
                  </a:cubicBezTo>
                  <a:cubicBezTo>
                    <a:pt x="1811" y="2318"/>
                    <a:pt x="1841" y="2319"/>
                    <a:pt x="1871" y="2319"/>
                  </a:cubicBezTo>
                  <a:cubicBezTo>
                    <a:pt x="2113" y="2319"/>
                    <a:pt x="2354" y="2255"/>
                    <a:pt x="2481" y="2014"/>
                  </a:cubicBezTo>
                  <a:cubicBezTo>
                    <a:pt x="2538" y="1878"/>
                    <a:pt x="2425" y="1759"/>
                    <a:pt x="2303" y="1759"/>
                  </a:cubicBezTo>
                  <a:cubicBezTo>
                    <a:pt x="2254" y="1759"/>
                    <a:pt x="2204" y="1778"/>
                    <a:pt x="2163" y="1824"/>
                  </a:cubicBezTo>
                  <a:cubicBezTo>
                    <a:pt x="2106" y="1912"/>
                    <a:pt x="1975" y="1940"/>
                    <a:pt x="1824" y="1940"/>
                  </a:cubicBezTo>
                  <a:cubicBezTo>
                    <a:pt x="1596" y="1940"/>
                    <a:pt x="1324" y="1875"/>
                    <a:pt x="1209" y="1856"/>
                  </a:cubicBezTo>
                  <a:lnTo>
                    <a:pt x="637" y="1792"/>
                  </a:lnTo>
                  <a:cubicBezTo>
                    <a:pt x="1034" y="1379"/>
                    <a:pt x="1527" y="886"/>
                    <a:pt x="1193" y="297"/>
                  </a:cubicBezTo>
                  <a:cubicBezTo>
                    <a:pt x="1074" y="103"/>
                    <a:pt x="863" y="0"/>
                    <a:pt x="6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3446925" y="556775"/>
              <a:ext cx="58450" cy="74625"/>
            </a:xfrm>
            <a:custGeom>
              <a:avLst/>
              <a:gdLst/>
              <a:ahLst/>
              <a:cxnLst/>
              <a:rect l="l" t="t" r="r" b="b"/>
              <a:pathLst>
                <a:path w="2338" h="2985" extrusionOk="0">
                  <a:moveTo>
                    <a:pt x="1392" y="0"/>
                  </a:moveTo>
                  <a:cubicBezTo>
                    <a:pt x="1054" y="0"/>
                    <a:pt x="719" y="105"/>
                    <a:pt x="446" y="307"/>
                  </a:cubicBezTo>
                  <a:cubicBezTo>
                    <a:pt x="223" y="466"/>
                    <a:pt x="0" y="736"/>
                    <a:pt x="175" y="1006"/>
                  </a:cubicBezTo>
                  <a:cubicBezTo>
                    <a:pt x="430" y="1372"/>
                    <a:pt x="1050" y="1276"/>
                    <a:pt x="1415" y="1404"/>
                  </a:cubicBezTo>
                  <a:cubicBezTo>
                    <a:pt x="1702" y="1499"/>
                    <a:pt x="1861" y="1642"/>
                    <a:pt x="1829" y="1944"/>
                  </a:cubicBezTo>
                  <a:cubicBezTo>
                    <a:pt x="1829" y="2215"/>
                    <a:pt x="1638" y="2437"/>
                    <a:pt x="1368" y="2485"/>
                  </a:cubicBezTo>
                  <a:cubicBezTo>
                    <a:pt x="1081" y="2548"/>
                    <a:pt x="875" y="2485"/>
                    <a:pt x="620" y="2628"/>
                  </a:cubicBezTo>
                  <a:cubicBezTo>
                    <a:pt x="444" y="2737"/>
                    <a:pt x="558" y="2985"/>
                    <a:pt x="734" y="2985"/>
                  </a:cubicBezTo>
                  <a:cubicBezTo>
                    <a:pt x="763" y="2985"/>
                    <a:pt x="795" y="2978"/>
                    <a:pt x="827" y="2962"/>
                  </a:cubicBezTo>
                  <a:cubicBezTo>
                    <a:pt x="1034" y="2835"/>
                    <a:pt x="1368" y="2898"/>
                    <a:pt x="1622" y="2803"/>
                  </a:cubicBezTo>
                  <a:cubicBezTo>
                    <a:pt x="1781" y="2739"/>
                    <a:pt x="1924" y="2644"/>
                    <a:pt x="2051" y="2517"/>
                  </a:cubicBezTo>
                  <a:cubicBezTo>
                    <a:pt x="2258" y="2278"/>
                    <a:pt x="2338" y="1960"/>
                    <a:pt x="2226" y="1658"/>
                  </a:cubicBezTo>
                  <a:cubicBezTo>
                    <a:pt x="2083" y="1324"/>
                    <a:pt x="1781" y="1086"/>
                    <a:pt x="1431" y="1022"/>
                  </a:cubicBezTo>
                  <a:cubicBezTo>
                    <a:pt x="1304" y="990"/>
                    <a:pt x="1177" y="958"/>
                    <a:pt x="1034" y="943"/>
                  </a:cubicBezTo>
                  <a:cubicBezTo>
                    <a:pt x="779" y="911"/>
                    <a:pt x="700" y="1006"/>
                    <a:pt x="716" y="688"/>
                  </a:cubicBezTo>
                  <a:cubicBezTo>
                    <a:pt x="732" y="370"/>
                    <a:pt x="859" y="354"/>
                    <a:pt x="1113" y="275"/>
                  </a:cubicBezTo>
                  <a:cubicBezTo>
                    <a:pt x="1256" y="239"/>
                    <a:pt x="1408" y="221"/>
                    <a:pt x="1563" y="221"/>
                  </a:cubicBezTo>
                  <a:cubicBezTo>
                    <a:pt x="1614" y="221"/>
                    <a:pt x="1666" y="223"/>
                    <a:pt x="1717" y="227"/>
                  </a:cubicBezTo>
                  <a:cubicBezTo>
                    <a:pt x="1813" y="211"/>
                    <a:pt x="1829" y="84"/>
                    <a:pt x="1733" y="36"/>
                  </a:cubicBezTo>
                  <a:cubicBezTo>
                    <a:pt x="1621" y="12"/>
                    <a:pt x="1506" y="0"/>
                    <a:pt x="139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46"/>
          <p:cNvGrpSpPr/>
          <p:nvPr/>
        </p:nvGrpSpPr>
        <p:grpSpPr>
          <a:xfrm rot="-1800163">
            <a:off x="506966" y="2643805"/>
            <a:ext cx="416257" cy="153890"/>
            <a:chOff x="802913" y="1830900"/>
            <a:chExt cx="469008" cy="173401"/>
          </a:xfrm>
        </p:grpSpPr>
        <p:sp>
          <p:nvSpPr>
            <p:cNvPr id="365" name="Google Shape;365;p46"/>
            <p:cNvSpPr/>
            <p:nvPr/>
          </p:nvSpPr>
          <p:spPr>
            <a:xfrm>
              <a:off x="802913" y="1846010"/>
              <a:ext cx="131650" cy="155361"/>
            </a:xfrm>
            <a:custGeom>
              <a:avLst/>
              <a:gdLst/>
              <a:ahLst/>
              <a:cxnLst/>
              <a:rect l="l" t="t" r="r" b="b"/>
              <a:pathLst>
                <a:path w="3459" h="4082" extrusionOk="0">
                  <a:moveTo>
                    <a:pt x="2017" y="0"/>
                  </a:moveTo>
                  <a:cubicBezTo>
                    <a:pt x="1396" y="0"/>
                    <a:pt x="740" y="194"/>
                    <a:pt x="430" y="483"/>
                  </a:cubicBezTo>
                  <a:cubicBezTo>
                    <a:pt x="0" y="881"/>
                    <a:pt x="255" y="1294"/>
                    <a:pt x="636" y="1628"/>
                  </a:cubicBezTo>
                  <a:cubicBezTo>
                    <a:pt x="938" y="1882"/>
                    <a:pt x="1256" y="2105"/>
                    <a:pt x="1590" y="2296"/>
                  </a:cubicBezTo>
                  <a:cubicBezTo>
                    <a:pt x="1845" y="2455"/>
                    <a:pt x="2194" y="2598"/>
                    <a:pt x="2321" y="2868"/>
                  </a:cubicBezTo>
                  <a:cubicBezTo>
                    <a:pt x="2601" y="3411"/>
                    <a:pt x="2048" y="3711"/>
                    <a:pt x="1564" y="3711"/>
                  </a:cubicBezTo>
                  <a:cubicBezTo>
                    <a:pt x="1551" y="3711"/>
                    <a:pt x="1539" y="3711"/>
                    <a:pt x="1527" y="3711"/>
                  </a:cubicBezTo>
                  <a:cubicBezTo>
                    <a:pt x="1304" y="3727"/>
                    <a:pt x="1304" y="4061"/>
                    <a:pt x="1527" y="4077"/>
                  </a:cubicBezTo>
                  <a:cubicBezTo>
                    <a:pt x="1572" y="4080"/>
                    <a:pt x="1617" y="4081"/>
                    <a:pt x="1662" y="4081"/>
                  </a:cubicBezTo>
                  <a:cubicBezTo>
                    <a:pt x="2507" y="4081"/>
                    <a:pt x="3318" y="3520"/>
                    <a:pt x="2624" y="2630"/>
                  </a:cubicBezTo>
                  <a:cubicBezTo>
                    <a:pt x="2242" y="2153"/>
                    <a:pt x="1590" y="1914"/>
                    <a:pt x="1113" y="1549"/>
                  </a:cubicBezTo>
                  <a:cubicBezTo>
                    <a:pt x="763" y="1294"/>
                    <a:pt x="509" y="849"/>
                    <a:pt x="986" y="563"/>
                  </a:cubicBezTo>
                  <a:cubicBezTo>
                    <a:pt x="1240" y="436"/>
                    <a:pt x="1511" y="356"/>
                    <a:pt x="1797" y="340"/>
                  </a:cubicBezTo>
                  <a:cubicBezTo>
                    <a:pt x="1851" y="337"/>
                    <a:pt x="1909" y="335"/>
                    <a:pt x="1970" y="335"/>
                  </a:cubicBezTo>
                  <a:cubicBezTo>
                    <a:pt x="2477" y="335"/>
                    <a:pt x="3158" y="472"/>
                    <a:pt x="3244" y="1040"/>
                  </a:cubicBezTo>
                  <a:cubicBezTo>
                    <a:pt x="3251" y="1096"/>
                    <a:pt x="3291" y="1121"/>
                    <a:pt x="3335" y="1121"/>
                  </a:cubicBezTo>
                  <a:cubicBezTo>
                    <a:pt x="3390" y="1121"/>
                    <a:pt x="3450" y="1079"/>
                    <a:pt x="3450" y="1008"/>
                  </a:cubicBezTo>
                  <a:cubicBezTo>
                    <a:pt x="3459" y="280"/>
                    <a:pt x="2763" y="0"/>
                    <a:pt x="201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938789" y="1943526"/>
              <a:ext cx="67823" cy="13169"/>
            </a:xfrm>
            <a:custGeom>
              <a:avLst/>
              <a:gdLst/>
              <a:ahLst/>
              <a:cxnLst/>
              <a:rect l="l" t="t" r="r" b="b"/>
              <a:pathLst>
                <a:path w="1782" h="346" extrusionOk="0">
                  <a:moveTo>
                    <a:pt x="1590" y="0"/>
                  </a:moveTo>
                  <a:cubicBezTo>
                    <a:pt x="1178" y="28"/>
                    <a:pt x="779" y="67"/>
                    <a:pt x="360" y="67"/>
                  </a:cubicBezTo>
                  <a:cubicBezTo>
                    <a:pt x="293" y="67"/>
                    <a:pt x="227" y="66"/>
                    <a:pt x="159" y="64"/>
                  </a:cubicBezTo>
                  <a:cubicBezTo>
                    <a:pt x="0" y="64"/>
                    <a:pt x="0" y="318"/>
                    <a:pt x="159" y="318"/>
                  </a:cubicBezTo>
                  <a:cubicBezTo>
                    <a:pt x="344" y="336"/>
                    <a:pt x="529" y="345"/>
                    <a:pt x="713" y="345"/>
                  </a:cubicBezTo>
                  <a:cubicBezTo>
                    <a:pt x="1020" y="345"/>
                    <a:pt x="1324" y="320"/>
                    <a:pt x="1622" y="271"/>
                  </a:cubicBezTo>
                  <a:cubicBezTo>
                    <a:pt x="1781" y="223"/>
                    <a:pt x="1749" y="0"/>
                    <a:pt x="15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934564" y="1912290"/>
              <a:ext cx="74103" cy="10619"/>
            </a:xfrm>
            <a:custGeom>
              <a:avLst/>
              <a:gdLst/>
              <a:ahLst/>
              <a:cxnLst/>
              <a:rect l="l" t="t" r="r" b="b"/>
              <a:pathLst>
                <a:path w="1947" h="279" extrusionOk="0">
                  <a:moveTo>
                    <a:pt x="1359" y="0"/>
                  </a:moveTo>
                  <a:cubicBezTo>
                    <a:pt x="954" y="0"/>
                    <a:pt x="549" y="18"/>
                    <a:pt x="143" y="54"/>
                  </a:cubicBezTo>
                  <a:cubicBezTo>
                    <a:pt x="16" y="70"/>
                    <a:pt x="0" y="277"/>
                    <a:pt x="143" y="277"/>
                  </a:cubicBezTo>
                  <a:cubicBezTo>
                    <a:pt x="387" y="255"/>
                    <a:pt x="631" y="246"/>
                    <a:pt x="875" y="246"/>
                  </a:cubicBezTo>
                  <a:cubicBezTo>
                    <a:pt x="1172" y="246"/>
                    <a:pt x="1468" y="259"/>
                    <a:pt x="1765" y="277"/>
                  </a:cubicBezTo>
                  <a:cubicBezTo>
                    <a:pt x="1774" y="278"/>
                    <a:pt x="1782" y="279"/>
                    <a:pt x="1790" y="279"/>
                  </a:cubicBezTo>
                  <a:cubicBezTo>
                    <a:pt x="1941" y="279"/>
                    <a:pt x="1946" y="6"/>
                    <a:pt x="1765" y="6"/>
                  </a:cubicBezTo>
                  <a:cubicBezTo>
                    <a:pt x="1630" y="2"/>
                    <a:pt x="1495" y="0"/>
                    <a:pt x="13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029041" y="1830900"/>
              <a:ext cx="103942" cy="173401"/>
            </a:xfrm>
            <a:custGeom>
              <a:avLst/>
              <a:gdLst/>
              <a:ahLst/>
              <a:cxnLst/>
              <a:rect l="l" t="t" r="r" b="b"/>
              <a:pathLst>
                <a:path w="2731" h="4556" extrusionOk="0">
                  <a:moveTo>
                    <a:pt x="2430" y="1"/>
                  </a:moveTo>
                  <a:cubicBezTo>
                    <a:pt x="2345" y="1"/>
                    <a:pt x="2263" y="45"/>
                    <a:pt x="2254" y="133"/>
                  </a:cubicBezTo>
                  <a:cubicBezTo>
                    <a:pt x="2031" y="1437"/>
                    <a:pt x="1888" y="2741"/>
                    <a:pt x="1809" y="4060"/>
                  </a:cubicBezTo>
                  <a:cubicBezTo>
                    <a:pt x="1475" y="3742"/>
                    <a:pt x="1221" y="2979"/>
                    <a:pt x="1062" y="2677"/>
                  </a:cubicBezTo>
                  <a:cubicBezTo>
                    <a:pt x="791" y="2136"/>
                    <a:pt x="521" y="1612"/>
                    <a:pt x="267" y="1071"/>
                  </a:cubicBezTo>
                  <a:cubicBezTo>
                    <a:pt x="247" y="1022"/>
                    <a:pt x="211" y="1001"/>
                    <a:pt x="174" y="1001"/>
                  </a:cubicBezTo>
                  <a:cubicBezTo>
                    <a:pt x="92" y="1001"/>
                    <a:pt x="0" y="1100"/>
                    <a:pt x="44" y="1198"/>
                  </a:cubicBezTo>
                  <a:cubicBezTo>
                    <a:pt x="378" y="1977"/>
                    <a:pt x="759" y="2741"/>
                    <a:pt x="1141" y="3504"/>
                  </a:cubicBezTo>
                  <a:cubicBezTo>
                    <a:pt x="1348" y="3901"/>
                    <a:pt x="1475" y="4410"/>
                    <a:pt x="1936" y="4553"/>
                  </a:cubicBezTo>
                  <a:cubicBezTo>
                    <a:pt x="1945" y="4554"/>
                    <a:pt x="1955" y="4555"/>
                    <a:pt x="1964" y="4555"/>
                  </a:cubicBezTo>
                  <a:cubicBezTo>
                    <a:pt x="2066" y="4555"/>
                    <a:pt x="2160" y="4479"/>
                    <a:pt x="2174" y="4362"/>
                  </a:cubicBezTo>
                  <a:cubicBezTo>
                    <a:pt x="2254" y="3059"/>
                    <a:pt x="2381" y="1771"/>
                    <a:pt x="2588" y="467"/>
                  </a:cubicBezTo>
                  <a:cubicBezTo>
                    <a:pt x="2683" y="435"/>
                    <a:pt x="2731" y="308"/>
                    <a:pt x="2683" y="229"/>
                  </a:cubicBezTo>
                  <a:lnTo>
                    <a:pt x="2604" y="85"/>
                  </a:lnTo>
                  <a:cubicBezTo>
                    <a:pt x="2568" y="29"/>
                    <a:pt x="2499" y="1"/>
                    <a:pt x="243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149918" y="1932177"/>
              <a:ext cx="30296" cy="21694"/>
            </a:xfrm>
            <a:custGeom>
              <a:avLst/>
              <a:gdLst/>
              <a:ahLst/>
              <a:cxnLst/>
              <a:rect l="l" t="t" r="r" b="b"/>
              <a:pathLst>
                <a:path w="796" h="570" extrusionOk="0">
                  <a:moveTo>
                    <a:pt x="604" y="0"/>
                  </a:moveTo>
                  <a:cubicBezTo>
                    <a:pt x="509" y="0"/>
                    <a:pt x="398" y="32"/>
                    <a:pt x="334" y="95"/>
                  </a:cubicBezTo>
                  <a:cubicBezTo>
                    <a:pt x="321" y="94"/>
                    <a:pt x="308" y="93"/>
                    <a:pt x="296" y="93"/>
                  </a:cubicBezTo>
                  <a:cubicBezTo>
                    <a:pt x="182" y="93"/>
                    <a:pt x="76" y="156"/>
                    <a:pt x="48" y="270"/>
                  </a:cubicBezTo>
                  <a:cubicBezTo>
                    <a:pt x="0" y="429"/>
                    <a:pt x="111" y="525"/>
                    <a:pt x="254" y="557"/>
                  </a:cubicBezTo>
                  <a:cubicBezTo>
                    <a:pt x="290" y="565"/>
                    <a:pt x="325" y="570"/>
                    <a:pt x="359" y="570"/>
                  </a:cubicBezTo>
                  <a:cubicBezTo>
                    <a:pt x="571" y="570"/>
                    <a:pt x="752" y="408"/>
                    <a:pt x="779" y="175"/>
                  </a:cubicBezTo>
                  <a:cubicBezTo>
                    <a:pt x="795" y="80"/>
                    <a:pt x="700" y="16"/>
                    <a:pt x="6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197132" y="1852061"/>
              <a:ext cx="74788" cy="131726"/>
            </a:xfrm>
            <a:custGeom>
              <a:avLst/>
              <a:gdLst/>
              <a:ahLst/>
              <a:cxnLst/>
              <a:rect l="l" t="t" r="r" b="b"/>
              <a:pathLst>
                <a:path w="1965" h="3461" extrusionOk="0">
                  <a:moveTo>
                    <a:pt x="596" y="0"/>
                  </a:moveTo>
                  <a:cubicBezTo>
                    <a:pt x="568" y="0"/>
                    <a:pt x="541" y="16"/>
                    <a:pt x="525" y="54"/>
                  </a:cubicBezTo>
                  <a:cubicBezTo>
                    <a:pt x="159" y="849"/>
                    <a:pt x="0" y="2169"/>
                    <a:pt x="461" y="2964"/>
                  </a:cubicBezTo>
                  <a:cubicBezTo>
                    <a:pt x="627" y="3249"/>
                    <a:pt x="980" y="3460"/>
                    <a:pt x="1303" y="3460"/>
                  </a:cubicBezTo>
                  <a:cubicBezTo>
                    <a:pt x="1537" y="3460"/>
                    <a:pt x="1756" y="3349"/>
                    <a:pt x="1876" y="3075"/>
                  </a:cubicBezTo>
                  <a:cubicBezTo>
                    <a:pt x="1964" y="2943"/>
                    <a:pt x="1846" y="2811"/>
                    <a:pt x="1729" y="2811"/>
                  </a:cubicBezTo>
                  <a:cubicBezTo>
                    <a:pt x="1676" y="2811"/>
                    <a:pt x="1624" y="2837"/>
                    <a:pt x="1590" y="2900"/>
                  </a:cubicBezTo>
                  <a:cubicBezTo>
                    <a:pt x="1476" y="3050"/>
                    <a:pt x="1360" y="3109"/>
                    <a:pt x="1249" y="3109"/>
                  </a:cubicBezTo>
                  <a:cubicBezTo>
                    <a:pt x="973" y="3109"/>
                    <a:pt x="731" y="2741"/>
                    <a:pt x="652" y="2503"/>
                  </a:cubicBezTo>
                  <a:cubicBezTo>
                    <a:pt x="588" y="2264"/>
                    <a:pt x="557" y="2010"/>
                    <a:pt x="541" y="1771"/>
                  </a:cubicBezTo>
                  <a:cubicBezTo>
                    <a:pt x="843" y="1771"/>
                    <a:pt x="1129" y="1771"/>
                    <a:pt x="1415" y="1803"/>
                  </a:cubicBezTo>
                  <a:cubicBezTo>
                    <a:pt x="1424" y="1804"/>
                    <a:pt x="1433" y="1805"/>
                    <a:pt x="1441" y="1805"/>
                  </a:cubicBezTo>
                  <a:cubicBezTo>
                    <a:pt x="1621" y="1805"/>
                    <a:pt x="1613" y="1485"/>
                    <a:pt x="1415" y="1485"/>
                  </a:cubicBezTo>
                  <a:cubicBezTo>
                    <a:pt x="1129" y="1485"/>
                    <a:pt x="843" y="1501"/>
                    <a:pt x="541" y="1549"/>
                  </a:cubicBezTo>
                  <a:cubicBezTo>
                    <a:pt x="572" y="1072"/>
                    <a:pt x="620" y="595"/>
                    <a:pt x="700" y="134"/>
                  </a:cubicBezTo>
                  <a:cubicBezTo>
                    <a:pt x="710" y="60"/>
                    <a:pt x="651" y="0"/>
                    <a:pt x="5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46"/>
          <p:cNvGrpSpPr/>
          <p:nvPr/>
        </p:nvGrpSpPr>
        <p:grpSpPr>
          <a:xfrm>
            <a:off x="8240007" y="1220491"/>
            <a:ext cx="570187" cy="173398"/>
            <a:chOff x="4307263" y="535000"/>
            <a:chExt cx="335325" cy="101975"/>
          </a:xfrm>
        </p:grpSpPr>
        <p:sp>
          <p:nvSpPr>
            <p:cNvPr id="372" name="Google Shape;372;p46"/>
            <p:cNvSpPr/>
            <p:nvPr/>
          </p:nvSpPr>
          <p:spPr>
            <a:xfrm>
              <a:off x="4307263" y="550425"/>
              <a:ext cx="93725" cy="86550"/>
            </a:xfrm>
            <a:custGeom>
              <a:avLst/>
              <a:gdLst/>
              <a:ahLst/>
              <a:cxnLst/>
              <a:rect l="l" t="t" r="r" b="b"/>
              <a:pathLst>
                <a:path w="3749" h="3462" extrusionOk="0">
                  <a:moveTo>
                    <a:pt x="930" y="472"/>
                  </a:moveTo>
                  <a:cubicBezTo>
                    <a:pt x="1544" y="472"/>
                    <a:pt x="2090" y="1607"/>
                    <a:pt x="1698" y="2223"/>
                  </a:cubicBezTo>
                  <a:cubicBezTo>
                    <a:pt x="1539" y="2032"/>
                    <a:pt x="1364" y="1858"/>
                    <a:pt x="1189" y="1715"/>
                  </a:cubicBezTo>
                  <a:cubicBezTo>
                    <a:pt x="1165" y="1694"/>
                    <a:pt x="1138" y="1685"/>
                    <a:pt x="1113" y="1685"/>
                  </a:cubicBezTo>
                  <a:cubicBezTo>
                    <a:pt x="1021" y="1685"/>
                    <a:pt x="943" y="1799"/>
                    <a:pt x="1030" y="1873"/>
                  </a:cubicBezTo>
                  <a:cubicBezTo>
                    <a:pt x="1205" y="2032"/>
                    <a:pt x="1364" y="2207"/>
                    <a:pt x="1507" y="2414"/>
                  </a:cubicBezTo>
                  <a:cubicBezTo>
                    <a:pt x="1475" y="2430"/>
                    <a:pt x="1459" y="2446"/>
                    <a:pt x="1427" y="2462"/>
                  </a:cubicBezTo>
                  <a:cubicBezTo>
                    <a:pt x="1312" y="2524"/>
                    <a:pt x="1204" y="2552"/>
                    <a:pt x="1105" y="2552"/>
                  </a:cubicBezTo>
                  <a:cubicBezTo>
                    <a:pt x="697" y="2552"/>
                    <a:pt x="435" y="2089"/>
                    <a:pt x="410" y="1667"/>
                  </a:cubicBezTo>
                  <a:cubicBezTo>
                    <a:pt x="410" y="1460"/>
                    <a:pt x="426" y="1253"/>
                    <a:pt x="489" y="1063"/>
                  </a:cubicBezTo>
                  <a:cubicBezTo>
                    <a:pt x="521" y="888"/>
                    <a:pt x="585" y="697"/>
                    <a:pt x="680" y="538"/>
                  </a:cubicBezTo>
                  <a:cubicBezTo>
                    <a:pt x="763" y="493"/>
                    <a:pt x="847" y="472"/>
                    <a:pt x="930" y="472"/>
                  </a:cubicBezTo>
                  <a:close/>
                  <a:moveTo>
                    <a:pt x="932" y="1"/>
                  </a:moveTo>
                  <a:cubicBezTo>
                    <a:pt x="799" y="1"/>
                    <a:pt x="677" y="86"/>
                    <a:pt x="569" y="220"/>
                  </a:cubicBezTo>
                  <a:cubicBezTo>
                    <a:pt x="521" y="236"/>
                    <a:pt x="489" y="268"/>
                    <a:pt x="442" y="299"/>
                  </a:cubicBezTo>
                  <a:cubicBezTo>
                    <a:pt x="394" y="331"/>
                    <a:pt x="378" y="395"/>
                    <a:pt x="410" y="458"/>
                  </a:cubicBezTo>
                  <a:cubicBezTo>
                    <a:pt x="251" y="745"/>
                    <a:pt x="155" y="1047"/>
                    <a:pt x="92" y="1365"/>
                  </a:cubicBezTo>
                  <a:cubicBezTo>
                    <a:pt x="1" y="2031"/>
                    <a:pt x="357" y="2914"/>
                    <a:pt x="1119" y="2914"/>
                  </a:cubicBezTo>
                  <a:cubicBezTo>
                    <a:pt x="1157" y="2914"/>
                    <a:pt x="1196" y="2911"/>
                    <a:pt x="1237" y="2907"/>
                  </a:cubicBezTo>
                  <a:cubicBezTo>
                    <a:pt x="1411" y="2891"/>
                    <a:pt x="1570" y="2827"/>
                    <a:pt x="1714" y="2732"/>
                  </a:cubicBezTo>
                  <a:cubicBezTo>
                    <a:pt x="1825" y="2939"/>
                    <a:pt x="1936" y="3161"/>
                    <a:pt x="2031" y="3384"/>
                  </a:cubicBezTo>
                  <a:cubicBezTo>
                    <a:pt x="2059" y="3438"/>
                    <a:pt x="2106" y="3461"/>
                    <a:pt x="2156" y="3461"/>
                  </a:cubicBezTo>
                  <a:cubicBezTo>
                    <a:pt x="2250" y="3461"/>
                    <a:pt x="2349" y="3377"/>
                    <a:pt x="2318" y="3273"/>
                  </a:cubicBezTo>
                  <a:cubicBezTo>
                    <a:pt x="2222" y="3002"/>
                    <a:pt x="2095" y="2748"/>
                    <a:pt x="1936" y="2525"/>
                  </a:cubicBezTo>
                  <a:cubicBezTo>
                    <a:pt x="2111" y="2287"/>
                    <a:pt x="2206" y="2017"/>
                    <a:pt x="2206" y="1730"/>
                  </a:cubicBezTo>
                  <a:cubicBezTo>
                    <a:pt x="2222" y="1730"/>
                    <a:pt x="2238" y="1746"/>
                    <a:pt x="2254" y="1746"/>
                  </a:cubicBezTo>
                  <a:cubicBezTo>
                    <a:pt x="2699" y="1746"/>
                    <a:pt x="3129" y="1762"/>
                    <a:pt x="3558" y="1762"/>
                  </a:cubicBezTo>
                  <a:cubicBezTo>
                    <a:pt x="3749" y="1746"/>
                    <a:pt x="3749" y="1460"/>
                    <a:pt x="3558" y="1460"/>
                  </a:cubicBezTo>
                  <a:cubicBezTo>
                    <a:pt x="3129" y="1460"/>
                    <a:pt x="2683" y="1476"/>
                    <a:pt x="2254" y="1476"/>
                  </a:cubicBezTo>
                  <a:cubicBezTo>
                    <a:pt x="2238" y="1476"/>
                    <a:pt x="2206" y="1492"/>
                    <a:pt x="2190" y="1508"/>
                  </a:cubicBezTo>
                  <a:cubicBezTo>
                    <a:pt x="2175" y="1381"/>
                    <a:pt x="2143" y="1253"/>
                    <a:pt x="2095" y="1142"/>
                  </a:cubicBezTo>
                  <a:cubicBezTo>
                    <a:pt x="1936" y="761"/>
                    <a:pt x="1666" y="443"/>
                    <a:pt x="1316" y="236"/>
                  </a:cubicBezTo>
                  <a:cubicBezTo>
                    <a:pt x="1180" y="70"/>
                    <a:pt x="1052" y="1"/>
                    <a:pt x="93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4361163" y="555825"/>
              <a:ext cx="39825" cy="10200"/>
            </a:xfrm>
            <a:custGeom>
              <a:avLst/>
              <a:gdLst/>
              <a:ahLst/>
              <a:cxnLst/>
              <a:rect l="l" t="t" r="r" b="b"/>
              <a:pathLst>
                <a:path w="1593" h="408" extrusionOk="0">
                  <a:moveTo>
                    <a:pt x="1376" y="1"/>
                  </a:moveTo>
                  <a:cubicBezTo>
                    <a:pt x="1363" y="1"/>
                    <a:pt x="1350" y="2"/>
                    <a:pt x="1336" y="6"/>
                  </a:cubicBezTo>
                  <a:cubicBezTo>
                    <a:pt x="955" y="101"/>
                    <a:pt x="557" y="165"/>
                    <a:pt x="144" y="181"/>
                  </a:cubicBezTo>
                  <a:cubicBezTo>
                    <a:pt x="1" y="181"/>
                    <a:pt x="1" y="403"/>
                    <a:pt x="144" y="403"/>
                  </a:cubicBezTo>
                  <a:cubicBezTo>
                    <a:pt x="213" y="406"/>
                    <a:pt x="283" y="407"/>
                    <a:pt x="353" y="407"/>
                  </a:cubicBezTo>
                  <a:cubicBezTo>
                    <a:pt x="712" y="407"/>
                    <a:pt x="1069" y="372"/>
                    <a:pt x="1416" y="292"/>
                  </a:cubicBezTo>
                  <a:cubicBezTo>
                    <a:pt x="1592" y="262"/>
                    <a:pt x="1537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4422788" y="535000"/>
              <a:ext cx="80700" cy="85675"/>
            </a:xfrm>
            <a:custGeom>
              <a:avLst/>
              <a:gdLst/>
              <a:ahLst/>
              <a:cxnLst/>
              <a:rect l="l" t="t" r="r" b="b"/>
              <a:pathLst>
                <a:path w="3228" h="3427" extrusionOk="0">
                  <a:moveTo>
                    <a:pt x="685" y="1"/>
                  </a:moveTo>
                  <a:cubicBezTo>
                    <a:pt x="644" y="1"/>
                    <a:pt x="601" y="18"/>
                    <a:pt x="573" y="58"/>
                  </a:cubicBezTo>
                  <a:cubicBezTo>
                    <a:pt x="0" y="1123"/>
                    <a:pt x="302" y="2808"/>
                    <a:pt x="1511" y="3333"/>
                  </a:cubicBezTo>
                  <a:cubicBezTo>
                    <a:pt x="1646" y="3396"/>
                    <a:pt x="1788" y="3426"/>
                    <a:pt x="1929" y="3426"/>
                  </a:cubicBezTo>
                  <a:cubicBezTo>
                    <a:pt x="2286" y="3426"/>
                    <a:pt x="2632" y="3234"/>
                    <a:pt x="2814" y="2904"/>
                  </a:cubicBezTo>
                  <a:cubicBezTo>
                    <a:pt x="3228" y="2236"/>
                    <a:pt x="3005" y="1298"/>
                    <a:pt x="2862" y="551"/>
                  </a:cubicBezTo>
                  <a:cubicBezTo>
                    <a:pt x="2844" y="458"/>
                    <a:pt x="2779" y="418"/>
                    <a:pt x="2710" y="418"/>
                  </a:cubicBezTo>
                  <a:cubicBezTo>
                    <a:pt x="2600" y="418"/>
                    <a:pt x="2477" y="516"/>
                    <a:pt x="2496" y="662"/>
                  </a:cubicBezTo>
                  <a:cubicBezTo>
                    <a:pt x="2608" y="1139"/>
                    <a:pt x="2671" y="1648"/>
                    <a:pt x="2655" y="2141"/>
                  </a:cubicBezTo>
                  <a:cubicBezTo>
                    <a:pt x="2612" y="2571"/>
                    <a:pt x="2401" y="3065"/>
                    <a:pt x="1906" y="3065"/>
                  </a:cubicBezTo>
                  <a:cubicBezTo>
                    <a:pt x="1852" y="3065"/>
                    <a:pt x="1794" y="3059"/>
                    <a:pt x="1733" y="3047"/>
                  </a:cubicBezTo>
                  <a:cubicBezTo>
                    <a:pt x="1463" y="2983"/>
                    <a:pt x="1145" y="2665"/>
                    <a:pt x="1002" y="2443"/>
                  </a:cubicBezTo>
                  <a:cubicBezTo>
                    <a:pt x="525" y="1775"/>
                    <a:pt x="445" y="901"/>
                    <a:pt x="795" y="137"/>
                  </a:cubicBezTo>
                  <a:cubicBezTo>
                    <a:pt x="826" y="56"/>
                    <a:pt x="758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6"/>
            <p:cNvSpPr/>
            <p:nvPr/>
          </p:nvSpPr>
          <p:spPr>
            <a:xfrm>
              <a:off x="4525288" y="566025"/>
              <a:ext cx="38575" cy="38450"/>
            </a:xfrm>
            <a:custGeom>
              <a:avLst/>
              <a:gdLst/>
              <a:ahLst/>
              <a:cxnLst/>
              <a:rect l="l" t="t" r="r" b="b"/>
              <a:pathLst>
                <a:path w="1543" h="1538" extrusionOk="0">
                  <a:moveTo>
                    <a:pt x="1096" y="0"/>
                  </a:moveTo>
                  <a:cubicBezTo>
                    <a:pt x="1036" y="0"/>
                    <a:pt x="976" y="33"/>
                    <a:pt x="954" y="105"/>
                  </a:cubicBezTo>
                  <a:cubicBezTo>
                    <a:pt x="907" y="280"/>
                    <a:pt x="875" y="455"/>
                    <a:pt x="843" y="629"/>
                  </a:cubicBezTo>
                  <a:cubicBezTo>
                    <a:pt x="621" y="629"/>
                    <a:pt x="398" y="645"/>
                    <a:pt x="175" y="661"/>
                  </a:cubicBezTo>
                  <a:cubicBezTo>
                    <a:pt x="0" y="661"/>
                    <a:pt x="0" y="932"/>
                    <a:pt x="175" y="932"/>
                  </a:cubicBezTo>
                  <a:lnTo>
                    <a:pt x="764" y="932"/>
                  </a:lnTo>
                  <a:cubicBezTo>
                    <a:pt x="732" y="1091"/>
                    <a:pt x="684" y="1249"/>
                    <a:pt x="636" y="1393"/>
                  </a:cubicBezTo>
                  <a:cubicBezTo>
                    <a:pt x="604" y="1469"/>
                    <a:pt x="683" y="1538"/>
                    <a:pt x="751" y="1538"/>
                  </a:cubicBezTo>
                  <a:cubicBezTo>
                    <a:pt x="783" y="1538"/>
                    <a:pt x="812" y="1523"/>
                    <a:pt x="827" y="1488"/>
                  </a:cubicBezTo>
                  <a:cubicBezTo>
                    <a:pt x="907" y="1313"/>
                    <a:pt x="986" y="1122"/>
                    <a:pt x="1050" y="932"/>
                  </a:cubicBezTo>
                  <a:cubicBezTo>
                    <a:pt x="1145" y="932"/>
                    <a:pt x="1257" y="932"/>
                    <a:pt x="1336" y="916"/>
                  </a:cubicBezTo>
                  <a:cubicBezTo>
                    <a:pt x="1543" y="916"/>
                    <a:pt x="1543" y="614"/>
                    <a:pt x="1336" y="614"/>
                  </a:cubicBezTo>
                  <a:lnTo>
                    <a:pt x="1161" y="614"/>
                  </a:lnTo>
                  <a:cubicBezTo>
                    <a:pt x="1193" y="455"/>
                    <a:pt x="1225" y="296"/>
                    <a:pt x="1241" y="137"/>
                  </a:cubicBezTo>
                  <a:cubicBezTo>
                    <a:pt x="1241" y="49"/>
                    <a:pt x="1169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6"/>
            <p:cNvSpPr/>
            <p:nvPr/>
          </p:nvSpPr>
          <p:spPr>
            <a:xfrm>
              <a:off x="4585663" y="545500"/>
              <a:ext cx="56925" cy="83050"/>
            </a:xfrm>
            <a:custGeom>
              <a:avLst/>
              <a:gdLst/>
              <a:ahLst/>
              <a:cxnLst/>
              <a:rect l="l" t="t" r="r" b="b"/>
              <a:pathLst>
                <a:path w="2277" h="3322" extrusionOk="0">
                  <a:moveTo>
                    <a:pt x="973" y="465"/>
                  </a:moveTo>
                  <a:cubicBezTo>
                    <a:pt x="1227" y="735"/>
                    <a:pt x="1371" y="1466"/>
                    <a:pt x="1466" y="1753"/>
                  </a:cubicBezTo>
                  <a:cubicBezTo>
                    <a:pt x="1498" y="1848"/>
                    <a:pt x="1530" y="1959"/>
                    <a:pt x="1561" y="2039"/>
                  </a:cubicBezTo>
                  <a:cubicBezTo>
                    <a:pt x="1229" y="2039"/>
                    <a:pt x="897" y="2039"/>
                    <a:pt x="580" y="2054"/>
                  </a:cubicBezTo>
                  <a:lnTo>
                    <a:pt x="580" y="2054"/>
                  </a:lnTo>
                  <a:cubicBezTo>
                    <a:pt x="721" y="1519"/>
                    <a:pt x="831" y="984"/>
                    <a:pt x="973" y="465"/>
                  </a:cubicBezTo>
                  <a:close/>
                  <a:moveTo>
                    <a:pt x="873" y="1"/>
                  </a:moveTo>
                  <a:cubicBezTo>
                    <a:pt x="791" y="1"/>
                    <a:pt x="715" y="48"/>
                    <a:pt x="687" y="131"/>
                  </a:cubicBezTo>
                  <a:cubicBezTo>
                    <a:pt x="448" y="1148"/>
                    <a:pt x="178" y="2166"/>
                    <a:pt x="19" y="3199"/>
                  </a:cubicBezTo>
                  <a:cubicBezTo>
                    <a:pt x="0" y="3274"/>
                    <a:pt x="59" y="3322"/>
                    <a:pt x="120" y="3322"/>
                  </a:cubicBezTo>
                  <a:cubicBezTo>
                    <a:pt x="163" y="3322"/>
                    <a:pt x="206" y="3299"/>
                    <a:pt x="226" y="3247"/>
                  </a:cubicBezTo>
                  <a:cubicBezTo>
                    <a:pt x="321" y="2945"/>
                    <a:pt x="417" y="2627"/>
                    <a:pt x="496" y="2309"/>
                  </a:cubicBezTo>
                  <a:cubicBezTo>
                    <a:pt x="787" y="2332"/>
                    <a:pt x="1070" y="2347"/>
                    <a:pt x="1356" y="2347"/>
                  </a:cubicBezTo>
                  <a:cubicBezTo>
                    <a:pt x="1461" y="2347"/>
                    <a:pt x="1566" y="2345"/>
                    <a:pt x="1673" y="2341"/>
                  </a:cubicBezTo>
                  <a:lnTo>
                    <a:pt x="1689" y="2388"/>
                  </a:lnTo>
                  <a:cubicBezTo>
                    <a:pt x="1736" y="2532"/>
                    <a:pt x="1784" y="2659"/>
                    <a:pt x="1832" y="2802"/>
                  </a:cubicBezTo>
                  <a:cubicBezTo>
                    <a:pt x="1832" y="2818"/>
                    <a:pt x="1848" y="2834"/>
                    <a:pt x="1848" y="2850"/>
                  </a:cubicBezTo>
                  <a:cubicBezTo>
                    <a:pt x="1816" y="2913"/>
                    <a:pt x="1832" y="2977"/>
                    <a:pt x="1879" y="3024"/>
                  </a:cubicBezTo>
                  <a:cubicBezTo>
                    <a:pt x="1926" y="3071"/>
                    <a:pt x="1990" y="3101"/>
                    <a:pt x="2051" y="3101"/>
                  </a:cubicBezTo>
                  <a:cubicBezTo>
                    <a:pt x="2074" y="3101"/>
                    <a:pt x="2097" y="3097"/>
                    <a:pt x="2118" y="3088"/>
                  </a:cubicBezTo>
                  <a:cubicBezTo>
                    <a:pt x="2213" y="3056"/>
                    <a:pt x="2277" y="2961"/>
                    <a:pt x="2245" y="2865"/>
                  </a:cubicBezTo>
                  <a:cubicBezTo>
                    <a:pt x="2150" y="2214"/>
                    <a:pt x="1784" y="1530"/>
                    <a:pt x="1577" y="910"/>
                  </a:cubicBezTo>
                  <a:cubicBezTo>
                    <a:pt x="1434" y="544"/>
                    <a:pt x="1339" y="99"/>
                    <a:pt x="910" y="4"/>
                  </a:cubicBezTo>
                  <a:cubicBezTo>
                    <a:pt x="897" y="2"/>
                    <a:pt x="885" y="1"/>
                    <a:pt x="8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46"/>
          <p:cNvSpPr txBox="1">
            <a:spLocks noGrp="1"/>
          </p:cNvSpPr>
          <p:nvPr>
            <p:ph type="subTitle" idx="1"/>
          </p:nvPr>
        </p:nvSpPr>
        <p:spPr>
          <a:xfrm>
            <a:off x="1826191" y="598875"/>
            <a:ext cx="3365682" cy="317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ANSWER</a:t>
            </a:r>
            <a:endParaRPr dirty="0"/>
          </a:p>
        </p:txBody>
      </p:sp>
      <p:sp>
        <p:nvSpPr>
          <p:cNvPr id="53" name="Google Shape;327;p46"/>
          <p:cNvSpPr/>
          <p:nvPr/>
        </p:nvSpPr>
        <p:spPr>
          <a:xfrm>
            <a:off x="1732603" y="508474"/>
            <a:ext cx="3552859" cy="485447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464909" y="1406130"/>
            <a:ext cx="6246691" cy="278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87946" y="1546289"/>
            <a:ext cx="6246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.’.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n-US" u="sng" dirty="0" smtClean="0">
                <a:solidFill>
                  <a:schemeClr val="bg1"/>
                </a:solidFill>
              </a:rPr>
              <a:t>a</a:t>
            </a:r>
            <a:r>
              <a:rPr lang="el-GR" dirty="0" smtClean="0">
                <a:solidFill>
                  <a:schemeClr val="bg1"/>
                </a:solidFill>
              </a:rPr>
              <a:t>+λ (4</a:t>
            </a:r>
            <a:r>
              <a:rPr lang="en-US" u="sng" dirty="0" smtClean="0">
                <a:solidFill>
                  <a:schemeClr val="bg1"/>
                </a:solidFill>
              </a:rPr>
              <a:t>b</a:t>
            </a:r>
            <a:r>
              <a:rPr lang="el-GR" dirty="0" smtClean="0">
                <a:solidFill>
                  <a:schemeClr val="bg1"/>
                </a:solidFill>
              </a:rPr>
              <a:t>-</a:t>
            </a:r>
            <a:r>
              <a:rPr lang="en-US" u="sng" dirty="0" smtClean="0">
                <a:solidFill>
                  <a:schemeClr val="bg1"/>
                </a:solidFill>
              </a:rPr>
              <a:t>a</a:t>
            </a:r>
            <a:r>
              <a:rPr lang="el-GR" dirty="0" smtClean="0">
                <a:solidFill>
                  <a:schemeClr val="bg1"/>
                </a:solidFill>
              </a:rPr>
              <a:t>)=</a:t>
            </a:r>
            <a:r>
              <a:rPr lang="en-US" u="sng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l-GR" dirty="0">
                <a:solidFill>
                  <a:schemeClr val="bg1"/>
                </a:solidFill>
              </a:rPr>
              <a:t>μ(3</a:t>
            </a:r>
            <a:r>
              <a:rPr lang="en-US" u="sng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u="sng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(</a:t>
            </a:r>
            <a:r>
              <a:rPr lang="en-US" dirty="0">
                <a:solidFill>
                  <a:schemeClr val="bg1"/>
                </a:solidFill>
              </a:rPr>
              <a:t>1-</a:t>
            </a:r>
            <a:r>
              <a:rPr lang="el-GR" dirty="0" smtClean="0">
                <a:solidFill>
                  <a:schemeClr val="bg1"/>
                </a:solidFill>
              </a:rPr>
              <a:t>λ)</a:t>
            </a:r>
            <a:r>
              <a:rPr lang="en-US" u="sng" dirty="0" smtClean="0">
                <a:solidFill>
                  <a:schemeClr val="bg1"/>
                </a:solidFill>
              </a:rPr>
              <a:t>a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+</a:t>
            </a:r>
            <a:r>
              <a:rPr lang="el-GR" dirty="0" smtClean="0">
                <a:solidFill>
                  <a:schemeClr val="bg1"/>
                </a:solidFill>
              </a:rPr>
              <a:t>4λ</a:t>
            </a:r>
            <a:r>
              <a:rPr lang="en-US" u="sng" dirty="0">
                <a:solidFill>
                  <a:schemeClr val="bg1"/>
                </a:solidFill>
              </a:rPr>
              <a:t>b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= </a:t>
            </a:r>
            <a:r>
              <a:rPr lang="el-GR" dirty="0" smtClean="0">
                <a:solidFill>
                  <a:schemeClr val="bg1"/>
                </a:solidFill>
              </a:rPr>
              <a:t>3μ</a:t>
            </a:r>
            <a:r>
              <a:rPr lang="en-US" u="sng" dirty="0" smtClean="0">
                <a:solidFill>
                  <a:schemeClr val="bg1"/>
                </a:solidFill>
              </a:rPr>
              <a:t>a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+(1-μ)</a:t>
            </a:r>
            <a:r>
              <a:rPr lang="en-US" u="sng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⇒  1 - </a:t>
            </a:r>
            <a:r>
              <a:rPr lang="el-GR" dirty="0" smtClean="0">
                <a:solidFill>
                  <a:schemeClr val="bg1"/>
                </a:solidFill>
              </a:rPr>
              <a:t>λ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</a:rPr>
              <a:t>3μ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&amp;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l-GR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</a:rPr>
              <a:t>μ </a:t>
            </a:r>
            <a:r>
              <a:rPr lang="el-GR" dirty="0">
                <a:solidFill>
                  <a:schemeClr val="bg1"/>
                </a:solidFill>
              </a:rPr>
              <a:t>= 4λ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l-GR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.’. </a:t>
            </a:r>
            <a:r>
              <a:rPr lang="el-GR" dirty="0">
                <a:solidFill>
                  <a:schemeClr val="bg1"/>
                </a:solidFill>
              </a:rPr>
              <a:t>λ </a:t>
            </a:r>
            <a:r>
              <a:rPr lang="el-GR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2/11</a:t>
            </a:r>
            <a:endParaRPr lang="el-GR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l-GR" dirty="0">
              <a:solidFill>
                <a:schemeClr val="bg1"/>
              </a:solidFill>
            </a:endParaRPr>
          </a:p>
          <a:p>
            <a:r>
              <a:rPr lang="el-GR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OE = </a:t>
            </a:r>
            <a:r>
              <a:rPr lang="en-US" u="sng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+(2/11)(4</a:t>
            </a:r>
            <a:r>
              <a:rPr lang="en-US" u="sng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u="sng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= 1/11(9</a:t>
            </a:r>
            <a:r>
              <a:rPr lang="en-US" u="sng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+8</a:t>
            </a:r>
            <a:r>
              <a:rPr lang="en-US" u="sng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19250" y="3505200"/>
            <a:ext cx="262890" cy="38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oogle Shape;3124;p79"/>
          <p:cNvGrpSpPr/>
          <p:nvPr/>
        </p:nvGrpSpPr>
        <p:grpSpPr>
          <a:xfrm>
            <a:off x="5774779" y="1859777"/>
            <a:ext cx="853432" cy="527957"/>
            <a:chOff x="4076709" y="1848050"/>
            <a:chExt cx="853432" cy="527957"/>
          </a:xfrm>
        </p:grpSpPr>
        <p:sp>
          <p:nvSpPr>
            <p:cNvPr id="60" name="Google Shape;3125;p79"/>
            <p:cNvSpPr/>
            <p:nvPr/>
          </p:nvSpPr>
          <p:spPr>
            <a:xfrm>
              <a:off x="4076709" y="1848050"/>
              <a:ext cx="853432" cy="508026"/>
            </a:xfrm>
            <a:custGeom>
              <a:avLst/>
              <a:gdLst/>
              <a:ahLst/>
              <a:cxnLst/>
              <a:rect l="l" t="t" r="r" b="b"/>
              <a:pathLst>
                <a:path w="58106" h="34589" extrusionOk="0">
                  <a:moveTo>
                    <a:pt x="42504" y="519"/>
                  </a:moveTo>
                  <a:lnTo>
                    <a:pt x="42504" y="519"/>
                  </a:lnTo>
                  <a:cubicBezTo>
                    <a:pt x="42763" y="1554"/>
                    <a:pt x="43507" y="2525"/>
                    <a:pt x="43992" y="3430"/>
                  </a:cubicBezTo>
                  <a:lnTo>
                    <a:pt x="43960" y="3430"/>
                  </a:lnTo>
                  <a:cubicBezTo>
                    <a:pt x="44089" y="3657"/>
                    <a:pt x="44218" y="3883"/>
                    <a:pt x="44348" y="4142"/>
                  </a:cubicBezTo>
                  <a:cubicBezTo>
                    <a:pt x="43927" y="4304"/>
                    <a:pt x="43539" y="4530"/>
                    <a:pt x="43151" y="4789"/>
                  </a:cubicBezTo>
                  <a:lnTo>
                    <a:pt x="42698" y="5015"/>
                  </a:lnTo>
                  <a:cubicBezTo>
                    <a:pt x="42730" y="3527"/>
                    <a:pt x="42666" y="2007"/>
                    <a:pt x="42504" y="519"/>
                  </a:cubicBezTo>
                  <a:close/>
                  <a:moveTo>
                    <a:pt x="42407" y="616"/>
                  </a:moveTo>
                  <a:lnTo>
                    <a:pt x="42407" y="616"/>
                  </a:lnTo>
                  <a:cubicBezTo>
                    <a:pt x="42213" y="2169"/>
                    <a:pt x="42148" y="3721"/>
                    <a:pt x="42213" y="5274"/>
                  </a:cubicBezTo>
                  <a:lnTo>
                    <a:pt x="42213" y="5306"/>
                  </a:lnTo>
                  <a:cubicBezTo>
                    <a:pt x="41922" y="5436"/>
                    <a:pt x="41631" y="5630"/>
                    <a:pt x="41372" y="5792"/>
                  </a:cubicBezTo>
                  <a:cubicBezTo>
                    <a:pt x="41048" y="5112"/>
                    <a:pt x="40757" y="4433"/>
                    <a:pt x="40401" y="3754"/>
                  </a:cubicBezTo>
                  <a:cubicBezTo>
                    <a:pt x="40240" y="3463"/>
                    <a:pt x="40013" y="2913"/>
                    <a:pt x="39625" y="2751"/>
                  </a:cubicBezTo>
                  <a:cubicBezTo>
                    <a:pt x="40660" y="2169"/>
                    <a:pt x="41598" y="1457"/>
                    <a:pt x="42407" y="616"/>
                  </a:cubicBezTo>
                  <a:close/>
                  <a:moveTo>
                    <a:pt x="42666" y="27011"/>
                  </a:moveTo>
                  <a:cubicBezTo>
                    <a:pt x="42860" y="27043"/>
                    <a:pt x="43086" y="27076"/>
                    <a:pt x="43313" y="27076"/>
                  </a:cubicBezTo>
                  <a:cubicBezTo>
                    <a:pt x="43443" y="27084"/>
                    <a:pt x="43570" y="27088"/>
                    <a:pt x="43696" y="27088"/>
                  </a:cubicBezTo>
                  <a:cubicBezTo>
                    <a:pt x="44041" y="27088"/>
                    <a:pt x="44372" y="27058"/>
                    <a:pt x="44704" y="27011"/>
                  </a:cubicBezTo>
                  <a:lnTo>
                    <a:pt x="44704" y="27011"/>
                  </a:lnTo>
                  <a:cubicBezTo>
                    <a:pt x="44704" y="27852"/>
                    <a:pt x="44671" y="28693"/>
                    <a:pt x="44542" y="29534"/>
                  </a:cubicBezTo>
                  <a:lnTo>
                    <a:pt x="42536" y="29534"/>
                  </a:lnTo>
                  <a:cubicBezTo>
                    <a:pt x="42601" y="28693"/>
                    <a:pt x="42633" y="27852"/>
                    <a:pt x="42666" y="27011"/>
                  </a:cubicBezTo>
                  <a:close/>
                  <a:moveTo>
                    <a:pt x="9510" y="22903"/>
                  </a:moveTo>
                  <a:cubicBezTo>
                    <a:pt x="10351" y="23938"/>
                    <a:pt x="11031" y="25102"/>
                    <a:pt x="11516" y="26396"/>
                  </a:cubicBezTo>
                  <a:cubicBezTo>
                    <a:pt x="11904" y="27399"/>
                    <a:pt x="12195" y="28466"/>
                    <a:pt x="12357" y="29534"/>
                  </a:cubicBezTo>
                  <a:cubicBezTo>
                    <a:pt x="8572" y="29534"/>
                    <a:pt x="4788" y="29534"/>
                    <a:pt x="971" y="29566"/>
                  </a:cubicBezTo>
                  <a:cubicBezTo>
                    <a:pt x="2556" y="28466"/>
                    <a:pt x="4012" y="27173"/>
                    <a:pt x="5499" y="26008"/>
                  </a:cubicBezTo>
                  <a:cubicBezTo>
                    <a:pt x="6826" y="24973"/>
                    <a:pt x="8184" y="23938"/>
                    <a:pt x="9510" y="22903"/>
                  </a:cubicBezTo>
                  <a:close/>
                  <a:moveTo>
                    <a:pt x="39431" y="2880"/>
                  </a:moveTo>
                  <a:cubicBezTo>
                    <a:pt x="39593" y="3333"/>
                    <a:pt x="39819" y="3786"/>
                    <a:pt x="40078" y="4239"/>
                  </a:cubicBezTo>
                  <a:cubicBezTo>
                    <a:pt x="40401" y="4918"/>
                    <a:pt x="40693" y="5630"/>
                    <a:pt x="40951" y="6341"/>
                  </a:cubicBezTo>
                  <a:cubicBezTo>
                    <a:pt x="40974" y="6500"/>
                    <a:pt x="41092" y="6579"/>
                    <a:pt x="41227" y="6579"/>
                  </a:cubicBezTo>
                  <a:cubicBezTo>
                    <a:pt x="41285" y="6579"/>
                    <a:pt x="41346" y="6565"/>
                    <a:pt x="41404" y="6536"/>
                  </a:cubicBezTo>
                  <a:cubicBezTo>
                    <a:pt x="41663" y="6341"/>
                    <a:pt x="41954" y="6180"/>
                    <a:pt x="42245" y="6018"/>
                  </a:cubicBezTo>
                  <a:lnTo>
                    <a:pt x="42245" y="7279"/>
                  </a:lnTo>
                  <a:lnTo>
                    <a:pt x="42245" y="15043"/>
                  </a:lnTo>
                  <a:cubicBezTo>
                    <a:pt x="42245" y="18924"/>
                    <a:pt x="42116" y="22870"/>
                    <a:pt x="42245" y="26752"/>
                  </a:cubicBezTo>
                  <a:cubicBezTo>
                    <a:pt x="42213" y="26784"/>
                    <a:pt x="42213" y="26817"/>
                    <a:pt x="42245" y="26817"/>
                  </a:cubicBezTo>
                  <a:cubicBezTo>
                    <a:pt x="42278" y="27722"/>
                    <a:pt x="42278" y="28628"/>
                    <a:pt x="42342" y="29534"/>
                  </a:cubicBezTo>
                  <a:lnTo>
                    <a:pt x="29436" y="29534"/>
                  </a:lnTo>
                  <a:lnTo>
                    <a:pt x="29436" y="29566"/>
                  </a:lnTo>
                  <a:lnTo>
                    <a:pt x="12810" y="29566"/>
                  </a:lnTo>
                  <a:cubicBezTo>
                    <a:pt x="12583" y="28272"/>
                    <a:pt x="12195" y="27011"/>
                    <a:pt x="11710" y="25814"/>
                  </a:cubicBezTo>
                  <a:cubicBezTo>
                    <a:pt x="11257" y="24650"/>
                    <a:pt x="10610" y="23614"/>
                    <a:pt x="9802" y="22676"/>
                  </a:cubicBezTo>
                  <a:lnTo>
                    <a:pt x="11290" y="21544"/>
                  </a:lnTo>
                  <a:cubicBezTo>
                    <a:pt x="15106" y="18633"/>
                    <a:pt x="18988" y="15787"/>
                    <a:pt x="22934" y="13102"/>
                  </a:cubicBezTo>
                  <a:cubicBezTo>
                    <a:pt x="26719" y="10514"/>
                    <a:pt x="30568" y="8056"/>
                    <a:pt x="34547" y="5759"/>
                  </a:cubicBezTo>
                  <a:cubicBezTo>
                    <a:pt x="36035" y="4886"/>
                    <a:pt x="37523" y="4012"/>
                    <a:pt x="39011" y="3107"/>
                  </a:cubicBezTo>
                  <a:lnTo>
                    <a:pt x="39431" y="2880"/>
                  </a:lnTo>
                  <a:close/>
                  <a:moveTo>
                    <a:pt x="44639" y="4692"/>
                  </a:moveTo>
                  <a:cubicBezTo>
                    <a:pt x="45092" y="5565"/>
                    <a:pt x="45577" y="6438"/>
                    <a:pt x="46030" y="7312"/>
                  </a:cubicBezTo>
                  <a:cubicBezTo>
                    <a:pt x="47324" y="9867"/>
                    <a:pt x="48618" y="12455"/>
                    <a:pt x="49879" y="15010"/>
                  </a:cubicBezTo>
                  <a:cubicBezTo>
                    <a:pt x="52305" y="19927"/>
                    <a:pt x="54763" y="24844"/>
                    <a:pt x="57222" y="29760"/>
                  </a:cubicBezTo>
                  <a:cubicBezTo>
                    <a:pt x="53178" y="29599"/>
                    <a:pt x="49135" y="29566"/>
                    <a:pt x="45124" y="29534"/>
                  </a:cubicBezTo>
                  <a:lnTo>
                    <a:pt x="45092" y="29534"/>
                  </a:lnTo>
                  <a:cubicBezTo>
                    <a:pt x="45221" y="28596"/>
                    <a:pt x="45253" y="27658"/>
                    <a:pt x="45253" y="26720"/>
                  </a:cubicBezTo>
                  <a:cubicBezTo>
                    <a:pt x="45227" y="26560"/>
                    <a:pt x="45113" y="26444"/>
                    <a:pt x="44983" y="26444"/>
                  </a:cubicBezTo>
                  <a:cubicBezTo>
                    <a:pt x="44955" y="26444"/>
                    <a:pt x="44926" y="26449"/>
                    <a:pt x="44898" y="26461"/>
                  </a:cubicBezTo>
                  <a:cubicBezTo>
                    <a:pt x="44380" y="26558"/>
                    <a:pt x="43863" y="26590"/>
                    <a:pt x="43313" y="26590"/>
                  </a:cubicBezTo>
                  <a:cubicBezTo>
                    <a:pt x="43119" y="26590"/>
                    <a:pt x="42892" y="26590"/>
                    <a:pt x="42666" y="26623"/>
                  </a:cubicBezTo>
                  <a:cubicBezTo>
                    <a:pt x="42763" y="22773"/>
                    <a:pt x="42666" y="18892"/>
                    <a:pt x="42666" y="15043"/>
                  </a:cubicBezTo>
                  <a:lnTo>
                    <a:pt x="42666" y="7700"/>
                  </a:lnTo>
                  <a:cubicBezTo>
                    <a:pt x="42666" y="7053"/>
                    <a:pt x="42666" y="6438"/>
                    <a:pt x="42698" y="5792"/>
                  </a:cubicBezTo>
                  <a:lnTo>
                    <a:pt x="43507" y="5371"/>
                  </a:lnTo>
                  <a:cubicBezTo>
                    <a:pt x="43895" y="5209"/>
                    <a:pt x="44283" y="4983"/>
                    <a:pt x="44639" y="4692"/>
                  </a:cubicBezTo>
                  <a:close/>
                  <a:moveTo>
                    <a:pt x="42477" y="0"/>
                  </a:moveTo>
                  <a:cubicBezTo>
                    <a:pt x="42434" y="0"/>
                    <a:pt x="42388" y="11"/>
                    <a:pt x="42342" y="34"/>
                  </a:cubicBezTo>
                  <a:cubicBezTo>
                    <a:pt x="41016" y="907"/>
                    <a:pt x="39787" y="1878"/>
                    <a:pt x="38428" y="2719"/>
                  </a:cubicBezTo>
                  <a:cubicBezTo>
                    <a:pt x="36940" y="3624"/>
                    <a:pt x="35388" y="4498"/>
                    <a:pt x="33867" y="5371"/>
                  </a:cubicBezTo>
                  <a:cubicBezTo>
                    <a:pt x="29921" y="7700"/>
                    <a:pt x="26072" y="10191"/>
                    <a:pt x="22287" y="12746"/>
                  </a:cubicBezTo>
                  <a:cubicBezTo>
                    <a:pt x="18438" y="15366"/>
                    <a:pt x="14686" y="18148"/>
                    <a:pt x="10998" y="20994"/>
                  </a:cubicBezTo>
                  <a:lnTo>
                    <a:pt x="9413" y="22224"/>
                  </a:lnTo>
                  <a:cubicBezTo>
                    <a:pt x="8378" y="21156"/>
                    <a:pt x="7117" y="20347"/>
                    <a:pt x="5726" y="19862"/>
                  </a:cubicBezTo>
                  <a:cubicBezTo>
                    <a:pt x="5694" y="19862"/>
                    <a:pt x="5629" y="19927"/>
                    <a:pt x="5694" y="19959"/>
                  </a:cubicBezTo>
                  <a:cubicBezTo>
                    <a:pt x="6987" y="20542"/>
                    <a:pt x="8152" y="21383"/>
                    <a:pt x="9122" y="22418"/>
                  </a:cubicBezTo>
                  <a:cubicBezTo>
                    <a:pt x="7990" y="23323"/>
                    <a:pt x="6858" y="24197"/>
                    <a:pt x="5726" y="25102"/>
                  </a:cubicBezTo>
                  <a:cubicBezTo>
                    <a:pt x="3947" y="26526"/>
                    <a:pt x="2006" y="27949"/>
                    <a:pt x="389" y="29566"/>
                  </a:cubicBezTo>
                  <a:lnTo>
                    <a:pt x="292" y="29566"/>
                  </a:lnTo>
                  <a:cubicBezTo>
                    <a:pt x="1" y="29599"/>
                    <a:pt x="1" y="29987"/>
                    <a:pt x="292" y="30019"/>
                  </a:cubicBezTo>
                  <a:lnTo>
                    <a:pt x="486" y="30019"/>
                  </a:lnTo>
                  <a:cubicBezTo>
                    <a:pt x="518" y="30051"/>
                    <a:pt x="550" y="30051"/>
                    <a:pt x="615" y="30051"/>
                  </a:cubicBezTo>
                  <a:lnTo>
                    <a:pt x="12486" y="30051"/>
                  </a:lnTo>
                  <a:cubicBezTo>
                    <a:pt x="12519" y="30181"/>
                    <a:pt x="12519" y="30278"/>
                    <a:pt x="12551" y="30407"/>
                  </a:cubicBezTo>
                  <a:cubicBezTo>
                    <a:pt x="12648" y="31184"/>
                    <a:pt x="12713" y="31928"/>
                    <a:pt x="12777" y="32704"/>
                  </a:cubicBezTo>
                  <a:cubicBezTo>
                    <a:pt x="12745" y="33318"/>
                    <a:pt x="12810" y="33901"/>
                    <a:pt x="12939" y="34515"/>
                  </a:cubicBezTo>
                  <a:cubicBezTo>
                    <a:pt x="12955" y="34564"/>
                    <a:pt x="13004" y="34588"/>
                    <a:pt x="13052" y="34588"/>
                  </a:cubicBezTo>
                  <a:cubicBezTo>
                    <a:pt x="13101" y="34588"/>
                    <a:pt x="13149" y="34564"/>
                    <a:pt x="13166" y="34515"/>
                  </a:cubicBezTo>
                  <a:cubicBezTo>
                    <a:pt x="13554" y="33286"/>
                    <a:pt x="13166" y="31539"/>
                    <a:pt x="12972" y="30310"/>
                  </a:cubicBezTo>
                  <a:cubicBezTo>
                    <a:pt x="12972" y="30213"/>
                    <a:pt x="12939" y="30148"/>
                    <a:pt x="12907" y="30051"/>
                  </a:cubicBezTo>
                  <a:lnTo>
                    <a:pt x="44607" y="30051"/>
                  </a:lnTo>
                  <a:cubicBezTo>
                    <a:pt x="44655" y="30116"/>
                    <a:pt x="44728" y="30148"/>
                    <a:pt x="44801" y="30148"/>
                  </a:cubicBezTo>
                  <a:cubicBezTo>
                    <a:pt x="44873" y="30148"/>
                    <a:pt x="44946" y="30116"/>
                    <a:pt x="44995" y="30051"/>
                  </a:cubicBezTo>
                  <a:cubicBezTo>
                    <a:pt x="49103" y="30051"/>
                    <a:pt x="53211" y="29987"/>
                    <a:pt x="57319" y="29890"/>
                  </a:cubicBezTo>
                  <a:lnTo>
                    <a:pt x="57448" y="30116"/>
                  </a:lnTo>
                  <a:cubicBezTo>
                    <a:pt x="57514" y="30258"/>
                    <a:pt x="57616" y="30315"/>
                    <a:pt x="57716" y="30315"/>
                  </a:cubicBezTo>
                  <a:cubicBezTo>
                    <a:pt x="57914" y="30315"/>
                    <a:pt x="58105" y="30093"/>
                    <a:pt x="57998" y="29857"/>
                  </a:cubicBezTo>
                  <a:cubicBezTo>
                    <a:pt x="55475" y="24811"/>
                    <a:pt x="52920" y="19733"/>
                    <a:pt x="50429" y="14654"/>
                  </a:cubicBezTo>
                  <a:cubicBezTo>
                    <a:pt x="49135" y="12099"/>
                    <a:pt x="47841" y="9544"/>
                    <a:pt x="46547" y="6988"/>
                  </a:cubicBezTo>
                  <a:cubicBezTo>
                    <a:pt x="45933" y="5792"/>
                    <a:pt x="45318" y="4627"/>
                    <a:pt x="44671" y="3463"/>
                  </a:cubicBezTo>
                  <a:cubicBezTo>
                    <a:pt x="44121" y="2395"/>
                    <a:pt x="43571" y="907"/>
                    <a:pt x="42666" y="99"/>
                  </a:cubicBezTo>
                  <a:cubicBezTo>
                    <a:pt x="42624" y="36"/>
                    <a:pt x="42555" y="0"/>
                    <a:pt x="42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26;p79"/>
            <p:cNvSpPr/>
            <p:nvPr/>
          </p:nvSpPr>
          <p:spPr>
            <a:xfrm>
              <a:off x="4845937" y="2029176"/>
              <a:ext cx="66946" cy="41507"/>
            </a:xfrm>
            <a:custGeom>
              <a:avLst/>
              <a:gdLst/>
              <a:ahLst/>
              <a:cxnLst/>
              <a:rect l="l" t="t" r="r" b="b"/>
              <a:pathLst>
                <a:path w="4558" h="2826" extrusionOk="0">
                  <a:moveTo>
                    <a:pt x="2908" y="317"/>
                  </a:moveTo>
                  <a:lnTo>
                    <a:pt x="2908" y="317"/>
                  </a:lnTo>
                  <a:cubicBezTo>
                    <a:pt x="2876" y="382"/>
                    <a:pt x="2876" y="479"/>
                    <a:pt x="2843" y="576"/>
                  </a:cubicBezTo>
                  <a:cubicBezTo>
                    <a:pt x="2520" y="1223"/>
                    <a:pt x="1970" y="1676"/>
                    <a:pt x="1291" y="1870"/>
                  </a:cubicBezTo>
                  <a:lnTo>
                    <a:pt x="1258" y="1870"/>
                  </a:lnTo>
                  <a:cubicBezTo>
                    <a:pt x="1248" y="1870"/>
                    <a:pt x="1239" y="1871"/>
                    <a:pt x="1229" y="1871"/>
                  </a:cubicBezTo>
                  <a:cubicBezTo>
                    <a:pt x="875" y="1871"/>
                    <a:pt x="970" y="1282"/>
                    <a:pt x="1097" y="1093"/>
                  </a:cubicBezTo>
                  <a:cubicBezTo>
                    <a:pt x="1291" y="835"/>
                    <a:pt x="1582" y="640"/>
                    <a:pt x="1905" y="543"/>
                  </a:cubicBezTo>
                  <a:cubicBezTo>
                    <a:pt x="2229" y="414"/>
                    <a:pt x="2552" y="349"/>
                    <a:pt x="2908" y="317"/>
                  </a:cubicBezTo>
                  <a:close/>
                  <a:moveTo>
                    <a:pt x="2646" y="1"/>
                  </a:moveTo>
                  <a:cubicBezTo>
                    <a:pt x="1539" y="1"/>
                    <a:pt x="1" y="979"/>
                    <a:pt x="741" y="2031"/>
                  </a:cubicBezTo>
                  <a:cubicBezTo>
                    <a:pt x="875" y="2224"/>
                    <a:pt x="1058" y="2304"/>
                    <a:pt x="1267" y="2304"/>
                  </a:cubicBezTo>
                  <a:cubicBezTo>
                    <a:pt x="1761" y="2304"/>
                    <a:pt x="2398" y="1852"/>
                    <a:pt x="2876" y="1352"/>
                  </a:cubicBezTo>
                  <a:cubicBezTo>
                    <a:pt x="2977" y="2089"/>
                    <a:pt x="3318" y="2826"/>
                    <a:pt x="3883" y="2826"/>
                  </a:cubicBezTo>
                  <a:cubicBezTo>
                    <a:pt x="4038" y="2826"/>
                    <a:pt x="4209" y="2771"/>
                    <a:pt x="4396" y="2646"/>
                  </a:cubicBezTo>
                  <a:cubicBezTo>
                    <a:pt x="4493" y="2581"/>
                    <a:pt x="4558" y="2484"/>
                    <a:pt x="4558" y="2387"/>
                  </a:cubicBezTo>
                  <a:cubicBezTo>
                    <a:pt x="4525" y="1967"/>
                    <a:pt x="4105" y="2193"/>
                    <a:pt x="3846" y="2064"/>
                  </a:cubicBezTo>
                  <a:cubicBezTo>
                    <a:pt x="3393" y="1837"/>
                    <a:pt x="3393" y="932"/>
                    <a:pt x="3490" y="479"/>
                  </a:cubicBezTo>
                  <a:cubicBezTo>
                    <a:pt x="3490" y="446"/>
                    <a:pt x="3490" y="446"/>
                    <a:pt x="3490" y="414"/>
                  </a:cubicBezTo>
                  <a:lnTo>
                    <a:pt x="3490" y="382"/>
                  </a:lnTo>
                  <a:cubicBezTo>
                    <a:pt x="3490" y="349"/>
                    <a:pt x="3490" y="317"/>
                    <a:pt x="3490" y="317"/>
                  </a:cubicBezTo>
                  <a:cubicBezTo>
                    <a:pt x="3490" y="142"/>
                    <a:pt x="3356" y="26"/>
                    <a:pt x="3205" y="26"/>
                  </a:cubicBezTo>
                  <a:cubicBezTo>
                    <a:pt x="3160" y="26"/>
                    <a:pt x="3114" y="36"/>
                    <a:pt x="3070" y="58"/>
                  </a:cubicBezTo>
                  <a:cubicBezTo>
                    <a:pt x="2941" y="19"/>
                    <a:pt x="2798" y="1"/>
                    <a:pt x="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27;p79"/>
            <p:cNvSpPr/>
            <p:nvPr/>
          </p:nvSpPr>
          <p:spPr>
            <a:xfrm>
              <a:off x="4308139" y="1936145"/>
              <a:ext cx="81193" cy="98744"/>
            </a:xfrm>
            <a:custGeom>
              <a:avLst/>
              <a:gdLst/>
              <a:ahLst/>
              <a:cxnLst/>
              <a:rect l="l" t="t" r="r" b="b"/>
              <a:pathLst>
                <a:path w="5528" h="6723" extrusionOk="0">
                  <a:moveTo>
                    <a:pt x="3619" y="893"/>
                  </a:moveTo>
                  <a:lnTo>
                    <a:pt x="3619" y="893"/>
                  </a:lnTo>
                  <a:cubicBezTo>
                    <a:pt x="3425" y="1799"/>
                    <a:pt x="3069" y="2640"/>
                    <a:pt x="2552" y="3416"/>
                  </a:cubicBezTo>
                  <a:cubicBezTo>
                    <a:pt x="2649" y="2478"/>
                    <a:pt x="3037" y="1605"/>
                    <a:pt x="3619" y="893"/>
                  </a:cubicBezTo>
                  <a:close/>
                  <a:moveTo>
                    <a:pt x="3954" y="1"/>
                  </a:moveTo>
                  <a:cubicBezTo>
                    <a:pt x="3907" y="1"/>
                    <a:pt x="3857" y="17"/>
                    <a:pt x="3813" y="52"/>
                  </a:cubicBezTo>
                  <a:cubicBezTo>
                    <a:pt x="2649" y="764"/>
                    <a:pt x="1937" y="2640"/>
                    <a:pt x="2002" y="4193"/>
                  </a:cubicBezTo>
                  <a:cubicBezTo>
                    <a:pt x="1355" y="5066"/>
                    <a:pt x="643" y="5875"/>
                    <a:pt x="29" y="6586"/>
                  </a:cubicBezTo>
                  <a:cubicBezTo>
                    <a:pt x="1" y="6642"/>
                    <a:pt x="21" y="6722"/>
                    <a:pt x="90" y="6722"/>
                  </a:cubicBezTo>
                  <a:cubicBezTo>
                    <a:pt x="100" y="6722"/>
                    <a:pt x="112" y="6720"/>
                    <a:pt x="126" y="6716"/>
                  </a:cubicBezTo>
                  <a:cubicBezTo>
                    <a:pt x="934" y="6425"/>
                    <a:pt x="1581" y="5648"/>
                    <a:pt x="2099" y="4872"/>
                  </a:cubicBezTo>
                  <a:cubicBezTo>
                    <a:pt x="2164" y="5163"/>
                    <a:pt x="2261" y="5422"/>
                    <a:pt x="2390" y="5648"/>
                  </a:cubicBezTo>
                  <a:cubicBezTo>
                    <a:pt x="2433" y="5735"/>
                    <a:pt x="2519" y="5778"/>
                    <a:pt x="2610" y="5778"/>
                  </a:cubicBezTo>
                  <a:cubicBezTo>
                    <a:pt x="2656" y="5778"/>
                    <a:pt x="2703" y="5767"/>
                    <a:pt x="2746" y="5745"/>
                  </a:cubicBezTo>
                  <a:cubicBezTo>
                    <a:pt x="3231" y="5551"/>
                    <a:pt x="3587" y="5098"/>
                    <a:pt x="3716" y="4581"/>
                  </a:cubicBezTo>
                  <a:cubicBezTo>
                    <a:pt x="3821" y="4602"/>
                    <a:pt x="3923" y="4612"/>
                    <a:pt x="4023" y="4612"/>
                  </a:cubicBezTo>
                  <a:cubicBezTo>
                    <a:pt x="4542" y="4612"/>
                    <a:pt x="5007" y="4346"/>
                    <a:pt x="5495" y="3966"/>
                  </a:cubicBezTo>
                  <a:cubicBezTo>
                    <a:pt x="5528" y="3934"/>
                    <a:pt x="5528" y="3837"/>
                    <a:pt x="5463" y="3837"/>
                  </a:cubicBezTo>
                  <a:cubicBezTo>
                    <a:pt x="4913" y="3934"/>
                    <a:pt x="4363" y="3999"/>
                    <a:pt x="3781" y="3999"/>
                  </a:cubicBezTo>
                  <a:cubicBezTo>
                    <a:pt x="3749" y="3934"/>
                    <a:pt x="3716" y="3902"/>
                    <a:pt x="3684" y="3869"/>
                  </a:cubicBezTo>
                  <a:lnTo>
                    <a:pt x="3619" y="3869"/>
                  </a:lnTo>
                  <a:cubicBezTo>
                    <a:pt x="3576" y="3837"/>
                    <a:pt x="3529" y="3822"/>
                    <a:pt x="3484" y="3822"/>
                  </a:cubicBezTo>
                  <a:cubicBezTo>
                    <a:pt x="3393" y="3822"/>
                    <a:pt x="3306" y="3880"/>
                    <a:pt x="3263" y="3966"/>
                  </a:cubicBezTo>
                  <a:cubicBezTo>
                    <a:pt x="3263" y="3999"/>
                    <a:pt x="3231" y="4031"/>
                    <a:pt x="3199" y="4063"/>
                  </a:cubicBezTo>
                  <a:cubicBezTo>
                    <a:pt x="3134" y="4193"/>
                    <a:pt x="3166" y="4354"/>
                    <a:pt x="3296" y="4451"/>
                  </a:cubicBezTo>
                  <a:cubicBezTo>
                    <a:pt x="3102" y="4678"/>
                    <a:pt x="2908" y="4904"/>
                    <a:pt x="2713" y="5131"/>
                  </a:cubicBezTo>
                  <a:cubicBezTo>
                    <a:pt x="2616" y="4840"/>
                    <a:pt x="2552" y="4548"/>
                    <a:pt x="2519" y="4257"/>
                  </a:cubicBezTo>
                  <a:lnTo>
                    <a:pt x="2616" y="4096"/>
                  </a:lnTo>
                  <a:cubicBezTo>
                    <a:pt x="3360" y="2996"/>
                    <a:pt x="4137" y="1637"/>
                    <a:pt x="4201" y="279"/>
                  </a:cubicBezTo>
                  <a:cubicBezTo>
                    <a:pt x="4201" y="114"/>
                    <a:pt x="4082" y="1"/>
                    <a:pt x="39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28;p79"/>
            <p:cNvSpPr/>
            <p:nvPr/>
          </p:nvSpPr>
          <p:spPr>
            <a:xfrm>
              <a:off x="4466764" y="2329109"/>
              <a:ext cx="76272" cy="46897"/>
            </a:xfrm>
            <a:custGeom>
              <a:avLst/>
              <a:gdLst/>
              <a:ahLst/>
              <a:cxnLst/>
              <a:rect l="l" t="t" r="r" b="b"/>
              <a:pathLst>
                <a:path w="5193" h="3193" extrusionOk="0">
                  <a:moveTo>
                    <a:pt x="2448" y="1"/>
                  </a:moveTo>
                  <a:cubicBezTo>
                    <a:pt x="1950" y="1"/>
                    <a:pt x="1508" y="363"/>
                    <a:pt x="1262" y="857"/>
                  </a:cubicBezTo>
                  <a:cubicBezTo>
                    <a:pt x="647" y="1503"/>
                    <a:pt x="227" y="2280"/>
                    <a:pt x="0" y="3121"/>
                  </a:cubicBezTo>
                  <a:cubicBezTo>
                    <a:pt x="0" y="3144"/>
                    <a:pt x="16" y="3167"/>
                    <a:pt x="37" y="3167"/>
                  </a:cubicBezTo>
                  <a:cubicBezTo>
                    <a:pt x="46" y="3167"/>
                    <a:pt x="55" y="3163"/>
                    <a:pt x="65" y="3153"/>
                  </a:cubicBezTo>
                  <a:cubicBezTo>
                    <a:pt x="453" y="2765"/>
                    <a:pt x="776" y="2312"/>
                    <a:pt x="1068" y="1827"/>
                  </a:cubicBezTo>
                  <a:cubicBezTo>
                    <a:pt x="1068" y="1924"/>
                    <a:pt x="1068" y="2053"/>
                    <a:pt x="1100" y="2183"/>
                  </a:cubicBezTo>
                  <a:cubicBezTo>
                    <a:pt x="1291" y="2924"/>
                    <a:pt x="1783" y="3192"/>
                    <a:pt x="2367" y="3192"/>
                  </a:cubicBezTo>
                  <a:cubicBezTo>
                    <a:pt x="3365" y="3192"/>
                    <a:pt x="4633" y="2410"/>
                    <a:pt x="5143" y="1859"/>
                  </a:cubicBezTo>
                  <a:cubicBezTo>
                    <a:pt x="5193" y="1810"/>
                    <a:pt x="5147" y="1741"/>
                    <a:pt x="5094" y="1741"/>
                  </a:cubicBezTo>
                  <a:cubicBezTo>
                    <a:pt x="5078" y="1741"/>
                    <a:pt x="5061" y="1747"/>
                    <a:pt x="5046" y="1762"/>
                  </a:cubicBezTo>
                  <a:cubicBezTo>
                    <a:pt x="4367" y="2118"/>
                    <a:pt x="3623" y="2377"/>
                    <a:pt x="2879" y="2571"/>
                  </a:cubicBezTo>
                  <a:cubicBezTo>
                    <a:pt x="2728" y="2605"/>
                    <a:pt x="2593" y="2621"/>
                    <a:pt x="2472" y="2621"/>
                  </a:cubicBezTo>
                  <a:cubicBezTo>
                    <a:pt x="1448" y="2621"/>
                    <a:pt x="1442" y="1496"/>
                    <a:pt x="1876" y="889"/>
                  </a:cubicBezTo>
                  <a:cubicBezTo>
                    <a:pt x="2054" y="747"/>
                    <a:pt x="2271" y="673"/>
                    <a:pt x="2495" y="673"/>
                  </a:cubicBezTo>
                  <a:cubicBezTo>
                    <a:pt x="2678" y="673"/>
                    <a:pt x="2866" y="722"/>
                    <a:pt x="3041" y="824"/>
                  </a:cubicBezTo>
                  <a:cubicBezTo>
                    <a:pt x="3076" y="845"/>
                    <a:pt x="3114" y="854"/>
                    <a:pt x="3151" y="854"/>
                  </a:cubicBezTo>
                  <a:cubicBezTo>
                    <a:pt x="3346" y="854"/>
                    <a:pt x="3522" y="594"/>
                    <a:pt x="3332" y="404"/>
                  </a:cubicBezTo>
                  <a:cubicBezTo>
                    <a:pt x="3037" y="120"/>
                    <a:pt x="2733" y="1"/>
                    <a:pt x="2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129;p79"/>
            <p:cNvSpPr/>
            <p:nvPr/>
          </p:nvSpPr>
          <p:spPr>
            <a:xfrm>
              <a:off x="4612611" y="2050032"/>
              <a:ext cx="66534" cy="98303"/>
            </a:xfrm>
            <a:custGeom>
              <a:avLst/>
              <a:gdLst/>
              <a:ahLst/>
              <a:cxnLst/>
              <a:rect l="l" t="t" r="r" b="b"/>
              <a:pathLst>
                <a:path w="4530" h="6693" extrusionOk="0">
                  <a:moveTo>
                    <a:pt x="2439" y="464"/>
                  </a:moveTo>
                  <a:cubicBezTo>
                    <a:pt x="2526" y="464"/>
                    <a:pt x="2611" y="549"/>
                    <a:pt x="2685" y="773"/>
                  </a:cubicBezTo>
                  <a:cubicBezTo>
                    <a:pt x="3073" y="1905"/>
                    <a:pt x="2135" y="3037"/>
                    <a:pt x="1488" y="3846"/>
                  </a:cubicBezTo>
                  <a:lnTo>
                    <a:pt x="1294" y="4040"/>
                  </a:lnTo>
                  <a:cubicBezTo>
                    <a:pt x="1359" y="3426"/>
                    <a:pt x="1456" y="2843"/>
                    <a:pt x="1586" y="2261"/>
                  </a:cubicBezTo>
                  <a:cubicBezTo>
                    <a:pt x="1650" y="1970"/>
                    <a:pt x="1747" y="1646"/>
                    <a:pt x="1877" y="1355"/>
                  </a:cubicBezTo>
                  <a:cubicBezTo>
                    <a:pt x="1925" y="1187"/>
                    <a:pt x="2188" y="464"/>
                    <a:pt x="2439" y="464"/>
                  </a:cubicBezTo>
                  <a:close/>
                  <a:moveTo>
                    <a:pt x="2498" y="0"/>
                  </a:moveTo>
                  <a:cubicBezTo>
                    <a:pt x="2090" y="0"/>
                    <a:pt x="1698" y="877"/>
                    <a:pt x="1618" y="1064"/>
                  </a:cubicBezTo>
                  <a:cubicBezTo>
                    <a:pt x="1230" y="2132"/>
                    <a:pt x="1003" y="3296"/>
                    <a:pt x="1003" y="4428"/>
                  </a:cubicBezTo>
                  <a:cubicBezTo>
                    <a:pt x="647" y="4784"/>
                    <a:pt x="324" y="5140"/>
                    <a:pt x="33" y="5528"/>
                  </a:cubicBezTo>
                  <a:cubicBezTo>
                    <a:pt x="33" y="5519"/>
                    <a:pt x="30" y="5515"/>
                    <a:pt x="26" y="5515"/>
                  </a:cubicBezTo>
                  <a:cubicBezTo>
                    <a:pt x="17" y="5515"/>
                    <a:pt x="1" y="5538"/>
                    <a:pt x="1" y="5560"/>
                  </a:cubicBezTo>
                  <a:lnTo>
                    <a:pt x="33" y="5657"/>
                  </a:lnTo>
                  <a:cubicBezTo>
                    <a:pt x="33" y="5690"/>
                    <a:pt x="65" y="5722"/>
                    <a:pt x="98" y="5722"/>
                  </a:cubicBezTo>
                  <a:cubicBezTo>
                    <a:pt x="421" y="5657"/>
                    <a:pt x="712" y="5205"/>
                    <a:pt x="971" y="4946"/>
                  </a:cubicBezTo>
                  <a:lnTo>
                    <a:pt x="971" y="5949"/>
                  </a:lnTo>
                  <a:cubicBezTo>
                    <a:pt x="971" y="6052"/>
                    <a:pt x="1076" y="6129"/>
                    <a:pt x="1170" y="6129"/>
                  </a:cubicBezTo>
                  <a:cubicBezTo>
                    <a:pt x="1222" y="6129"/>
                    <a:pt x="1271" y="6104"/>
                    <a:pt x="1294" y="6046"/>
                  </a:cubicBezTo>
                  <a:cubicBezTo>
                    <a:pt x="1446" y="5717"/>
                    <a:pt x="1735" y="4877"/>
                    <a:pt x="2101" y="4877"/>
                  </a:cubicBezTo>
                  <a:cubicBezTo>
                    <a:pt x="2204" y="4877"/>
                    <a:pt x="2313" y="4944"/>
                    <a:pt x="2427" y="5108"/>
                  </a:cubicBezTo>
                  <a:cubicBezTo>
                    <a:pt x="2685" y="5463"/>
                    <a:pt x="2847" y="5916"/>
                    <a:pt x="3073" y="6272"/>
                  </a:cubicBezTo>
                  <a:cubicBezTo>
                    <a:pt x="3276" y="6570"/>
                    <a:pt x="3492" y="6692"/>
                    <a:pt x="3697" y="6692"/>
                  </a:cubicBezTo>
                  <a:cubicBezTo>
                    <a:pt x="4047" y="6692"/>
                    <a:pt x="4366" y="6333"/>
                    <a:pt x="4529" y="5884"/>
                  </a:cubicBezTo>
                  <a:cubicBezTo>
                    <a:pt x="4529" y="5836"/>
                    <a:pt x="4494" y="5806"/>
                    <a:pt x="4450" y="5806"/>
                  </a:cubicBezTo>
                  <a:cubicBezTo>
                    <a:pt x="4434" y="5806"/>
                    <a:pt x="4417" y="5810"/>
                    <a:pt x="4400" y="5819"/>
                  </a:cubicBezTo>
                  <a:cubicBezTo>
                    <a:pt x="4139" y="6062"/>
                    <a:pt x="3934" y="6222"/>
                    <a:pt x="3741" y="6222"/>
                  </a:cubicBezTo>
                  <a:cubicBezTo>
                    <a:pt x="3574" y="6222"/>
                    <a:pt x="3415" y="6104"/>
                    <a:pt x="3235" y="5819"/>
                  </a:cubicBezTo>
                  <a:cubicBezTo>
                    <a:pt x="3041" y="5463"/>
                    <a:pt x="2815" y="5108"/>
                    <a:pt x="2588" y="4784"/>
                  </a:cubicBezTo>
                  <a:cubicBezTo>
                    <a:pt x="2417" y="4581"/>
                    <a:pt x="2253" y="4498"/>
                    <a:pt x="2098" y="4498"/>
                  </a:cubicBezTo>
                  <a:cubicBezTo>
                    <a:pt x="1785" y="4498"/>
                    <a:pt x="1511" y="4837"/>
                    <a:pt x="1294" y="5205"/>
                  </a:cubicBezTo>
                  <a:lnTo>
                    <a:pt x="1294" y="4558"/>
                  </a:lnTo>
                  <a:cubicBezTo>
                    <a:pt x="1715" y="4137"/>
                    <a:pt x="2103" y="3652"/>
                    <a:pt x="2459" y="3167"/>
                  </a:cubicBezTo>
                  <a:cubicBezTo>
                    <a:pt x="3041" y="2358"/>
                    <a:pt x="3526" y="1000"/>
                    <a:pt x="2750" y="126"/>
                  </a:cubicBezTo>
                  <a:cubicBezTo>
                    <a:pt x="2667" y="38"/>
                    <a:pt x="2582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130;p79"/>
            <p:cNvSpPr/>
            <p:nvPr/>
          </p:nvSpPr>
          <p:spPr>
            <a:xfrm>
              <a:off x="4279102" y="2170176"/>
              <a:ext cx="105001" cy="68414"/>
            </a:xfrm>
            <a:custGeom>
              <a:avLst/>
              <a:gdLst/>
              <a:ahLst/>
              <a:cxnLst/>
              <a:rect l="l" t="t" r="r" b="b"/>
              <a:pathLst>
                <a:path w="7149" h="4658" extrusionOk="0">
                  <a:moveTo>
                    <a:pt x="2295" y="1874"/>
                  </a:moveTo>
                  <a:cubicBezTo>
                    <a:pt x="2682" y="1874"/>
                    <a:pt x="2955" y="2155"/>
                    <a:pt x="3170" y="2523"/>
                  </a:cubicBezTo>
                  <a:cubicBezTo>
                    <a:pt x="2717" y="2750"/>
                    <a:pt x="2232" y="2944"/>
                    <a:pt x="1715" y="3106"/>
                  </a:cubicBezTo>
                  <a:cubicBezTo>
                    <a:pt x="1602" y="3138"/>
                    <a:pt x="1509" y="3153"/>
                    <a:pt x="1435" y="3153"/>
                  </a:cubicBezTo>
                  <a:cubicBezTo>
                    <a:pt x="761" y="3153"/>
                    <a:pt x="1562" y="1964"/>
                    <a:pt x="2232" y="1877"/>
                  </a:cubicBezTo>
                  <a:cubicBezTo>
                    <a:pt x="2254" y="1875"/>
                    <a:pt x="2275" y="1874"/>
                    <a:pt x="2295" y="1874"/>
                  </a:cubicBezTo>
                  <a:close/>
                  <a:moveTo>
                    <a:pt x="6534" y="0"/>
                  </a:moveTo>
                  <a:cubicBezTo>
                    <a:pt x="5661" y="874"/>
                    <a:pt x="4690" y="1618"/>
                    <a:pt x="3623" y="2265"/>
                  </a:cubicBezTo>
                  <a:lnTo>
                    <a:pt x="3623" y="2232"/>
                  </a:lnTo>
                  <a:cubicBezTo>
                    <a:pt x="3300" y="1733"/>
                    <a:pt x="2790" y="1447"/>
                    <a:pt x="2239" y="1447"/>
                  </a:cubicBezTo>
                  <a:cubicBezTo>
                    <a:pt x="2183" y="1447"/>
                    <a:pt x="2127" y="1450"/>
                    <a:pt x="2070" y="1456"/>
                  </a:cubicBezTo>
                  <a:cubicBezTo>
                    <a:pt x="1359" y="1553"/>
                    <a:pt x="0" y="2944"/>
                    <a:pt x="1035" y="3494"/>
                  </a:cubicBezTo>
                  <a:cubicBezTo>
                    <a:pt x="1168" y="3564"/>
                    <a:pt x="1318" y="3595"/>
                    <a:pt x="1479" y="3595"/>
                  </a:cubicBezTo>
                  <a:cubicBezTo>
                    <a:pt x="2060" y="3595"/>
                    <a:pt x="2781" y="3195"/>
                    <a:pt x="3364" y="2815"/>
                  </a:cubicBezTo>
                  <a:cubicBezTo>
                    <a:pt x="3558" y="3267"/>
                    <a:pt x="3752" y="3720"/>
                    <a:pt x="3914" y="3979"/>
                  </a:cubicBezTo>
                  <a:cubicBezTo>
                    <a:pt x="4229" y="4478"/>
                    <a:pt x="4656" y="4657"/>
                    <a:pt x="5115" y="4657"/>
                  </a:cubicBezTo>
                  <a:cubicBezTo>
                    <a:pt x="5787" y="4657"/>
                    <a:pt x="6527" y="4273"/>
                    <a:pt x="7084" y="3947"/>
                  </a:cubicBezTo>
                  <a:cubicBezTo>
                    <a:pt x="7149" y="3914"/>
                    <a:pt x="7116" y="3817"/>
                    <a:pt x="7019" y="3817"/>
                  </a:cubicBezTo>
                  <a:cubicBezTo>
                    <a:pt x="6596" y="3966"/>
                    <a:pt x="6144" y="4031"/>
                    <a:pt x="5702" y="4031"/>
                  </a:cubicBezTo>
                  <a:cubicBezTo>
                    <a:pt x="5468" y="4031"/>
                    <a:pt x="5237" y="4013"/>
                    <a:pt x="5014" y="3979"/>
                  </a:cubicBezTo>
                  <a:cubicBezTo>
                    <a:pt x="4464" y="3882"/>
                    <a:pt x="4108" y="3073"/>
                    <a:pt x="3785" y="2523"/>
                  </a:cubicBezTo>
                  <a:lnTo>
                    <a:pt x="3979" y="2426"/>
                  </a:lnTo>
                  <a:cubicBezTo>
                    <a:pt x="4852" y="1844"/>
                    <a:pt x="6178" y="1068"/>
                    <a:pt x="6631" y="65"/>
                  </a:cubicBezTo>
                  <a:cubicBezTo>
                    <a:pt x="6631" y="33"/>
                    <a:pt x="6599" y="0"/>
                    <a:pt x="6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888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Subject for High School - 10th Grade: Right Triangle Relationships and Trigonometry by Slidesgo">
  <a:themeElements>
    <a:clrScheme name="Simple Light">
      <a:dk1>
        <a:srgbClr val="121212"/>
      </a:dk1>
      <a:lt1>
        <a:srgbClr val="FFFFFF"/>
      </a:lt1>
      <a:dk2>
        <a:srgbClr val="8242F8"/>
      </a:dk2>
      <a:lt2>
        <a:srgbClr val="E896D0"/>
      </a:lt2>
      <a:accent1>
        <a:srgbClr val="F45A3E"/>
      </a:accent1>
      <a:accent2>
        <a:srgbClr val="F0D435"/>
      </a:accent2>
      <a:accent3>
        <a:srgbClr val="FEFBDA"/>
      </a:accent3>
      <a:accent4>
        <a:srgbClr val="FFFFFF"/>
      </a:accent4>
      <a:accent5>
        <a:srgbClr val="5F5F5F"/>
      </a:accent5>
      <a:accent6>
        <a:srgbClr val="4BE58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699</Words>
  <Application>Microsoft Office PowerPoint</Application>
  <PresentationFormat>On-screen Show (16:9)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Nunito</vt:lpstr>
      <vt:lpstr>Arial</vt:lpstr>
      <vt:lpstr>Short Stack</vt:lpstr>
      <vt:lpstr>Nunito ExtraBold</vt:lpstr>
      <vt:lpstr>Math Subject for High School - 10th Grade: Right Triangle Relationships and Trigonometry by Slidesgo</vt:lpstr>
      <vt:lpstr>DISCUSSION OF VECTOR  QUESTIONS</vt:lpstr>
      <vt:lpstr>2020(2021) QUESTION                                    </vt:lpstr>
      <vt:lpstr>PowerPoint Presentation</vt:lpstr>
      <vt:lpstr>PowerPoint Presentation</vt:lpstr>
      <vt:lpstr>PowerPoint Presentation</vt:lpstr>
      <vt:lpstr>2022(2023) QUESTION                                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Triangle Relationships and Trigonometry</dc:title>
  <cp:lastModifiedBy>ACER</cp:lastModifiedBy>
  <cp:revision>48</cp:revision>
  <dcterms:modified xsi:type="dcterms:W3CDTF">2024-07-20T15:24:08Z</dcterms:modified>
</cp:coreProperties>
</file>