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276663"/>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smtClean="0"/>
              <a:t>Malini</a:t>
            </a:r>
            <a:r>
              <a:rPr lang="en-US" sz="2400" dirty="0" smtClean="0"/>
              <a:t> </a:t>
            </a:r>
            <a:r>
              <a:rPr lang="en-US" sz="2400" dirty="0" smtClean="0"/>
              <a:t>S</a:t>
            </a:r>
            <a:endParaRPr lang="en-US" sz="2400" dirty="0"/>
          </a:p>
          <a:p>
            <a:r>
              <a:rPr lang="en-US" sz="2400" dirty="0"/>
              <a:t>REGISTER </a:t>
            </a:r>
            <a:r>
              <a:rPr lang="en-US" sz="2400" dirty="0" smtClean="0"/>
              <a:t>NO: </a:t>
            </a:r>
            <a:r>
              <a:rPr lang="en-US" sz="2400" dirty="0" smtClean="0"/>
              <a:t>312205772</a:t>
            </a:r>
            <a:endParaRPr lang="en-US" sz="2400" dirty="0"/>
          </a:p>
          <a:p>
            <a:r>
              <a:rPr lang="en-US" sz="2400" dirty="0" smtClean="0"/>
              <a:t>DEPARTMENT: B.Com(G)</a:t>
            </a:r>
            <a:endParaRPr lang="en-US" sz="2400" dirty="0"/>
          </a:p>
          <a:p>
            <a:r>
              <a:rPr lang="en-US" sz="2400" dirty="0" smtClean="0"/>
              <a:t>COLLEGE: Meenakshi </a:t>
            </a:r>
            <a:r>
              <a:rPr lang="en-US" sz="2400" dirty="0"/>
              <a:t>a</a:t>
            </a:r>
            <a:r>
              <a:rPr lang="en-US" sz="2400" dirty="0" smtClean="0"/>
              <a:t>mmal arts and science </a:t>
            </a:r>
            <a:r>
              <a:rPr lang="en-US" sz="2400" dirty="0"/>
              <a:t>c</a:t>
            </a:r>
            <a:r>
              <a:rPr lang="en-US" sz="2400" dirty="0" smtClean="0"/>
              <a:t>ollege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 Placeholder 6"/>
          <p:cNvSpPr>
            <a:spLocks noGrp="1"/>
          </p:cNvSpPr>
          <p:nvPr>
            <p:ph type="body" idx="1"/>
          </p:nvPr>
        </p:nvSpPr>
        <p:spPr>
          <a:xfrm>
            <a:off x="762000" y="1668780"/>
            <a:ext cx="8458200" cy="2954655"/>
          </a:xfrm>
        </p:spPr>
        <p:txBody>
          <a:bodyPr/>
          <a:lstStyle/>
          <a:p>
            <a:pPr marL="285750" indent="-285750">
              <a:buFont typeface="Arial" panose="020B0604020202020204" pitchFamily="34" charset="0"/>
              <a:buChar char="•"/>
            </a:pPr>
            <a:r>
              <a:rPr lang="en-IN" sz="3200" dirty="0" smtClean="0"/>
              <a:t>Data modeling is a process that involves analyzing and defining data types and their ralationship to each other.</a:t>
            </a:r>
          </a:p>
          <a:p>
            <a:pPr marL="285750" indent="-285750">
              <a:buFont typeface="Arial" panose="020B0604020202020204" pitchFamily="34" charset="0"/>
              <a:buChar char="•"/>
            </a:pPr>
            <a:r>
              <a:rPr lang="en-IN" sz="3200" dirty="0" smtClean="0"/>
              <a:t>It can be used to model employee data to help understand and clarify data requirements, and to  create visual representation of data.</a:t>
            </a:r>
            <a:endParaRPr lang="en-IN" sz="3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Text Placeholder 1"/>
          <p:cNvSpPr>
            <a:spLocks noGrp="1"/>
          </p:cNvSpPr>
          <p:nvPr>
            <p:ph type="body" idx="1"/>
          </p:nvPr>
        </p:nvSpPr>
        <p:spPr>
          <a:xfrm>
            <a:off x="609600" y="1577340"/>
            <a:ext cx="8743950" cy="4431983"/>
          </a:xfrm>
        </p:spPr>
        <p:txBody>
          <a:bodyPr/>
          <a:lstStyle/>
          <a:p>
            <a:r>
              <a:rPr lang="en-IN" sz="2400" dirty="0" smtClean="0"/>
              <a:t>Employee data analysis can help organizations understands their employees, improve their operations, and make better business decisions, </a:t>
            </a:r>
          </a:p>
          <a:p>
            <a:endParaRPr lang="en-IN" sz="2400" dirty="0"/>
          </a:p>
          <a:p>
            <a:r>
              <a:rPr lang="en-IN" sz="2400" b="1" dirty="0" smtClean="0"/>
              <a:t>Here are some ways to analyze employee data:</a:t>
            </a:r>
          </a:p>
          <a:p>
            <a:pPr marL="285750" indent="-285750">
              <a:buFont typeface="Arial" panose="020B0604020202020204" pitchFamily="34" charset="0"/>
              <a:buChar char="•"/>
            </a:pPr>
            <a:r>
              <a:rPr lang="en-IN" sz="2400" dirty="0" smtClean="0"/>
              <a:t>Analyze survey results to identify trends and patterns and to determine which items have been biggest impact on </a:t>
            </a:r>
            <a:r>
              <a:rPr lang="en-IN" sz="2400" dirty="0" err="1" smtClean="0"/>
              <a:t>angagement</a:t>
            </a:r>
            <a:r>
              <a:rPr lang="en-IN" sz="2400" dirty="0" smtClean="0"/>
              <a:t>.</a:t>
            </a:r>
          </a:p>
          <a:p>
            <a:endParaRPr lang="en-IN" sz="2400" dirty="0"/>
          </a:p>
          <a:p>
            <a:r>
              <a:rPr lang="en-IN" sz="2400" b="1" dirty="0" smtClean="0"/>
              <a:t>Employee turnover:</a:t>
            </a:r>
          </a:p>
          <a:p>
            <a:pPr marL="285750" indent="-285750">
              <a:buFont typeface="Arial" panose="020B0604020202020204" pitchFamily="34" charset="0"/>
              <a:buChar char="•"/>
            </a:pPr>
            <a:r>
              <a:rPr lang="en-IN" sz="2400" dirty="0" smtClean="0"/>
              <a:t>Analyze employee turnover data to understand how many employees leave, the rate which they leave, and the financial impact  on the Business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839200" cy="4001095"/>
          </a:xfrm>
        </p:spPr>
        <p:txBody>
          <a:bodyPr/>
          <a:lstStyle/>
          <a:p>
            <a:r>
              <a:rPr lang="en-IN" sz="2000" dirty="0" smtClean="0"/>
              <a:t>Here are some conclusion about the importance of employee data analysis:</a:t>
            </a:r>
          </a:p>
          <a:p>
            <a:endParaRPr lang="en-IN" sz="2000" dirty="0"/>
          </a:p>
          <a:p>
            <a:r>
              <a:rPr lang="en-IN" sz="2000" dirty="0" smtClean="0"/>
              <a:t>Data-driven decision-making:</a:t>
            </a:r>
          </a:p>
          <a:p>
            <a:pPr marL="285750" indent="-285750">
              <a:buFont typeface="Arial" panose="020B0604020202020204" pitchFamily="34" charset="0"/>
              <a:buChar char="•"/>
            </a:pPr>
            <a:r>
              <a:rPr lang="en-IN" sz="2000" dirty="0" smtClean="0"/>
              <a:t>Employee data analysis can help HR professionals make better decisions that align with business goals</a:t>
            </a:r>
          </a:p>
          <a:p>
            <a:endParaRPr lang="en-IN" sz="2000" dirty="0" smtClean="0"/>
          </a:p>
          <a:p>
            <a:r>
              <a:rPr lang="en-IN" sz="2000" dirty="0" smtClean="0"/>
              <a:t>Improved performance and productivity:</a:t>
            </a:r>
          </a:p>
          <a:p>
            <a:pPr marL="285750" indent="-285750">
              <a:buFont typeface="Arial" panose="020B0604020202020204" pitchFamily="34" charset="0"/>
              <a:buChar char="•"/>
            </a:pPr>
            <a:r>
              <a:rPr lang="en-IN" sz="2000" dirty="0" smtClean="0"/>
              <a:t>Data  analysis can help identify strengths and areas for improvement, which can lead to better </a:t>
            </a:r>
            <a:r>
              <a:rPr lang="en-IN" sz="2000" dirty="0"/>
              <a:t>performance and </a:t>
            </a:r>
            <a:r>
              <a:rPr lang="en-IN" sz="2000" dirty="0" smtClean="0"/>
              <a:t>productivity</a:t>
            </a:r>
          </a:p>
          <a:p>
            <a:endParaRPr lang="en-IN" sz="2000" dirty="0"/>
          </a:p>
          <a:p>
            <a:r>
              <a:rPr lang="en-IN" sz="2000" dirty="0" smtClean="0"/>
              <a:t>Enhance employee retention:</a:t>
            </a:r>
          </a:p>
          <a:p>
            <a:pPr marL="285750" indent="-285750">
              <a:buFont typeface="Arial" panose="020B0604020202020204" pitchFamily="34" charset="0"/>
              <a:buChar char="•"/>
            </a:pPr>
            <a:r>
              <a:rPr lang="en-IN" sz="2000" dirty="0" smtClean="0"/>
              <a:t>Analyzing employee attrition data can help improve employee  </a:t>
            </a:r>
            <a:r>
              <a:rPr lang="en-IN" sz="2000" dirty="0" err="1" smtClean="0"/>
              <a:t>employee</a:t>
            </a:r>
            <a:r>
              <a:rPr lang="en-IN" sz="2000" dirty="0" smtClean="0"/>
              <a:t> retention strategies and foster a more  engaged workforce</a:t>
            </a:r>
            <a:endParaRPr lang="en-IN" sz="2000"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smtClean="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endParaRPr sz="4250" dirty="0"/>
          </a:p>
        </p:txBody>
      </p:sp>
      <p:sp>
        <p:nvSpPr>
          <p:cNvPr id="14" name="Text Placeholder 13"/>
          <p:cNvSpPr>
            <a:spLocks noGrp="1"/>
          </p:cNvSpPr>
          <p:nvPr>
            <p:ph type="body" idx="1"/>
          </p:nvPr>
        </p:nvSpPr>
        <p:spPr>
          <a:xfrm>
            <a:off x="609600" y="1577341"/>
            <a:ext cx="6934200" cy="4823459"/>
          </a:xfrm>
        </p:spPr>
        <p:txBody>
          <a:bodyPr/>
          <a:lstStyle/>
          <a:p>
            <a:pPr marL="285750" indent="-285750">
              <a:buFont typeface="Arial" panose="020B0604020202020204" pitchFamily="34" charset="0"/>
              <a:buChar char="•"/>
            </a:pPr>
            <a:r>
              <a:rPr lang="en-IN" dirty="0" smtClean="0"/>
              <a:t>A Problem statement is a clear and concise description of the problem or issue a team aims to address in a project</a:t>
            </a:r>
          </a:p>
          <a:p>
            <a:pPr marL="285750" indent="-285750">
              <a:buFont typeface="Arial" panose="020B0604020202020204" pitchFamily="34" charset="0"/>
              <a:buChar char="•"/>
            </a:pPr>
            <a:r>
              <a:rPr lang="en-IN" dirty="0" smtClean="0"/>
              <a:t>A problem statement identifies a problem’s current state, desired between the two .</a:t>
            </a:r>
          </a:p>
          <a:p>
            <a:pPr marL="285750" indent="-285750">
              <a:buFont typeface="Arial" panose="020B0604020202020204" pitchFamily="34" charset="0"/>
              <a:buChar char="•"/>
            </a:pPr>
            <a:r>
              <a:rPr lang="en-IN" dirty="0" smtClean="0"/>
              <a:t>It doesn’t define the solution to the problem or provide a road map for solving the problem is.</a:t>
            </a:r>
          </a:p>
          <a:p>
            <a:pPr marL="285750" indent="-285750">
              <a:buFont typeface="Arial" panose="020B0604020202020204" pitchFamily="34" charset="0"/>
              <a:buChar char="•"/>
            </a:pPr>
            <a:r>
              <a:rPr lang="en-IN" dirty="0" smtClean="0"/>
              <a:t>However, the researchers or team can later use the problem statement to validate that their work delivered an outcome that resulted in the solution.</a:t>
            </a:r>
          </a:p>
          <a:p>
            <a:pPr marL="285750" indent="-285750">
              <a:buFont typeface="Arial" panose="020B0604020202020204" pitchFamily="34" charset="0"/>
              <a:buChar char="•"/>
            </a:pPr>
            <a:r>
              <a:rPr lang="en-IN" dirty="0" smtClean="0"/>
              <a:t>When the desired solution is implemented later on, a problem statement can help make sure that steps are put into the place to prevent the original problem from recurring in the future. </a:t>
            </a:r>
          </a:p>
          <a:p>
            <a:pPr marL="285750" indent="-285750">
              <a:buFont typeface="Arial" panose="020B0604020202020204" pitchFamily="34" charset="0"/>
              <a:buChar char="•"/>
            </a:pPr>
            <a:r>
              <a:rPr lang="en-IN" dirty="0" smtClean="0"/>
              <a:t>Problem statement are used in both academic and business context. In a business environment, project managers can use them to help execute process improvement Projects.</a:t>
            </a:r>
          </a:p>
          <a:p>
            <a:pPr marL="285750" indent="-285750">
              <a:buFont typeface="Arial" panose="020B0604020202020204" pitchFamily="34" charset="0"/>
              <a:buChar char="•"/>
            </a:pPr>
            <a:r>
              <a:rPr lang="en-IN" dirty="0" smtClean="0"/>
              <a:t>But in an academic setting, they can help researchers to contextualized and understand the significance of the problem in a project .</a:t>
            </a:r>
          </a:p>
          <a:p>
            <a:pPr marL="285750" indent="-285750">
              <a:buFont typeface="Arial" panose="020B0604020202020204" pitchFamily="34" charset="0"/>
              <a:buChar char="•"/>
            </a:pPr>
            <a:endParaRPr lang="en-IN" dirty="0" smtClean="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a:xfrm>
            <a:off x="609599" y="1577340"/>
            <a:ext cx="6858001" cy="4154984"/>
          </a:xfrm>
        </p:spPr>
        <p:txBody>
          <a:bodyPr/>
          <a:lstStyle/>
          <a:p>
            <a:pPr marL="285750" indent="-285750">
              <a:buFont typeface="Arial" panose="020B0604020202020204" pitchFamily="34" charset="0"/>
              <a:buChar char="•"/>
            </a:pPr>
            <a:r>
              <a:rPr lang="en-IN" dirty="0" smtClean="0"/>
              <a:t>A  Project overview outlines the important details of the project,  such as its goals and potential risks. </a:t>
            </a:r>
            <a:r>
              <a:rPr lang="en-IN" dirty="0" err="1" smtClean="0"/>
              <a:t>knowning</a:t>
            </a:r>
            <a:r>
              <a:rPr lang="en-IN" dirty="0" smtClean="0"/>
              <a:t> more about project overviews and how t create  one can help you stay organized and work more efficiently </a:t>
            </a:r>
          </a:p>
          <a:p>
            <a:pPr marL="285750" indent="-285750">
              <a:buFont typeface="Arial" panose="020B0604020202020204" pitchFamily="34" charset="0"/>
              <a:buChar char="•"/>
            </a:pPr>
            <a:r>
              <a:rPr lang="en-IN" dirty="0" smtClean="0"/>
              <a:t>Project managers create a project overview before the project beings to convince senior management that the project management that the project is necessary</a:t>
            </a:r>
          </a:p>
          <a:p>
            <a:pPr marL="285750" indent="-285750">
              <a:buFont typeface="Arial" panose="020B0604020202020204" pitchFamily="34" charset="0"/>
              <a:buChar char="•"/>
            </a:pPr>
            <a:r>
              <a:rPr lang="en-IN" dirty="0" smtClean="0"/>
              <a:t>They may also create a project overview to ensure their team understands the project’s goals and objectives this keep them organized and gives them something to refer to throughout the project </a:t>
            </a:r>
          </a:p>
          <a:p>
            <a:pPr marL="285750" indent="-285750">
              <a:buFont typeface="Arial" panose="020B0604020202020204" pitchFamily="34" charset="0"/>
              <a:buChar char="•"/>
            </a:pPr>
            <a:r>
              <a:rPr lang="en-IN" dirty="0" smtClean="0"/>
              <a:t>Project overviews offer multiple benefits such as enabling  quick to project information, allowing everyone understand their roles, and providing a tool for reference and updates throughout the project’s lifecycle. </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4431983"/>
          </a:xfrm>
        </p:spPr>
        <p:txBody>
          <a:bodyPr/>
          <a:lstStyle/>
          <a:p>
            <a:r>
              <a:rPr lang="en-IN" dirty="0" smtClean="0"/>
              <a:t>The end users of employee performance analysis are both employees and employers, and can include:</a:t>
            </a:r>
          </a:p>
          <a:p>
            <a:endParaRPr lang="en-IN" dirty="0" smtClean="0"/>
          </a:p>
          <a:p>
            <a:r>
              <a:rPr lang="en-IN" b="1" dirty="0" smtClean="0"/>
              <a:t>Employees:</a:t>
            </a:r>
          </a:p>
          <a:p>
            <a:pPr marL="285750" indent="-285750">
              <a:buFont typeface="Arial" panose="020B0604020202020204" pitchFamily="34" charset="0"/>
              <a:buChar char="•"/>
            </a:pPr>
            <a:r>
              <a:rPr lang="en-IN" dirty="0" smtClean="0"/>
              <a:t>Performance reviews can help employees identify areas for  improvement, find opportunities for advancement, and receive recognition for their achievements.</a:t>
            </a:r>
          </a:p>
          <a:p>
            <a:endParaRPr lang="en-IN" dirty="0" smtClean="0"/>
          </a:p>
          <a:p>
            <a:r>
              <a:rPr lang="en-IN" b="1" dirty="0" smtClean="0"/>
              <a:t>Employers:</a:t>
            </a:r>
            <a:endParaRPr lang="en-IN" b="1" dirty="0"/>
          </a:p>
          <a:p>
            <a:pPr marL="285750" indent="-285750">
              <a:buFont typeface="Arial" panose="020B0604020202020204" pitchFamily="34" charset="0"/>
              <a:buChar char="•"/>
            </a:pPr>
            <a:r>
              <a:rPr lang="en-IN" dirty="0" smtClean="0"/>
              <a:t>Performance reviews can help employers improve working conditions, address behavioral</a:t>
            </a:r>
            <a:r>
              <a:rPr lang="en-IN" dirty="0"/>
              <a:t> </a:t>
            </a:r>
            <a:r>
              <a:rPr lang="en-IN" dirty="0" smtClean="0"/>
              <a:t>issues, and make strategic decisions  </a:t>
            </a:r>
          </a:p>
          <a:p>
            <a:endParaRPr lang="en-IN" dirty="0" smtClean="0"/>
          </a:p>
          <a:p>
            <a:r>
              <a:rPr lang="en-IN" b="1" dirty="0" smtClean="0"/>
              <a:t>Managers:</a:t>
            </a:r>
          </a:p>
          <a:p>
            <a:pPr marL="285750" indent="-285750">
              <a:buFont typeface="Arial" panose="020B0604020202020204" pitchFamily="34" charset="0"/>
              <a:buChar char="•"/>
            </a:pPr>
            <a:r>
              <a:rPr lang="en-IN" dirty="0" smtClean="0"/>
              <a:t>Managers are often offten the primary users of performance management systems, as they have direct reports and are most knowledgeable about their employees work</a:t>
            </a:r>
          </a:p>
          <a:p>
            <a:endParaRPr lang="en-IN" dirty="0" smtClean="0"/>
          </a:p>
          <a:p>
            <a:r>
              <a:rPr lang="en-IN" b="1" dirty="0" smtClean="0"/>
              <a:t>Leadership groups:</a:t>
            </a:r>
          </a:p>
          <a:p>
            <a:pPr marL="285750" indent="-285750">
              <a:buFont typeface="Arial" panose="020B0604020202020204" pitchFamily="34" charset="0"/>
              <a:buChar char="•"/>
            </a:pPr>
            <a:r>
              <a:rPr lang="en-IN" dirty="0" smtClean="0"/>
              <a:t>Leadership groups are   more senior leaders  may also be involved in performance reviews.</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4776" y="153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1" name="Text Placeholder 10"/>
          <p:cNvSpPr>
            <a:spLocks noGrp="1"/>
          </p:cNvSpPr>
          <p:nvPr>
            <p:ph type="body" idx="1"/>
          </p:nvPr>
        </p:nvSpPr>
        <p:spPr>
          <a:xfrm>
            <a:off x="3124200" y="1171575"/>
            <a:ext cx="6686550" cy="4924425"/>
          </a:xfrm>
        </p:spPr>
        <p:txBody>
          <a:bodyPr/>
          <a:lstStyle/>
          <a:p>
            <a:pPr marL="285750" indent="-285750">
              <a:buFont typeface="Arial" panose="020B0604020202020204" pitchFamily="34" charset="0"/>
              <a:buChar char="•"/>
            </a:pPr>
            <a:r>
              <a:rPr lang="en-IN" sz="2000" dirty="0" smtClean="0"/>
              <a:t>An employee value proposition can be defined as:</a:t>
            </a:r>
          </a:p>
          <a:p>
            <a:pPr marL="285750" indent="-285750">
              <a:buFont typeface="Arial" panose="020B0604020202020204" pitchFamily="34" charset="0"/>
              <a:buChar char="•"/>
            </a:pPr>
            <a:r>
              <a:rPr lang="en-IN" sz="2000" dirty="0" smtClean="0"/>
              <a:t> A statement of the values, rewards, recognition, support, and company culture that an employee gives employees, enabling them to do their best work and achieve their highest potential.</a:t>
            </a:r>
          </a:p>
          <a:p>
            <a:pPr marL="285750" indent="-285750">
              <a:buFont typeface="Arial" panose="020B0604020202020204" pitchFamily="34" charset="0"/>
              <a:buChar char="•"/>
            </a:pPr>
            <a:r>
              <a:rPr lang="en-IN" sz="2000" dirty="0" smtClean="0"/>
              <a:t>Every employee brings their unique skills, experience, good will and commitment into work each day.</a:t>
            </a:r>
          </a:p>
          <a:p>
            <a:pPr marL="285750" indent="-285750">
              <a:buFont typeface="Arial" panose="020B0604020202020204" pitchFamily="34" charset="0"/>
              <a:buChar char="•"/>
            </a:pPr>
            <a:r>
              <a:rPr lang="en-IN" sz="2000" dirty="0" smtClean="0"/>
              <a:t>You reward them with a salary, benefits, incentives, work life balance, career development opportunities, personal growth, company values, mission and a great company culture.</a:t>
            </a:r>
          </a:p>
          <a:p>
            <a:pPr marL="285750" indent="-285750">
              <a:buFont typeface="Arial" panose="020B0604020202020204" pitchFamily="34" charset="0"/>
              <a:buChar char="•"/>
            </a:pPr>
            <a:r>
              <a:rPr lang="en-IN" sz="2000" dirty="0" smtClean="0"/>
              <a:t>An attractive employee value proposition sets out these rewards. It clearly communicates  all the benefits, development and experience people  can expert from your company, so that potential candidates and existing employees will see if they align, and know it’s the right place for them</a:t>
            </a:r>
            <a:endParaRPr lang="en-IN" sz="20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447800"/>
            <a:ext cx="8991600" cy="4708981"/>
          </a:xfrm>
        </p:spPr>
        <p:txBody>
          <a:bodyPr/>
          <a:lstStyle/>
          <a:p>
            <a:r>
              <a:rPr lang="en-IN" b="1" dirty="0" smtClean="0"/>
              <a:t>Employee Dataset:</a:t>
            </a:r>
          </a:p>
          <a:p>
            <a:pPr marL="285750" indent="-285750">
              <a:buFont typeface="Arial" panose="020B0604020202020204" pitchFamily="34" charset="0"/>
              <a:buChar char="•"/>
            </a:pPr>
            <a:r>
              <a:rPr lang="en-IN" dirty="0" smtClean="0"/>
              <a:t>This dataset includes information such as ID, name, start date, title, and more.</a:t>
            </a:r>
          </a:p>
          <a:p>
            <a:r>
              <a:rPr lang="en-IN" dirty="0" smtClean="0"/>
              <a:t> </a:t>
            </a:r>
          </a:p>
          <a:p>
            <a:r>
              <a:rPr lang="en-IN" b="1" dirty="0" smtClean="0"/>
              <a:t>Data Analysis for optimizing and predicting employee performance:</a:t>
            </a:r>
          </a:p>
          <a:p>
            <a:pPr marL="285750" indent="-285750">
              <a:buFont typeface="Arial" panose="020B0604020202020204" pitchFamily="34" charset="0"/>
              <a:buChar char="•"/>
            </a:pPr>
            <a:r>
              <a:rPr lang="en-IN" dirty="0" smtClean="0"/>
              <a:t>This data includes job-Related data, work engagement attributes, and performance-related attributes </a:t>
            </a:r>
          </a:p>
          <a:p>
            <a:endParaRPr lang="en-IN" dirty="0" smtClean="0"/>
          </a:p>
          <a:p>
            <a:r>
              <a:rPr lang="en-IN" b="1" dirty="0" smtClean="0"/>
              <a:t>Employee productivity and satisfaction HR Data:</a:t>
            </a:r>
          </a:p>
          <a:p>
            <a:pPr marL="285750" indent="-285750">
              <a:buFont typeface="Arial" panose="020B0604020202020204" pitchFamily="34" charset="0"/>
              <a:buChar char="•"/>
            </a:pPr>
            <a:r>
              <a:rPr lang="en-IN" dirty="0" smtClean="0"/>
              <a:t>This dataset includes the variety of fields, such as personal demographics, performance metrics, and job details, it can be used to analyze employee performance and satisfaction.</a:t>
            </a:r>
          </a:p>
          <a:p>
            <a:endParaRPr lang="en-IN" dirty="0" smtClean="0"/>
          </a:p>
          <a:p>
            <a:r>
              <a:rPr lang="en-IN" b="1" dirty="0" smtClean="0"/>
              <a:t>Absenteeism at work:</a:t>
            </a:r>
          </a:p>
          <a:p>
            <a:pPr marL="285750" indent="-285750">
              <a:buFont typeface="Arial" panose="020B0604020202020204" pitchFamily="34" charset="0"/>
              <a:buChar char="•"/>
            </a:pPr>
            <a:r>
              <a:rPr lang="en-IN" dirty="0" smtClean="0"/>
              <a:t>This dataset includes information on employee absenteeism, such as the number of children, work load, and distance form work.</a:t>
            </a:r>
          </a:p>
          <a:p>
            <a:endParaRPr lang="en-IN" dirty="0"/>
          </a:p>
          <a:p>
            <a:r>
              <a:rPr lang="en-IN" b="1" dirty="0" smtClean="0"/>
              <a:t>Employee Performance and Productivity data:</a:t>
            </a:r>
          </a:p>
          <a:p>
            <a:pPr marL="285750" indent="-285750">
              <a:buFont typeface="Arial" panose="020B0604020202020204" pitchFamily="34" charset="0"/>
              <a:buChar char="•"/>
            </a:pPr>
            <a:r>
              <a:rPr lang="en-IN" dirty="0" smtClean="0"/>
              <a:t>This data is available in kaggle</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2286000" y="2286000"/>
            <a:ext cx="7067550" cy="3877985"/>
          </a:xfrm>
        </p:spPr>
        <p:txBody>
          <a:bodyPr/>
          <a:lstStyle/>
          <a:p>
            <a:pPr marL="285750" indent="-285750">
              <a:buFont typeface="Arial" panose="020B0604020202020204" pitchFamily="34" charset="0"/>
              <a:buChar char="•"/>
            </a:pPr>
            <a:r>
              <a:rPr lang="en-IN" sz="2800" dirty="0" smtClean="0"/>
              <a:t>A new staff member is just like a new client. They from an impression of your business from the first interaction.</a:t>
            </a:r>
          </a:p>
          <a:p>
            <a:pPr marL="285750" indent="-285750">
              <a:buFont typeface="Arial" panose="020B0604020202020204" pitchFamily="34" charset="0"/>
              <a:buChar char="•"/>
            </a:pPr>
            <a:r>
              <a:rPr lang="en-IN" sz="2800" dirty="0" smtClean="0"/>
              <a:t>Given your people are your biggest and most important asset, it is vital that you provide a WOW experience for them from the very start of their interaction with you</a:t>
            </a:r>
          </a:p>
          <a:p>
            <a:pPr marL="285750" indent="-285750">
              <a:buFont typeface="Arial" panose="020B0604020202020204" pitchFamily="34" charset="0"/>
              <a:buChar char="•"/>
            </a:pPr>
            <a:r>
              <a:rPr lang="en-IN" sz="2800" dirty="0" smtClean="0"/>
              <a:t>Lets look at the typical new staff  members experience and then share some ways.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1016</Words>
  <Application>Microsoft Office PowerPoint</Application>
  <PresentationFormat>Custom</PresentationFormat>
  <Paragraphs>105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36</cp:revision>
  <dcterms:created xsi:type="dcterms:W3CDTF">2024-03-29T15:07:22Z</dcterms:created>
  <dcterms:modified xsi:type="dcterms:W3CDTF">2024-09-27T00:48:57Z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