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EA4E-6137-4E44-9CA0-C468687344CB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D4EEC-C10A-4417-9872-D1E8A3C1C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4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D4EEC-C10A-4417-9872-D1E8A3C1CD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5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08546" y="2312371"/>
            <a:ext cx="9525000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>
                <a:latin typeface="Berlin Sans FB" panose="020E0602020502020306" pitchFamily="34" charset="0"/>
              </a:rPr>
              <a:t>Name: </a:t>
            </a:r>
            <a:r>
              <a:rPr lang="en-IN" sz="2800" spc="15" dirty="0" err="1">
                <a:latin typeface="Berlin Sans FB" panose="020E0602020502020306" pitchFamily="34" charset="0"/>
              </a:rPr>
              <a:t>Muthumalini</a:t>
            </a:r>
            <a:r>
              <a:rPr lang="en-IN" sz="2800" spc="15">
                <a:latin typeface="Berlin Sans FB" panose="020E0602020502020306" pitchFamily="34" charset="0"/>
              </a:rPr>
              <a:t> K</a:t>
            </a:r>
            <a:br>
              <a:rPr lang="en-IN" sz="2800" spc="15" dirty="0">
                <a:latin typeface="Berlin Sans FB" panose="020E0602020502020306" pitchFamily="34" charset="0"/>
              </a:rPr>
            </a:br>
            <a:r>
              <a:rPr lang="en-IN" sz="2800" spc="15" dirty="0">
                <a:latin typeface="Berlin Sans FB" panose="020E0602020502020306" pitchFamily="34" charset="0"/>
              </a:rPr>
              <a:t>Reg No</a:t>
            </a:r>
            <a:r>
              <a:rPr lang="en-IN" sz="2800" spc="15">
                <a:latin typeface="Berlin Sans FB" panose="020E0602020502020306" pitchFamily="34" charset="0"/>
              </a:rPr>
              <a:t>: 962821104060</a:t>
            </a:r>
            <a:br>
              <a:rPr lang="en-IN" sz="2800" spc="15" dirty="0">
                <a:latin typeface="Berlin Sans FB" panose="020E0602020502020306" pitchFamily="34" charset="0"/>
              </a:rPr>
            </a:br>
            <a:r>
              <a:rPr lang="en-IN" sz="2800" spc="15" dirty="0">
                <a:latin typeface="Berlin Sans FB" panose="020E0602020502020306" pitchFamily="34" charset="0"/>
              </a:rPr>
              <a:t>Dept: Computer Science and Engineering</a:t>
            </a:r>
            <a:endParaRPr sz="2800" spc="15" dirty="0">
              <a:latin typeface="Berlin Sans FB" panose="020E0602020502020306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4019676"/>
            <a:ext cx="18973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4F18F-1B52-AB7C-99E7-0092B2E1788E}"/>
              </a:ext>
            </a:extLst>
          </p:cNvPr>
          <p:cNvSpPr txBox="1"/>
          <p:nvPr/>
        </p:nvSpPr>
        <p:spPr>
          <a:xfrm>
            <a:off x="1600199" y="1447800"/>
            <a:ext cx="90648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result of an object detection system would depend on the specific application and the quality of the input data.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Visual Output: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system might display the original image or video frame with bounding boxes drawn around detected objects. Each bounding box would be accompanied by a class label indicating the type of object it contains (e.g., "car", "person").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Data Output: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system might generate a report containing details about each detected object. </a:t>
            </a:r>
          </a:p>
          <a:p>
            <a:r>
              <a:rPr lang="en-US" sz="2000" b="1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Surveillance systems: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 Identifying suspicious activity or tracking objects of interest.</a:t>
            </a: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Facial recognition: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 Identifying people in images or videos.</a:t>
            </a:r>
          </a:p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effectiveness of the results will depend on factors like the quality of the training data, the chosen algorithms, and the computational resources available.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AF6A9-2A20-84DC-0D6A-A27A948520BA}"/>
              </a:ext>
            </a:extLst>
          </p:cNvPr>
          <p:cNvSpPr txBox="1"/>
          <p:nvPr/>
        </p:nvSpPr>
        <p:spPr>
          <a:xfrm>
            <a:off x="1652529" y="205617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erlin Sans FB" panose="020E0602020502020306" pitchFamily="34" charset="0"/>
              </a:rPr>
              <a:t>OBJECT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-1200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F00F6-89B8-450F-7F50-3351A3A0D8BA}"/>
              </a:ext>
            </a:extLst>
          </p:cNvPr>
          <p:cNvSpPr txBox="1"/>
          <p:nvPr/>
        </p:nvSpPr>
        <p:spPr>
          <a:xfrm>
            <a:off x="2057400" y="1524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Background</a:t>
            </a:r>
          </a:p>
          <a:p>
            <a:pPr marL="342900" indent="-342900">
              <a:buAutoNum type="arabicPeriod" startAt="3"/>
            </a:pPr>
            <a:r>
              <a:rPr lang="en-US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Data Collection and Preprocessing</a:t>
            </a:r>
          </a:p>
          <a:p>
            <a:pPr marL="342900" indent="-342900">
              <a:buAutoNum type="arabicPeriod" startAt="4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Training and Evaluation</a:t>
            </a:r>
          </a:p>
          <a:p>
            <a:pPr marL="342900" indent="-342900">
              <a:buAutoNum type="arabicPeriod" startAt="4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Deployment and Integration</a:t>
            </a:r>
            <a:endParaRPr lang="en-IN" sz="2000" dirty="0">
              <a:solidFill>
                <a:srgbClr val="0D0D0D"/>
              </a:solidFill>
              <a:latin typeface="Berlin Sans FB" panose="020E0602020502020306" pitchFamily="34" charset="0"/>
            </a:endParaRPr>
          </a:p>
          <a:p>
            <a:pPr marL="342900" indent="-342900">
              <a:buAutoNum type="arabicPeriod" startAt="4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User Interface Development</a:t>
            </a:r>
          </a:p>
          <a:p>
            <a:pPr marL="342900" indent="-342900">
              <a:buAutoNum type="arabicPeriod" startAt="4"/>
            </a:pPr>
            <a:r>
              <a:rPr lang="en-IN" sz="2000" dirty="0">
                <a:solidFill>
                  <a:srgbClr val="0D0D0D"/>
                </a:solidFill>
                <a:latin typeface="Berlin Sans FB" panose="020E0602020502020306" pitchFamily="34" charset="0"/>
              </a:rPr>
              <a:t>Conclusion</a:t>
            </a:r>
            <a:endParaRPr lang="en-IN" sz="20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CF093-D2F2-C0F6-BF7C-410DDF10D09F}"/>
              </a:ext>
            </a:extLst>
          </p:cNvPr>
          <p:cNvSpPr txBox="1"/>
          <p:nvPr/>
        </p:nvSpPr>
        <p:spPr>
          <a:xfrm>
            <a:off x="1288026" y="1396563"/>
            <a:ext cx="5715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Berlin Sans FB" panose="020E0602020502020306" pitchFamily="34" charset="0"/>
              </a:rPr>
              <a:t>Given an image or video, develop a system that can identify and locate all instances of objects of specific classes.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This typically involves two key aspects: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Object Classification: 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             The system needs to correctly classify the object into a predefined category (e.g., car, person, dog).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Object Localization: 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               The system needs to draw a bounding box around each detected object, indicating its precise location within the image or video frame.</a:t>
            </a:r>
            <a:endParaRPr lang="en-IN" sz="20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901C4-E1C8-C3ED-2E80-B892993D720A}"/>
              </a:ext>
            </a:extLst>
          </p:cNvPr>
          <p:cNvSpPr txBox="1"/>
          <p:nvPr/>
        </p:nvSpPr>
        <p:spPr>
          <a:xfrm>
            <a:off x="1524000" y="1828800"/>
            <a:ext cx="7134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Object detection is a computer vision task that involves identifying and localizing objects within an image or video frame. It is a fundamental problem in computer vision with numerous applications across various domains, including surveillance, autonomous driving, medical imaging, retail, and more.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Localization:</a:t>
            </a:r>
            <a:r>
              <a:rPr lang="en-US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Object detection begins with locating objects within an image or video frame. This involves predicting the coordinates of bounding boxes that enclose the objects of interest.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Classification:</a:t>
            </a:r>
            <a:r>
              <a:rPr lang="en-US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Once objects are localized, the next step is to classify them into predefined categories or classes. Each bounding box is associated with a class label indicating the type of object it contains.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A320D-D5FB-1E3D-C74F-9D38888E95CF}"/>
              </a:ext>
            </a:extLst>
          </p:cNvPr>
          <p:cNvSpPr txBox="1"/>
          <p:nvPr/>
        </p:nvSpPr>
        <p:spPr>
          <a:xfrm>
            <a:off x="1295400" y="20193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end users of object detection systems vary depending on the specific application and industry.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Surveillance and Security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Autonomous Vehicles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Retail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Agriculture</a:t>
            </a:r>
            <a:endParaRPr lang="en-IN" dirty="0">
              <a:solidFill>
                <a:srgbClr val="0D0D0D"/>
              </a:solidFill>
              <a:latin typeface="Berlin Sans FB" panose="020E0602020502020306" pitchFamily="34" charset="0"/>
            </a:endParaRP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Environmental Monitoring</a:t>
            </a:r>
            <a:endParaRPr lang="en-IN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FCBF7-6F99-08B0-A7F3-95389E03CCBE}"/>
              </a:ext>
            </a:extLst>
          </p:cNvPr>
          <p:cNvSpPr txBox="1"/>
          <p:nvPr/>
        </p:nvSpPr>
        <p:spPr>
          <a:xfrm>
            <a:off x="3048000" y="1905000"/>
            <a:ext cx="8305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solution and its value proposition for object detection depend on the specific application and requirements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Accurate Detection: </a:t>
            </a: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solution should accurately identify and localize objects within images or video frames, enabling users to reliably detect and analyze objects of interest.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Value Proposition: Accurate object detection reduces false positives and ensures reliable identification of objects, leading to better decision-making and improved outcomes in various applications such as security, retail, and autonomous vehicles.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Real-time Processing: </a:t>
            </a: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solution should be capable of processing images or video streams in real-time, providing timely detection and response to dynamic environments.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Value Proposition: Real-time object detection enables proactive monitoring, rapid intervention, and timely decision-making, enhancing situational awareness and responsiveness in applications like surveillance, traffic management, and industrial automation.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3CC0B-F42A-5107-6EEA-6366D6586AE0}"/>
              </a:ext>
            </a:extLst>
          </p:cNvPr>
          <p:cNvSpPr txBox="1"/>
          <p:nvPr/>
        </p:nvSpPr>
        <p:spPr>
          <a:xfrm>
            <a:off x="2057400" y="1828800"/>
            <a:ext cx="7391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Accurate Detection: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Berlin Sans FB" panose="020E0602020502020306" pitchFamily="34" charset="0"/>
              </a:rPr>
              <a:t>        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Imagine a solution that can accurately identify objects even in complex and cluttered scenes with high precision, providing users with confidence in the reliability of the detections.</a:t>
            </a:r>
          </a:p>
          <a:p>
            <a:pPr algn="l"/>
            <a:r>
              <a:rPr lang="en-US" sz="2000" b="1" dirty="0">
                <a:solidFill>
                  <a:srgbClr val="0D0D0D"/>
                </a:solidFill>
                <a:latin typeface="Berlin Sans FB" panose="020E0602020502020306" pitchFamily="34" charset="0"/>
              </a:rPr>
              <a:t>2.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Real-time Processing: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Berlin Sans FB" panose="020E0602020502020306" pitchFamily="34" charset="0"/>
              </a:rPr>
              <a:t>        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Picture a system that can process video streams in real-time, instantly detecting objects as they appear, enabling immediate response and action in dynamic environments.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AutoShape 4" descr="Block Diagram of Object Detection and Tracking.">
            <a:extLst>
              <a:ext uri="{FF2B5EF4-FFF2-40B4-BE49-F238E27FC236}">
                <a16:creationId xmlns:a16="http://schemas.microsoft.com/office/drawing/2014/main" id="{70A898AA-B5FF-A4F7-E1D0-ECF318267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FFAA3C-4A0A-FE09-D101-14EE45B5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08976"/>
            <a:ext cx="7391400" cy="3239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673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Calibri</vt:lpstr>
      <vt:lpstr>Google Sans</vt:lpstr>
      <vt:lpstr>Trebuchet MS</vt:lpstr>
      <vt:lpstr>Office Theme</vt:lpstr>
      <vt:lpstr>Name: Muthumalini K Reg No: 962821104060 Dept: Computer Science and Engineering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ANUSHIYA A</dc:title>
  <dc:creator>ANUSHIYA KANI</dc:creator>
  <cp:lastModifiedBy>Nihitha Sharan J</cp:lastModifiedBy>
  <cp:revision>3</cp:revision>
  <dcterms:created xsi:type="dcterms:W3CDTF">2024-04-05T04:31:46Z</dcterms:created>
  <dcterms:modified xsi:type="dcterms:W3CDTF">2024-04-06T15:19:33Z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