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C4913-8137-4271-BA3F-4029AD04BC35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8725C030-C981-4CB9-B192-D8EBA25141E9}">
      <dgm:prSet phldrT="[Text]" custT="1"/>
      <dgm:spPr/>
      <dgm:t>
        <a:bodyPr/>
        <a:lstStyle/>
        <a:p>
          <a:r>
            <a:rPr lang="en-IN" sz="1600" dirty="0"/>
            <a:t>Query GEO database</a:t>
          </a:r>
        </a:p>
      </dgm:t>
    </dgm:pt>
    <dgm:pt modelId="{98EA2768-E36F-46F3-B64E-7532149212B7}" type="parTrans" cxnId="{CB39EEDD-9053-4E77-B068-4EB8475ECDFF}">
      <dgm:prSet/>
      <dgm:spPr/>
      <dgm:t>
        <a:bodyPr/>
        <a:lstStyle/>
        <a:p>
          <a:endParaRPr lang="en-IN"/>
        </a:p>
      </dgm:t>
    </dgm:pt>
    <dgm:pt modelId="{E7A5E3D9-8891-4AFC-ACF6-A046F326FD1F}" type="sibTrans" cxnId="{CB39EEDD-9053-4E77-B068-4EB8475ECDFF}">
      <dgm:prSet/>
      <dgm:spPr/>
      <dgm:t>
        <a:bodyPr/>
        <a:lstStyle/>
        <a:p>
          <a:endParaRPr lang="en-IN"/>
        </a:p>
      </dgm:t>
    </dgm:pt>
    <dgm:pt modelId="{484D9A0C-E83C-460F-92A4-DE505AC1D111}">
      <dgm:prSet phldrT="[Text]" custT="1"/>
      <dgm:spPr/>
      <dgm:t>
        <a:bodyPr/>
        <a:lstStyle/>
        <a:p>
          <a:r>
            <a:rPr lang="en-IN" sz="1600" dirty="0"/>
            <a:t>E-Utils can be used for querying the GEO data for T-cell activation assays and </a:t>
          </a:r>
          <a:r>
            <a:rPr lang="en-IN" sz="1600" dirty="0" err="1"/>
            <a:t>RNAseq</a:t>
          </a:r>
          <a:r>
            <a:rPr lang="en-IN" sz="1600" dirty="0"/>
            <a:t> platform</a:t>
          </a:r>
        </a:p>
      </dgm:t>
    </dgm:pt>
    <dgm:pt modelId="{D0E0B7C4-21BE-465D-812E-BBCD15A6329F}" type="parTrans" cxnId="{5C70AFAD-5AD1-446A-B1F0-A56889827378}">
      <dgm:prSet/>
      <dgm:spPr/>
      <dgm:t>
        <a:bodyPr/>
        <a:lstStyle/>
        <a:p>
          <a:endParaRPr lang="en-IN"/>
        </a:p>
      </dgm:t>
    </dgm:pt>
    <dgm:pt modelId="{E47AFDE4-82BF-4329-8048-9268047C611E}" type="sibTrans" cxnId="{5C70AFAD-5AD1-446A-B1F0-A56889827378}">
      <dgm:prSet/>
      <dgm:spPr/>
      <dgm:t>
        <a:bodyPr/>
        <a:lstStyle/>
        <a:p>
          <a:endParaRPr lang="en-IN"/>
        </a:p>
      </dgm:t>
    </dgm:pt>
    <dgm:pt modelId="{2F113750-2082-4074-81AE-EF304BD066A7}">
      <dgm:prSet phldrT="[Text]" custT="1"/>
      <dgm:spPr/>
      <dgm:t>
        <a:bodyPr/>
        <a:lstStyle/>
        <a:p>
          <a:r>
            <a:rPr lang="en-IN" sz="1600" dirty="0"/>
            <a:t>Download </a:t>
          </a:r>
        </a:p>
        <a:p>
          <a:r>
            <a:rPr lang="en-IN" sz="1600" dirty="0"/>
            <a:t>Geo data</a:t>
          </a:r>
        </a:p>
      </dgm:t>
    </dgm:pt>
    <dgm:pt modelId="{1923B54D-200D-4392-BE6F-277B9A6BAEC5}" type="parTrans" cxnId="{67B7A9F8-F46B-4A2A-B1C1-86B26F3E30EB}">
      <dgm:prSet/>
      <dgm:spPr/>
      <dgm:t>
        <a:bodyPr/>
        <a:lstStyle/>
        <a:p>
          <a:endParaRPr lang="en-IN"/>
        </a:p>
      </dgm:t>
    </dgm:pt>
    <dgm:pt modelId="{5B415638-5502-4E47-B59E-CD3AF0B0F480}" type="sibTrans" cxnId="{67B7A9F8-F46B-4A2A-B1C1-86B26F3E30EB}">
      <dgm:prSet/>
      <dgm:spPr/>
      <dgm:t>
        <a:bodyPr/>
        <a:lstStyle/>
        <a:p>
          <a:endParaRPr lang="en-IN"/>
        </a:p>
      </dgm:t>
    </dgm:pt>
    <dgm:pt modelId="{E2457DDD-7C9F-45B0-AD26-55EEA063D97B}">
      <dgm:prSet phldrT="[Text]" custT="1"/>
      <dgm:spPr/>
      <dgm:t>
        <a:bodyPr/>
        <a:lstStyle/>
        <a:p>
          <a:r>
            <a:rPr lang="en-IN" sz="1600" b="0" dirty="0" err="1"/>
            <a:t>GEOquery</a:t>
          </a:r>
          <a:r>
            <a:rPr lang="en-IN" sz="1600" b="0" dirty="0"/>
            <a:t> Bioconductor package can be used to fetch the data </a:t>
          </a:r>
        </a:p>
      </dgm:t>
    </dgm:pt>
    <dgm:pt modelId="{3330E8C8-9515-4B3E-8078-A20B4DAFD185}" type="parTrans" cxnId="{FA7378B8-4C38-4F48-99FD-53C1C6F27EC9}">
      <dgm:prSet/>
      <dgm:spPr/>
      <dgm:t>
        <a:bodyPr/>
        <a:lstStyle/>
        <a:p>
          <a:endParaRPr lang="en-IN"/>
        </a:p>
      </dgm:t>
    </dgm:pt>
    <dgm:pt modelId="{438905EE-3D4D-41D8-A62D-D0319CA23DF4}" type="sibTrans" cxnId="{FA7378B8-4C38-4F48-99FD-53C1C6F27EC9}">
      <dgm:prSet/>
      <dgm:spPr/>
      <dgm:t>
        <a:bodyPr/>
        <a:lstStyle/>
        <a:p>
          <a:endParaRPr lang="en-IN"/>
        </a:p>
      </dgm:t>
    </dgm:pt>
    <dgm:pt modelId="{68F5133E-5E9D-405A-B3BB-9D2E1ED536F2}">
      <dgm:prSet phldrT="[Text]" custT="1"/>
      <dgm:spPr/>
      <dgm:t>
        <a:bodyPr/>
        <a:lstStyle/>
        <a:p>
          <a:r>
            <a:rPr lang="en-IN" sz="1600" dirty="0"/>
            <a:t>Differentially expressed genes</a:t>
          </a:r>
        </a:p>
      </dgm:t>
    </dgm:pt>
    <dgm:pt modelId="{2717BE20-8C4D-4C70-92D1-11C9E38AAE6F}" type="parTrans" cxnId="{166BCE33-233B-4C0A-B82B-43C2CCC509F0}">
      <dgm:prSet/>
      <dgm:spPr/>
      <dgm:t>
        <a:bodyPr/>
        <a:lstStyle/>
        <a:p>
          <a:endParaRPr lang="en-IN"/>
        </a:p>
      </dgm:t>
    </dgm:pt>
    <dgm:pt modelId="{6391DB28-8EBE-4057-9277-CF148293A054}" type="sibTrans" cxnId="{166BCE33-233B-4C0A-B82B-43C2CCC509F0}">
      <dgm:prSet/>
      <dgm:spPr/>
      <dgm:t>
        <a:bodyPr/>
        <a:lstStyle/>
        <a:p>
          <a:endParaRPr lang="en-IN"/>
        </a:p>
      </dgm:t>
    </dgm:pt>
    <dgm:pt modelId="{D1B79EFF-1065-46A6-925F-BF5AD3203EBC}">
      <dgm:prSet phldrT="[Text]" custT="1"/>
      <dgm:spPr/>
      <dgm:t>
        <a:bodyPr/>
        <a:lstStyle/>
        <a:p>
          <a:r>
            <a:rPr lang="en-IN" sz="1600" dirty="0"/>
            <a:t>Compare the top 100 differentially expressed genes </a:t>
          </a:r>
        </a:p>
      </dgm:t>
    </dgm:pt>
    <dgm:pt modelId="{E876D921-990B-47B1-BCF6-A325471B7F87}" type="parTrans" cxnId="{84D40397-79E2-4D21-9E99-55D33505222F}">
      <dgm:prSet/>
      <dgm:spPr/>
      <dgm:t>
        <a:bodyPr/>
        <a:lstStyle/>
        <a:p>
          <a:endParaRPr lang="en-IN"/>
        </a:p>
      </dgm:t>
    </dgm:pt>
    <dgm:pt modelId="{86E9BBBF-44B3-4BDC-8692-83BA02270B61}" type="sibTrans" cxnId="{84D40397-79E2-4D21-9E99-55D33505222F}">
      <dgm:prSet/>
      <dgm:spPr/>
      <dgm:t>
        <a:bodyPr/>
        <a:lstStyle/>
        <a:p>
          <a:endParaRPr lang="en-IN"/>
        </a:p>
      </dgm:t>
    </dgm:pt>
    <dgm:pt modelId="{CF7A75FD-E7DA-4747-AD2C-CEF54E273462}">
      <dgm:prSet/>
      <dgm:spPr/>
      <dgm:t>
        <a:bodyPr/>
        <a:lstStyle/>
        <a:p>
          <a:r>
            <a:rPr lang="en-IN" dirty="0"/>
            <a:t>Pathways</a:t>
          </a:r>
        </a:p>
      </dgm:t>
    </dgm:pt>
    <dgm:pt modelId="{5DCF55AA-CD16-4E9C-A136-AF80712CD499}" type="parTrans" cxnId="{A57C7658-0F87-4321-8CB4-24FAAFA05FF4}">
      <dgm:prSet/>
      <dgm:spPr/>
      <dgm:t>
        <a:bodyPr/>
        <a:lstStyle/>
        <a:p>
          <a:endParaRPr lang="en-IN"/>
        </a:p>
      </dgm:t>
    </dgm:pt>
    <dgm:pt modelId="{5422C195-4CC6-4A4F-837E-31F2C24AE0EC}" type="sibTrans" cxnId="{A57C7658-0F87-4321-8CB4-24FAAFA05FF4}">
      <dgm:prSet/>
      <dgm:spPr/>
      <dgm:t>
        <a:bodyPr/>
        <a:lstStyle/>
        <a:p>
          <a:endParaRPr lang="en-IN"/>
        </a:p>
      </dgm:t>
    </dgm:pt>
    <dgm:pt modelId="{F6EE7694-059F-42F7-BC44-674154063E04}">
      <dgm:prSet/>
      <dgm:spPr/>
      <dgm:t>
        <a:bodyPr/>
        <a:lstStyle/>
        <a:p>
          <a:r>
            <a:rPr lang="en-IN" dirty="0"/>
            <a:t>Compare upregulated and downregulated pathways</a:t>
          </a:r>
        </a:p>
      </dgm:t>
    </dgm:pt>
    <dgm:pt modelId="{6596FB31-19C1-4EF4-9B73-4E7D89F63D0B}" type="parTrans" cxnId="{76A5926C-976E-4ECF-8DB6-791697CD9EDE}">
      <dgm:prSet/>
      <dgm:spPr/>
      <dgm:t>
        <a:bodyPr/>
        <a:lstStyle/>
        <a:p>
          <a:endParaRPr lang="en-IN"/>
        </a:p>
      </dgm:t>
    </dgm:pt>
    <dgm:pt modelId="{73CBF777-3B5C-47FB-BCBD-6CAFC647A27F}" type="sibTrans" cxnId="{76A5926C-976E-4ECF-8DB6-791697CD9EDE}">
      <dgm:prSet/>
      <dgm:spPr/>
      <dgm:t>
        <a:bodyPr/>
        <a:lstStyle/>
        <a:p>
          <a:endParaRPr lang="en-IN"/>
        </a:p>
      </dgm:t>
    </dgm:pt>
    <dgm:pt modelId="{7A93434B-CA3B-42EC-ABC6-FC5B3EB72F35}" type="pres">
      <dgm:prSet presAssocID="{DD8C4913-8137-4271-BA3F-4029AD04BC35}" presName="rootnode" presStyleCnt="0">
        <dgm:presLayoutVars>
          <dgm:chMax/>
          <dgm:chPref/>
          <dgm:dir/>
          <dgm:animLvl val="lvl"/>
        </dgm:presLayoutVars>
      </dgm:prSet>
      <dgm:spPr/>
    </dgm:pt>
    <dgm:pt modelId="{0305FB0D-3F22-4A38-83D3-C59717D605E6}" type="pres">
      <dgm:prSet presAssocID="{8725C030-C981-4CB9-B192-D8EBA25141E9}" presName="composite" presStyleCnt="0"/>
      <dgm:spPr/>
    </dgm:pt>
    <dgm:pt modelId="{A409CD87-3B2E-4B88-8854-BB3491545C66}" type="pres">
      <dgm:prSet presAssocID="{8725C030-C981-4CB9-B192-D8EBA25141E9}" presName="bentUpArrow1" presStyleLbl="alignImgPlace1" presStyleIdx="0" presStyleCnt="3"/>
      <dgm:spPr/>
    </dgm:pt>
    <dgm:pt modelId="{B6C1C300-B306-4192-9C20-207ABCC2808D}" type="pres">
      <dgm:prSet presAssocID="{8725C030-C981-4CB9-B192-D8EBA25141E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D27BEC0-3E6C-4834-AD20-AC0D94E01C3A}" type="pres">
      <dgm:prSet presAssocID="{8725C030-C981-4CB9-B192-D8EBA25141E9}" presName="ChildText" presStyleLbl="revTx" presStyleIdx="0" presStyleCnt="4" custScaleX="870563" custLinFactX="192338" custLinFactNeighborX="200000" custLinFactNeighborY="-2634">
        <dgm:presLayoutVars>
          <dgm:chMax val="0"/>
          <dgm:chPref val="0"/>
          <dgm:bulletEnabled val="1"/>
        </dgm:presLayoutVars>
      </dgm:prSet>
      <dgm:spPr/>
    </dgm:pt>
    <dgm:pt modelId="{97130690-2BB2-44C5-BD26-7B4BB0266371}" type="pres">
      <dgm:prSet presAssocID="{E7A5E3D9-8891-4AFC-ACF6-A046F326FD1F}" presName="sibTrans" presStyleCnt="0"/>
      <dgm:spPr/>
    </dgm:pt>
    <dgm:pt modelId="{25AAD3A5-54CC-4F2D-8DFF-6BF4A4C32989}" type="pres">
      <dgm:prSet presAssocID="{2F113750-2082-4074-81AE-EF304BD066A7}" presName="composite" presStyleCnt="0"/>
      <dgm:spPr/>
    </dgm:pt>
    <dgm:pt modelId="{EE71899E-BF13-4E10-8449-A947243E3EDB}" type="pres">
      <dgm:prSet presAssocID="{2F113750-2082-4074-81AE-EF304BD066A7}" presName="bentUpArrow1" presStyleLbl="alignImgPlace1" presStyleIdx="1" presStyleCnt="3" custLinFactX="-96119" custLinFactNeighborX="-100000" custLinFactNeighborY="9028"/>
      <dgm:spPr/>
    </dgm:pt>
    <dgm:pt modelId="{4895111B-4F7E-4526-A0DA-F3662A03E36A}" type="pres">
      <dgm:prSet presAssocID="{2F113750-2082-4074-81AE-EF304BD066A7}" presName="ParentText" presStyleLbl="node1" presStyleIdx="1" presStyleCnt="4" custScaleX="114985" custLinFactX="-41823" custLinFactNeighborX="-100000" custLinFactNeighborY="-4902">
        <dgm:presLayoutVars>
          <dgm:chMax val="1"/>
          <dgm:chPref val="1"/>
          <dgm:bulletEnabled val="1"/>
        </dgm:presLayoutVars>
      </dgm:prSet>
      <dgm:spPr/>
    </dgm:pt>
    <dgm:pt modelId="{F3B78672-0BF7-4BC9-B6D3-5787FF40CDF7}" type="pres">
      <dgm:prSet presAssocID="{2F113750-2082-4074-81AE-EF304BD066A7}" presName="ChildText" presStyleLbl="revTx" presStyleIdx="1" presStyleCnt="4" custScaleX="648295" custLinFactX="958" custLinFactNeighborX="100000" custLinFactNeighborY="-4981">
        <dgm:presLayoutVars>
          <dgm:chMax val="0"/>
          <dgm:chPref val="0"/>
          <dgm:bulletEnabled val="1"/>
        </dgm:presLayoutVars>
      </dgm:prSet>
      <dgm:spPr/>
    </dgm:pt>
    <dgm:pt modelId="{2A6BF3B6-BFA7-47D4-A897-84312B9545DA}" type="pres">
      <dgm:prSet presAssocID="{5B415638-5502-4E47-B59E-CD3AF0B0F480}" presName="sibTrans" presStyleCnt="0"/>
      <dgm:spPr/>
    </dgm:pt>
    <dgm:pt modelId="{9CCFED56-F143-4D42-9292-F1A3D492A8F1}" type="pres">
      <dgm:prSet presAssocID="{68F5133E-5E9D-405A-B3BB-9D2E1ED536F2}" presName="composite" presStyleCnt="0"/>
      <dgm:spPr/>
    </dgm:pt>
    <dgm:pt modelId="{C7ADC385-7A09-4357-AE1A-0B038254A186}" type="pres">
      <dgm:prSet presAssocID="{68F5133E-5E9D-405A-B3BB-9D2E1ED536F2}" presName="bentUpArrow1" presStyleLbl="alignImgPlace1" presStyleIdx="2" presStyleCnt="3" custLinFactX="-200000" custLinFactNeighborX="-252689" custLinFactNeighborY="-6572"/>
      <dgm:spPr/>
    </dgm:pt>
    <dgm:pt modelId="{7AE78E44-D6FF-43F1-A134-0D5660857690}" type="pres">
      <dgm:prSet presAssocID="{68F5133E-5E9D-405A-B3BB-9D2E1ED536F2}" presName="ParentText" presStyleLbl="node1" presStyleIdx="2" presStyleCnt="4" custScaleX="153434" custLinFactX="-145423" custLinFactNeighborX="-200000" custLinFactNeighborY="-10531">
        <dgm:presLayoutVars>
          <dgm:chMax val="1"/>
          <dgm:chPref val="1"/>
          <dgm:bulletEnabled val="1"/>
        </dgm:presLayoutVars>
      </dgm:prSet>
      <dgm:spPr/>
    </dgm:pt>
    <dgm:pt modelId="{388767B3-A6C5-406A-B031-B7D3A8283709}" type="pres">
      <dgm:prSet presAssocID="{68F5133E-5E9D-405A-B3BB-9D2E1ED536F2}" presName="ChildText" presStyleLbl="revTx" presStyleIdx="2" presStyleCnt="4" custScaleX="698340" custLinFactX="-39359" custLinFactNeighborX="-100000" custLinFactNeighborY="-7442">
        <dgm:presLayoutVars>
          <dgm:chMax val="0"/>
          <dgm:chPref val="0"/>
          <dgm:bulletEnabled val="1"/>
        </dgm:presLayoutVars>
      </dgm:prSet>
      <dgm:spPr/>
    </dgm:pt>
    <dgm:pt modelId="{91E2DC90-F75E-4BA1-83AC-A535D8E0F22F}" type="pres">
      <dgm:prSet presAssocID="{6391DB28-8EBE-4057-9277-CF148293A054}" presName="sibTrans" presStyleCnt="0"/>
      <dgm:spPr/>
    </dgm:pt>
    <dgm:pt modelId="{CEE6B018-FED1-48D0-B48A-C2CCCB9CB338}" type="pres">
      <dgm:prSet presAssocID="{CF7A75FD-E7DA-4747-AD2C-CEF54E273462}" presName="composite" presStyleCnt="0"/>
      <dgm:spPr/>
    </dgm:pt>
    <dgm:pt modelId="{816BD95E-6571-400E-94B8-795C24D60A44}" type="pres">
      <dgm:prSet presAssocID="{CF7A75FD-E7DA-4747-AD2C-CEF54E273462}" presName="ParentText" presStyleLbl="node1" presStyleIdx="3" presStyleCnt="4" custLinFactX="-200000" custLinFactNeighborX="-210277" custLinFactNeighborY="-19689">
        <dgm:presLayoutVars>
          <dgm:chMax val="1"/>
          <dgm:chPref val="1"/>
          <dgm:bulletEnabled val="1"/>
        </dgm:presLayoutVars>
      </dgm:prSet>
      <dgm:spPr/>
    </dgm:pt>
    <dgm:pt modelId="{840D0A30-D331-477E-88C9-1DDCBB8E6F8C}" type="pres">
      <dgm:prSet presAssocID="{CF7A75FD-E7DA-4747-AD2C-CEF54E273462}" presName="FinalChildText" presStyleLbl="revTx" presStyleIdx="3" presStyleCnt="4" custScaleX="337571" custLinFactX="-200000" custLinFactNeighborX="-227366" custLinFactNeighborY="-30612">
        <dgm:presLayoutVars>
          <dgm:chMax val="0"/>
          <dgm:chPref val="0"/>
          <dgm:bulletEnabled val="1"/>
        </dgm:presLayoutVars>
      </dgm:prSet>
      <dgm:spPr/>
    </dgm:pt>
  </dgm:ptLst>
  <dgm:cxnLst>
    <dgm:cxn modelId="{2FA0E50B-FD0B-45C2-A1FB-1EA3C4B61595}" type="presOf" srcId="{D1B79EFF-1065-46A6-925F-BF5AD3203EBC}" destId="{388767B3-A6C5-406A-B031-B7D3A8283709}" srcOrd="0" destOrd="0" presId="urn:microsoft.com/office/officeart/2005/8/layout/StepDownProcess"/>
    <dgm:cxn modelId="{126F4B30-E0FE-4576-8E67-587DB3E8DB1B}" type="presOf" srcId="{DD8C4913-8137-4271-BA3F-4029AD04BC35}" destId="{7A93434B-CA3B-42EC-ABC6-FC5B3EB72F35}" srcOrd="0" destOrd="0" presId="urn:microsoft.com/office/officeart/2005/8/layout/StepDownProcess"/>
    <dgm:cxn modelId="{166BCE33-233B-4C0A-B82B-43C2CCC509F0}" srcId="{DD8C4913-8137-4271-BA3F-4029AD04BC35}" destId="{68F5133E-5E9D-405A-B3BB-9D2E1ED536F2}" srcOrd="2" destOrd="0" parTransId="{2717BE20-8C4D-4C70-92D1-11C9E38AAE6F}" sibTransId="{6391DB28-8EBE-4057-9277-CF148293A054}"/>
    <dgm:cxn modelId="{A87D7737-1E95-4379-BEE5-272D5C0C1E72}" type="presOf" srcId="{E2457DDD-7C9F-45B0-AD26-55EEA063D97B}" destId="{F3B78672-0BF7-4BC9-B6D3-5787FF40CDF7}" srcOrd="0" destOrd="0" presId="urn:microsoft.com/office/officeart/2005/8/layout/StepDownProcess"/>
    <dgm:cxn modelId="{B594493C-8743-4D71-BBA5-81D68F967782}" type="presOf" srcId="{CF7A75FD-E7DA-4747-AD2C-CEF54E273462}" destId="{816BD95E-6571-400E-94B8-795C24D60A44}" srcOrd="0" destOrd="0" presId="urn:microsoft.com/office/officeart/2005/8/layout/StepDownProcess"/>
    <dgm:cxn modelId="{760D435E-3014-4C3B-B86C-900F451153A4}" type="presOf" srcId="{F6EE7694-059F-42F7-BC44-674154063E04}" destId="{840D0A30-D331-477E-88C9-1DDCBB8E6F8C}" srcOrd="0" destOrd="0" presId="urn:microsoft.com/office/officeart/2005/8/layout/StepDownProcess"/>
    <dgm:cxn modelId="{76048643-6B75-4806-9B5C-E2F9441D0F42}" type="presOf" srcId="{2F113750-2082-4074-81AE-EF304BD066A7}" destId="{4895111B-4F7E-4526-A0DA-F3662A03E36A}" srcOrd="0" destOrd="0" presId="urn:microsoft.com/office/officeart/2005/8/layout/StepDownProcess"/>
    <dgm:cxn modelId="{6067BC67-9331-43F8-869A-14618B6AB922}" type="presOf" srcId="{68F5133E-5E9D-405A-B3BB-9D2E1ED536F2}" destId="{7AE78E44-D6FF-43F1-A134-0D5660857690}" srcOrd="0" destOrd="0" presId="urn:microsoft.com/office/officeart/2005/8/layout/StepDownProcess"/>
    <dgm:cxn modelId="{76A5926C-976E-4ECF-8DB6-791697CD9EDE}" srcId="{CF7A75FD-E7DA-4747-AD2C-CEF54E273462}" destId="{F6EE7694-059F-42F7-BC44-674154063E04}" srcOrd="0" destOrd="0" parTransId="{6596FB31-19C1-4EF4-9B73-4E7D89F63D0B}" sibTransId="{73CBF777-3B5C-47FB-BCBD-6CAFC647A27F}"/>
    <dgm:cxn modelId="{A57C7658-0F87-4321-8CB4-24FAAFA05FF4}" srcId="{DD8C4913-8137-4271-BA3F-4029AD04BC35}" destId="{CF7A75FD-E7DA-4747-AD2C-CEF54E273462}" srcOrd="3" destOrd="0" parTransId="{5DCF55AA-CD16-4E9C-A136-AF80712CD499}" sibTransId="{5422C195-4CC6-4A4F-837E-31F2C24AE0EC}"/>
    <dgm:cxn modelId="{84D40397-79E2-4D21-9E99-55D33505222F}" srcId="{68F5133E-5E9D-405A-B3BB-9D2E1ED536F2}" destId="{D1B79EFF-1065-46A6-925F-BF5AD3203EBC}" srcOrd="0" destOrd="0" parTransId="{E876D921-990B-47B1-BCF6-A325471B7F87}" sibTransId="{86E9BBBF-44B3-4BDC-8692-83BA02270B61}"/>
    <dgm:cxn modelId="{82F65BA3-0982-43D3-8879-9B0EA47826A6}" type="presOf" srcId="{484D9A0C-E83C-460F-92A4-DE505AC1D111}" destId="{8D27BEC0-3E6C-4834-AD20-AC0D94E01C3A}" srcOrd="0" destOrd="0" presId="urn:microsoft.com/office/officeart/2005/8/layout/StepDownProcess"/>
    <dgm:cxn modelId="{5C70AFAD-5AD1-446A-B1F0-A56889827378}" srcId="{8725C030-C981-4CB9-B192-D8EBA25141E9}" destId="{484D9A0C-E83C-460F-92A4-DE505AC1D111}" srcOrd="0" destOrd="0" parTransId="{D0E0B7C4-21BE-465D-812E-BBCD15A6329F}" sibTransId="{E47AFDE4-82BF-4329-8048-9268047C611E}"/>
    <dgm:cxn modelId="{FA7378B8-4C38-4F48-99FD-53C1C6F27EC9}" srcId="{2F113750-2082-4074-81AE-EF304BD066A7}" destId="{E2457DDD-7C9F-45B0-AD26-55EEA063D97B}" srcOrd="0" destOrd="0" parTransId="{3330E8C8-9515-4B3E-8078-A20B4DAFD185}" sibTransId="{438905EE-3D4D-41D8-A62D-D0319CA23DF4}"/>
    <dgm:cxn modelId="{CB39EEDD-9053-4E77-B068-4EB8475ECDFF}" srcId="{DD8C4913-8137-4271-BA3F-4029AD04BC35}" destId="{8725C030-C981-4CB9-B192-D8EBA25141E9}" srcOrd="0" destOrd="0" parTransId="{98EA2768-E36F-46F3-B64E-7532149212B7}" sibTransId="{E7A5E3D9-8891-4AFC-ACF6-A046F326FD1F}"/>
    <dgm:cxn modelId="{ADD272E3-374A-4765-B02F-2BA66FBB4107}" type="presOf" srcId="{8725C030-C981-4CB9-B192-D8EBA25141E9}" destId="{B6C1C300-B306-4192-9C20-207ABCC2808D}" srcOrd="0" destOrd="0" presId="urn:microsoft.com/office/officeart/2005/8/layout/StepDownProcess"/>
    <dgm:cxn modelId="{67B7A9F8-F46B-4A2A-B1C1-86B26F3E30EB}" srcId="{DD8C4913-8137-4271-BA3F-4029AD04BC35}" destId="{2F113750-2082-4074-81AE-EF304BD066A7}" srcOrd="1" destOrd="0" parTransId="{1923B54D-200D-4392-BE6F-277B9A6BAEC5}" sibTransId="{5B415638-5502-4E47-B59E-CD3AF0B0F480}"/>
    <dgm:cxn modelId="{C6A5FF70-4897-46DB-89E2-ECDFA8A7EEB3}" type="presParOf" srcId="{7A93434B-CA3B-42EC-ABC6-FC5B3EB72F35}" destId="{0305FB0D-3F22-4A38-83D3-C59717D605E6}" srcOrd="0" destOrd="0" presId="urn:microsoft.com/office/officeart/2005/8/layout/StepDownProcess"/>
    <dgm:cxn modelId="{88AB5A5C-AB23-44D8-A638-DCF6449AF67D}" type="presParOf" srcId="{0305FB0D-3F22-4A38-83D3-C59717D605E6}" destId="{A409CD87-3B2E-4B88-8854-BB3491545C66}" srcOrd="0" destOrd="0" presId="urn:microsoft.com/office/officeart/2005/8/layout/StepDownProcess"/>
    <dgm:cxn modelId="{9333B33F-1219-4614-A3CA-E67318D89F79}" type="presParOf" srcId="{0305FB0D-3F22-4A38-83D3-C59717D605E6}" destId="{B6C1C300-B306-4192-9C20-207ABCC2808D}" srcOrd="1" destOrd="0" presId="urn:microsoft.com/office/officeart/2005/8/layout/StepDownProcess"/>
    <dgm:cxn modelId="{E17DB791-E73E-44EB-A2B4-29D7DC7976A1}" type="presParOf" srcId="{0305FB0D-3F22-4A38-83D3-C59717D605E6}" destId="{8D27BEC0-3E6C-4834-AD20-AC0D94E01C3A}" srcOrd="2" destOrd="0" presId="urn:microsoft.com/office/officeart/2005/8/layout/StepDownProcess"/>
    <dgm:cxn modelId="{E5E253E5-FEB8-451B-ACD6-542A701BBF1B}" type="presParOf" srcId="{7A93434B-CA3B-42EC-ABC6-FC5B3EB72F35}" destId="{97130690-2BB2-44C5-BD26-7B4BB0266371}" srcOrd="1" destOrd="0" presId="urn:microsoft.com/office/officeart/2005/8/layout/StepDownProcess"/>
    <dgm:cxn modelId="{F03F187A-091C-4966-8B69-4AA8F0081DE5}" type="presParOf" srcId="{7A93434B-CA3B-42EC-ABC6-FC5B3EB72F35}" destId="{25AAD3A5-54CC-4F2D-8DFF-6BF4A4C32989}" srcOrd="2" destOrd="0" presId="urn:microsoft.com/office/officeart/2005/8/layout/StepDownProcess"/>
    <dgm:cxn modelId="{6F3E85EB-503A-46DD-A0E0-043857F560C6}" type="presParOf" srcId="{25AAD3A5-54CC-4F2D-8DFF-6BF4A4C32989}" destId="{EE71899E-BF13-4E10-8449-A947243E3EDB}" srcOrd="0" destOrd="0" presId="urn:microsoft.com/office/officeart/2005/8/layout/StepDownProcess"/>
    <dgm:cxn modelId="{3C03212A-0FD9-4A35-87CC-F1DEAF0C6385}" type="presParOf" srcId="{25AAD3A5-54CC-4F2D-8DFF-6BF4A4C32989}" destId="{4895111B-4F7E-4526-A0DA-F3662A03E36A}" srcOrd="1" destOrd="0" presId="urn:microsoft.com/office/officeart/2005/8/layout/StepDownProcess"/>
    <dgm:cxn modelId="{973AA26B-2836-4A2C-82CE-70E030446311}" type="presParOf" srcId="{25AAD3A5-54CC-4F2D-8DFF-6BF4A4C32989}" destId="{F3B78672-0BF7-4BC9-B6D3-5787FF40CDF7}" srcOrd="2" destOrd="0" presId="urn:microsoft.com/office/officeart/2005/8/layout/StepDownProcess"/>
    <dgm:cxn modelId="{D575A140-F263-457A-A1F3-511654D75BEA}" type="presParOf" srcId="{7A93434B-CA3B-42EC-ABC6-FC5B3EB72F35}" destId="{2A6BF3B6-BFA7-47D4-A897-84312B9545DA}" srcOrd="3" destOrd="0" presId="urn:microsoft.com/office/officeart/2005/8/layout/StepDownProcess"/>
    <dgm:cxn modelId="{390C6F25-D060-4D67-ABDD-C8DC8A11322F}" type="presParOf" srcId="{7A93434B-CA3B-42EC-ABC6-FC5B3EB72F35}" destId="{9CCFED56-F143-4D42-9292-F1A3D492A8F1}" srcOrd="4" destOrd="0" presId="urn:microsoft.com/office/officeart/2005/8/layout/StepDownProcess"/>
    <dgm:cxn modelId="{7FE144A3-001F-4F48-BC55-F52C6AE8E778}" type="presParOf" srcId="{9CCFED56-F143-4D42-9292-F1A3D492A8F1}" destId="{C7ADC385-7A09-4357-AE1A-0B038254A186}" srcOrd="0" destOrd="0" presId="urn:microsoft.com/office/officeart/2005/8/layout/StepDownProcess"/>
    <dgm:cxn modelId="{1C1FB485-1AD7-45E5-8F3A-8B711751A267}" type="presParOf" srcId="{9CCFED56-F143-4D42-9292-F1A3D492A8F1}" destId="{7AE78E44-D6FF-43F1-A134-0D5660857690}" srcOrd="1" destOrd="0" presId="urn:microsoft.com/office/officeart/2005/8/layout/StepDownProcess"/>
    <dgm:cxn modelId="{808569D5-8EF3-4EB8-A828-050C53D3099C}" type="presParOf" srcId="{9CCFED56-F143-4D42-9292-F1A3D492A8F1}" destId="{388767B3-A6C5-406A-B031-B7D3A8283709}" srcOrd="2" destOrd="0" presId="urn:microsoft.com/office/officeart/2005/8/layout/StepDownProcess"/>
    <dgm:cxn modelId="{BACA9E93-E55D-4C1F-B370-A30B01AEFE80}" type="presParOf" srcId="{7A93434B-CA3B-42EC-ABC6-FC5B3EB72F35}" destId="{91E2DC90-F75E-4BA1-83AC-A535D8E0F22F}" srcOrd="5" destOrd="0" presId="urn:microsoft.com/office/officeart/2005/8/layout/StepDownProcess"/>
    <dgm:cxn modelId="{5D41C7A9-2142-4B50-A70B-E2A4D120DF7D}" type="presParOf" srcId="{7A93434B-CA3B-42EC-ABC6-FC5B3EB72F35}" destId="{CEE6B018-FED1-48D0-B48A-C2CCCB9CB338}" srcOrd="6" destOrd="0" presId="urn:microsoft.com/office/officeart/2005/8/layout/StepDownProcess"/>
    <dgm:cxn modelId="{78C22FB2-8932-4B32-8216-A6A136EAAFC7}" type="presParOf" srcId="{CEE6B018-FED1-48D0-B48A-C2CCCB9CB338}" destId="{816BD95E-6571-400E-94B8-795C24D60A44}" srcOrd="0" destOrd="0" presId="urn:microsoft.com/office/officeart/2005/8/layout/StepDownProcess"/>
    <dgm:cxn modelId="{C1DE4F33-86CC-4D66-B5C9-65F001D4BD2D}" type="presParOf" srcId="{CEE6B018-FED1-48D0-B48A-C2CCCB9CB338}" destId="{840D0A30-D331-477E-88C9-1DDCBB8E6F8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9CD87-3B2E-4B88-8854-BB3491545C66}">
      <dsp:nvSpPr>
        <dsp:cNvPr id="0" name=""/>
        <dsp:cNvSpPr/>
      </dsp:nvSpPr>
      <dsp:spPr>
        <a:xfrm rot="5400000">
          <a:off x="2396535" y="1634268"/>
          <a:ext cx="726187" cy="826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1C300-B306-4192-9C20-207ABCC2808D}">
      <dsp:nvSpPr>
        <dsp:cNvPr id="0" name=""/>
        <dsp:cNvSpPr/>
      </dsp:nvSpPr>
      <dsp:spPr>
        <a:xfrm>
          <a:off x="2204140" y="829274"/>
          <a:ext cx="1222472" cy="85569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Query GEO database</a:t>
          </a:r>
        </a:p>
      </dsp:txBody>
      <dsp:txXfrm>
        <a:off x="2245919" y="871053"/>
        <a:ext cx="1138914" cy="772133"/>
      </dsp:txXfrm>
    </dsp:sp>
    <dsp:sp modelId="{8D27BEC0-3E6C-4834-AD20-AC0D94E01C3A}">
      <dsp:nvSpPr>
        <dsp:cNvPr id="0" name=""/>
        <dsp:cNvSpPr/>
      </dsp:nvSpPr>
      <dsp:spPr>
        <a:xfrm>
          <a:off x="3489352" y="892667"/>
          <a:ext cx="7740263" cy="69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E-Utils can be used for querying the GEO data for T-cell activation assays and </a:t>
          </a:r>
          <a:r>
            <a:rPr lang="en-IN" sz="1600" kern="1200" dirty="0" err="1"/>
            <a:t>RNAseq</a:t>
          </a:r>
          <a:r>
            <a:rPr lang="en-IN" sz="1600" kern="1200" dirty="0"/>
            <a:t> platform</a:t>
          </a:r>
        </a:p>
      </dsp:txBody>
      <dsp:txXfrm>
        <a:off x="3489352" y="892667"/>
        <a:ext cx="7740263" cy="691607"/>
      </dsp:txXfrm>
    </dsp:sp>
    <dsp:sp modelId="{EE71899E-BF13-4E10-8449-A947243E3EDB}">
      <dsp:nvSpPr>
        <dsp:cNvPr id="0" name=""/>
        <dsp:cNvSpPr/>
      </dsp:nvSpPr>
      <dsp:spPr>
        <a:xfrm rot="5400000">
          <a:off x="3502366" y="2661051"/>
          <a:ext cx="726187" cy="826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10486695"/>
            <a:satOff val="6487"/>
            <a:lumOff val="57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5111B-4F7E-4526-A0DA-F3662A03E36A}">
      <dsp:nvSpPr>
        <dsp:cNvPr id="0" name=""/>
        <dsp:cNvSpPr/>
      </dsp:nvSpPr>
      <dsp:spPr>
        <a:xfrm>
          <a:off x="3106021" y="1748552"/>
          <a:ext cx="1405660" cy="855691"/>
        </a:xfrm>
        <a:prstGeom prst="roundRect">
          <a:avLst>
            <a:gd name="adj" fmla="val 16670"/>
          </a:avLst>
        </a:prstGeom>
        <a:solidFill>
          <a:schemeClr val="accent2">
            <a:hueOff val="-6701020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Download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Geo data</a:t>
          </a:r>
        </a:p>
      </dsp:txBody>
      <dsp:txXfrm>
        <a:off x="3147800" y="1790331"/>
        <a:ext cx="1322102" cy="772133"/>
      </dsp:txXfrm>
    </dsp:sp>
    <dsp:sp modelId="{F3B78672-0BF7-4BC9-B6D3-5787FF40CDF7}">
      <dsp:nvSpPr>
        <dsp:cNvPr id="0" name=""/>
        <dsp:cNvSpPr/>
      </dsp:nvSpPr>
      <dsp:spPr>
        <a:xfrm>
          <a:off x="4613990" y="1837658"/>
          <a:ext cx="5764056" cy="69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kern="1200" dirty="0" err="1"/>
            <a:t>GEOquery</a:t>
          </a:r>
          <a:r>
            <a:rPr lang="en-IN" sz="1600" b="0" kern="1200" dirty="0"/>
            <a:t> Bioconductor package can be used to fetch the data </a:t>
          </a:r>
        </a:p>
      </dsp:txBody>
      <dsp:txXfrm>
        <a:off x="4613990" y="1837658"/>
        <a:ext cx="5764056" cy="691607"/>
      </dsp:txXfrm>
    </dsp:sp>
    <dsp:sp modelId="{C7ADC385-7A09-4357-AE1A-0B038254A186}">
      <dsp:nvSpPr>
        <dsp:cNvPr id="0" name=""/>
        <dsp:cNvSpPr/>
      </dsp:nvSpPr>
      <dsp:spPr>
        <a:xfrm rot="5400000">
          <a:off x="5319005" y="3508990"/>
          <a:ext cx="726187" cy="826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20973389"/>
            <a:satOff val="12974"/>
            <a:lumOff val="11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78E44-D6FF-43F1-A134-0D5660857690}">
      <dsp:nvSpPr>
        <dsp:cNvPr id="0" name=""/>
        <dsp:cNvSpPr/>
      </dsp:nvSpPr>
      <dsp:spPr>
        <a:xfrm>
          <a:off x="4319857" y="2661608"/>
          <a:ext cx="1875688" cy="855691"/>
        </a:xfrm>
        <a:prstGeom prst="roundRect">
          <a:avLst>
            <a:gd name="adj" fmla="val 16670"/>
          </a:avLst>
        </a:prstGeom>
        <a:solidFill>
          <a:schemeClr val="accent2">
            <a:hueOff val="-13402040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Differentially expressed genes</a:t>
          </a:r>
        </a:p>
      </dsp:txBody>
      <dsp:txXfrm>
        <a:off x="4361636" y="2703387"/>
        <a:ext cx="1792130" cy="772133"/>
      </dsp:txXfrm>
    </dsp:sp>
    <dsp:sp modelId="{388767B3-A6C5-406A-B031-B7D3A8283709}">
      <dsp:nvSpPr>
        <dsp:cNvPr id="0" name=""/>
        <dsp:cNvSpPr/>
      </dsp:nvSpPr>
      <dsp:spPr>
        <a:xfrm>
          <a:off x="6192634" y="2781861"/>
          <a:ext cx="6209011" cy="69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Compare the top 100 differentially expressed genes </a:t>
          </a:r>
        </a:p>
      </dsp:txBody>
      <dsp:txXfrm>
        <a:off x="6192634" y="2781861"/>
        <a:ext cx="6209011" cy="691607"/>
      </dsp:txXfrm>
    </dsp:sp>
    <dsp:sp modelId="{816BD95E-6571-400E-94B8-795C24D60A44}">
      <dsp:nvSpPr>
        <dsp:cNvPr id="0" name=""/>
        <dsp:cNvSpPr/>
      </dsp:nvSpPr>
      <dsp:spPr>
        <a:xfrm>
          <a:off x="6131491" y="3544468"/>
          <a:ext cx="1222472" cy="855691"/>
        </a:xfrm>
        <a:prstGeom prst="roundRect">
          <a:avLst>
            <a:gd name="adj" fmla="val 16670"/>
          </a:avLst>
        </a:prstGeom>
        <a:solidFill>
          <a:schemeClr val="accent2">
            <a:hueOff val="-20103060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Pathways</a:t>
          </a:r>
        </a:p>
      </dsp:txBody>
      <dsp:txXfrm>
        <a:off x="6173270" y="3586247"/>
        <a:ext cx="1138914" cy="772133"/>
      </dsp:txXfrm>
    </dsp:sp>
    <dsp:sp modelId="{840D0A30-D331-477E-88C9-1DDCBB8E6F8C}">
      <dsp:nvSpPr>
        <dsp:cNvPr id="0" name=""/>
        <dsp:cNvSpPr/>
      </dsp:nvSpPr>
      <dsp:spPr>
        <a:xfrm>
          <a:off x="7513599" y="3582840"/>
          <a:ext cx="3001377" cy="69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Compare upregulated and downregulated pathways</a:t>
          </a:r>
        </a:p>
      </dsp:txBody>
      <dsp:txXfrm>
        <a:off x="7513599" y="3582840"/>
        <a:ext cx="3001377" cy="691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6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1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9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3A4F8D-7C74-44CA-ADFD-A70E7B8DF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228928"/>
              </p:ext>
            </p:extLst>
          </p:nvPr>
        </p:nvGraphicFramePr>
        <p:xfrm>
          <a:off x="-693173" y="855407"/>
          <a:ext cx="14315768" cy="539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1E0F43-A8F9-4CBC-AAC6-D88196F0C017}"/>
              </a:ext>
            </a:extLst>
          </p:cNvPr>
          <p:cNvSpPr txBox="1"/>
          <p:nvPr/>
        </p:nvSpPr>
        <p:spPr>
          <a:xfrm>
            <a:off x="2957180" y="744954"/>
            <a:ext cx="701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Workflow for comparison of </a:t>
            </a:r>
            <a:r>
              <a:rPr lang="en-IN" b="1" dirty="0" err="1"/>
              <a:t>RNAseq</a:t>
            </a:r>
            <a:r>
              <a:rPr lang="en-IN" b="1" dirty="0"/>
              <a:t> data with </a:t>
            </a:r>
            <a:r>
              <a:rPr lang="en-IN" b="1" dirty="0" err="1"/>
              <a:t>GEOdatabase</a:t>
            </a:r>
            <a:r>
              <a:rPr lang="en-IN" b="1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4A2D3-A6AD-4DA0-8E2E-488902A9E64B}"/>
              </a:ext>
            </a:extLst>
          </p:cNvPr>
          <p:cNvSpPr/>
          <p:nvPr/>
        </p:nvSpPr>
        <p:spPr>
          <a:xfrm>
            <a:off x="583751" y="5052107"/>
            <a:ext cx="10226817" cy="69160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7348311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3"/>
      </a:lt2>
      <a:accent1>
        <a:srgbClr val="E729B8"/>
      </a:accent1>
      <a:accent2>
        <a:srgbClr val="D51757"/>
      </a:accent2>
      <a:accent3>
        <a:srgbClr val="E73829"/>
      </a:accent3>
      <a:accent4>
        <a:srgbClr val="D57517"/>
      </a:accent4>
      <a:accent5>
        <a:srgbClr val="B1A51F"/>
      </a:accent5>
      <a:accent6>
        <a:srgbClr val="7DB213"/>
      </a:accent6>
      <a:hlink>
        <a:srgbClr val="31944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BrushVTI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Malini Manoharan</dc:creator>
  <cp:lastModifiedBy>Malini Manoharan</cp:lastModifiedBy>
  <cp:revision>7</cp:revision>
  <dcterms:created xsi:type="dcterms:W3CDTF">2020-12-08T14:23:31Z</dcterms:created>
  <dcterms:modified xsi:type="dcterms:W3CDTF">2020-12-08T20:44:54Z</dcterms:modified>
</cp:coreProperties>
</file>