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5" r:id="rId5"/>
    <p:sldMasterId id="2147483665" r:id="rId6"/>
    <p:sldMasterId id="2147483670" r:id="rId7"/>
    <p:sldMasterId id="2147483689" r:id="rId8"/>
    <p:sldMasterId id="2147483711" r:id="rId9"/>
    <p:sldMasterId id="2147483721" r:id="rId10"/>
    <p:sldMasterId id="2147483729" r:id="rId11"/>
  </p:sldMasterIdLst>
  <p:notesMasterIdLst>
    <p:notesMasterId r:id="rId24"/>
  </p:notesMasterIdLst>
  <p:sldIdLst>
    <p:sldId id="523" r:id="rId12"/>
    <p:sldId id="519" r:id="rId13"/>
    <p:sldId id="529" r:id="rId14"/>
    <p:sldId id="524" r:id="rId15"/>
    <p:sldId id="517" r:id="rId16"/>
    <p:sldId id="525" r:id="rId17"/>
    <p:sldId id="526" r:id="rId18"/>
    <p:sldId id="522" r:id="rId19"/>
    <p:sldId id="527" r:id="rId20"/>
    <p:sldId id="528" r:id="rId21"/>
    <p:sldId id="512" r:id="rId22"/>
    <p:sldId id="52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a:srgbClr val="1E212A"/>
    <a:srgbClr val="F8AB10"/>
    <a:srgbClr val="FCFDE5"/>
    <a:srgbClr val="F6EC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p:cViewPr varScale="1">
        <p:scale>
          <a:sx n="114" d="100"/>
          <a:sy n="114" d="100"/>
        </p:scale>
        <p:origin x="1536" y="11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E55803-6501-4FEA-AC4E-4C62B528CA67}" type="datetimeFigureOut">
              <a:rPr lang="en-US" smtClean="0"/>
              <a:pPr/>
              <a:t>2/4/2019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C43AB0-51CF-492B-BCCD-88D8585CA9C6}" type="slidenum">
              <a:rPr lang="en-US" smtClean="0"/>
              <a:pPr/>
              <a:t>‹#›</a:t>
            </a:fld>
            <a:endParaRPr lang="en-US" dirty="0"/>
          </a:p>
        </p:txBody>
      </p:sp>
    </p:spTree>
    <p:extLst>
      <p:ext uri="{BB962C8B-B14F-4D97-AF65-F5344CB8AC3E}">
        <p14:creationId xmlns:p14="http://schemas.microsoft.com/office/powerpoint/2010/main" val="2817337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736FE-6038-4604-9ABF-C53891A5D12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9661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3.xml"/><Relationship Id="rId4" Type="http://schemas.openxmlformats.org/officeDocument/2006/relationships/image" Target="../media/image4.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4.xml"/><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7.xml"/><Relationship Id="rId4" Type="http://schemas.openxmlformats.org/officeDocument/2006/relationships/image" Target="../media/image4.gi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8.xml"/><Relationship Id="rId4" Type="http://schemas.openxmlformats.org/officeDocument/2006/relationships/image" Target="../media/image4.gi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200416" y="6220673"/>
            <a:ext cx="3707705" cy="246221"/>
          </a:xfrm>
          <a:prstGeom prst="rect">
            <a:avLst/>
          </a:prstGeom>
          <a:noFill/>
          <a:ln w="9525">
            <a:noFill/>
            <a:miter lim="800000"/>
            <a:headEnd/>
            <a:tailEnd/>
          </a:ln>
        </p:spPr>
        <p:txBody>
          <a:bodyPr wrap="square">
            <a:spAutoFit/>
          </a:bodyPr>
          <a:lstStyle/>
          <a:p>
            <a:pPr>
              <a:defRPr/>
            </a:pPr>
            <a:r>
              <a:rPr lang="en-US" sz="1000" dirty="0">
                <a:solidFill>
                  <a:srgbClr val="FFFFFF"/>
                </a:solidFill>
                <a:cs typeface="Tahoma" pitchFamily="34" charset="0"/>
              </a:rPr>
              <a:t>Copyright © 2014 Infogain Corporation. All rights reserved.</a:t>
            </a:r>
          </a:p>
        </p:txBody>
      </p:sp>
      <p:sp>
        <p:nvSpPr>
          <p:cNvPr id="2" name="Title 1"/>
          <p:cNvSpPr>
            <a:spLocks noGrp="1"/>
          </p:cNvSpPr>
          <p:nvPr>
            <p:ph type="ctrTitle"/>
          </p:nvPr>
        </p:nvSpPr>
        <p:spPr>
          <a:xfrm>
            <a:off x="0" y="4274383"/>
            <a:ext cx="9144000" cy="1027134"/>
          </a:xfrm>
          <a:ln>
            <a:noFill/>
          </a:ln>
        </p:spPr>
        <p:txBody>
          <a:bodyPr/>
          <a:lstStyle>
            <a:lvl1pPr algn="r">
              <a:defRPr sz="3200" b="1" cap="none" spc="50" baseline="0">
                <a:ln w="18415" cmpd="sng">
                  <a:noFill/>
                  <a:prstDash val="solid"/>
                </a:ln>
                <a:solidFill>
                  <a:schemeClr val="tx1"/>
                </a:solidFill>
                <a:effectLst/>
                <a:latin typeface="+mn-lt"/>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4910203" y="5436679"/>
            <a:ext cx="4233797" cy="391599"/>
          </a:xfrm>
        </p:spPr>
        <p:txBody>
          <a:bodyPr>
            <a:normAutofit/>
          </a:bodyPr>
          <a:lstStyle>
            <a:lvl1pPr marL="0" indent="0" algn="r">
              <a:buNone/>
              <a:defRPr sz="1800" b="0" baseline="0">
                <a:solidFill>
                  <a:schemeClr val="tx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73257200"/>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334759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2164245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205148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3598496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1256823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2189659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9" name="Picture 8" descr="IG-logo_color-transparent.gif"/>
          <p:cNvPicPr>
            <a:picLocks noChangeAspect="1"/>
          </p:cNvPicPr>
          <p:nvPr userDrawn="1"/>
        </p:nvPicPr>
        <p:blipFill>
          <a:blip r:embed="rId2" cstate="print"/>
          <a:stretch>
            <a:fillRect/>
          </a:stretch>
        </p:blipFill>
        <p:spPr>
          <a:xfrm>
            <a:off x="6714554" y="2100089"/>
            <a:ext cx="2262433" cy="75963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3"/>
          <p:cNvSpPr txBox="1">
            <a:spLocks noChangeArrowheads="1"/>
          </p:cNvSpPr>
          <p:nvPr/>
        </p:nvSpPr>
        <p:spPr bwMode="auto">
          <a:xfrm>
            <a:off x="200416" y="6220673"/>
            <a:ext cx="3707705" cy="246221"/>
          </a:xfrm>
          <a:prstGeom prst="rect">
            <a:avLst/>
          </a:prstGeom>
          <a:noFill/>
          <a:ln w="9525">
            <a:noFill/>
            <a:miter lim="800000"/>
            <a:headEnd/>
            <a:tailEnd/>
          </a:ln>
        </p:spPr>
        <p:txBody>
          <a:bodyPr wrap="square">
            <a:spAutoFit/>
          </a:bodyPr>
          <a:lstStyle/>
          <a:p>
            <a:pPr>
              <a:defRPr/>
            </a:pPr>
            <a:r>
              <a:rPr lang="en-US" sz="1000" dirty="0">
                <a:solidFill>
                  <a:srgbClr val="FFFFFF"/>
                </a:solidFill>
                <a:cs typeface="Tahoma" pitchFamily="34" charset="0"/>
              </a:rPr>
              <a:t>Copyright © 2014 Infogain Corporation. All rights reserved.</a:t>
            </a:r>
          </a:p>
        </p:txBody>
      </p:sp>
      <p:sp>
        <p:nvSpPr>
          <p:cNvPr id="2" name="Title 1"/>
          <p:cNvSpPr>
            <a:spLocks noGrp="1"/>
          </p:cNvSpPr>
          <p:nvPr>
            <p:ph type="ctrTitle"/>
          </p:nvPr>
        </p:nvSpPr>
        <p:spPr>
          <a:xfrm>
            <a:off x="0" y="4274383"/>
            <a:ext cx="9144000" cy="1027134"/>
          </a:xfrm>
          <a:ln>
            <a:noFill/>
          </a:ln>
        </p:spPr>
        <p:txBody>
          <a:bodyPr/>
          <a:lstStyle>
            <a:lvl1pPr algn="r">
              <a:defRPr sz="3200" b="1" cap="none" spc="50" baseline="0">
                <a:ln w="18415" cmpd="sng">
                  <a:noFill/>
                  <a:prstDash val="solid"/>
                </a:ln>
                <a:solidFill>
                  <a:schemeClr val="tx1"/>
                </a:solidFill>
                <a:effectLst/>
                <a:latin typeface="+mn-lt"/>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4910203" y="5436679"/>
            <a:ext cx="4233797" cy="391599"/>
          </a:xfrm>
        </p:spPr>
        <p:txBody>
          <a:bodyPr>
            <a:normAutofit/>
          </a:bodyPr>
          <a:lstStyle>
            <a:lvl1pPr marL="0" indent="0" algn="r">
              <a:buNone/>
              <a:defRPr sz="1800" b="0" baseline="0">
                <a:solidFill>
                  <a:schemeClr val="tx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63790356"/>
      </p:ext>
    </p:extLst>
  </p:cSld>
  <p:clrMapOvr>
    <a:overrideClrMapping bg1="lt1" tx1="dk1" bg2="lt2" tx2="dk2" accent1="accent1" accent2="accent2" accent3="accent3" accent4="accent4" accent5="accent5" accent6="accent6" hlink="hlink" folHlink="folHlink"/>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kern="600" baseline="0"/>
            </a:lvl1pPr>
          </a:lstStyle>
          <a:p>
            <a:r>
              <a:rPr lang="en-US" dirty="0"/>
              <a:t>Click to edit Master title style</a:t>
            </a:r>
          </a:p>
        </p:txBody>
      </p:sp>
      <p:sp>
        <p:nvSpPr>
          <p:cNvPr id="5" name="Content Placeholder 4"/>
          <p:cNvSpPr>
            <a:spLocks noGrp="1"/>
          </p:cNvSpPr>
          <p:nvPr>
            <p:ph sz="quarter" idx="10"/>
          </p:nvPr>
        </p:nvSpPr>
        <p:spPr>
          <a:xfrm>
            <a:off x="261204" y="845416"/>
            <a:ext cx="8607223"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149216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473075" y="0"/>
            <a:ext cx="8229600" cy="685800"/>
          </a:xfrm>
        </p:spPr>
        <p:txBody>
          <a:bodyPr/>
          <a:lstStyle/>
          <a:p>
            <a:r>
              <a:rPr lang="en-US"/>
              <a:t>Click to edit Master title style</a:t>
            </a:r>
          </a:p>
        </p:txBody>
      </p:sp>
      <p:sp>
        <p:nvSpPr>
          <p:cNvPr id="3" name="Content Placeholder 2"/>
          <p:cNvSpPr>
            <a:spLocks noGrp="1"/>
          </p:cNvSpPr>
          <p:nvPr>
            <p:ph sz="half" idx="1"/>
          </p:nvPr>
        </p:nvSpPr>
        <p:spPr>
          <a:xfrm>
            <a:off x="473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179349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9" name="Picture 8" descr="IG-logo_color-transparent.gif"/>
          <p:cNvPicPr>
            <a:picLocks noChangeAspect="1"/>
          </p:cNvPicPr>
          <p:nvPr userDrawn="1"/>
        </p:nvPicPr>
        <p:blipFill>
          <a:blip r:embed="rId2" cstate="print"/>
          <a:stretch>
            <a:fillRect/>
          </a:stretch>
        </p:blipFill>
        <p:spPr>
          <a:xfrm>
            <a:off x="6714554" y="2100089"/>
            <a:ext cx="2262433" cy="75963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3"/>
          <p:cNvSpPr txBox="1">
            <a:spLocks noChangeArrowheads="1"/>
          </p:cNvSpPr>
          <p:nvPr/>
        </p:nvSpPr>
        <p:spPr bwMode="auto">
          <a:xfrm>
            <a:off x="200416" y="6220673"/>
            <a:ext cx="3707705" cy="246221"/>
          </a:xfrm>
          <a:prstGeom prst="rect">
            <a:avLst/>
          </a:prstGeom>
          <a:noFill/>
          <a:ln w="9525">
            <a:noFill/>
            <a:miter lim="800000"/>
            <a:headEnd/>
            <a:tailEnd/>
          </a:ln>
        </p:spPr>
        <p:txBody>
          <a:bodyPr wrap="square">
            <a:spAutoFit/>
          </a:bodyPr>
          <a:lstStyle/>
          <a:p>
            <a:pPr>
              <a:defRPr/>
            </a:pPr>
            <a:r>
              <a:rPr lang="en-US" sz="1000" dirty="0">
                <a:solidFill>
                  <a:srgbClr val="FFFFFF"/>
                </a:solidFill>
                <a:cs typeface="Tahoma" pitchFamily="34" charset="0"/>
              </a:rPr>
              <a:t>Copyright © 2014 Infogain Corporation. All rights reserved.</a:t>
            </a:r>
          </a:p>
        </p:txBody>
      </p:sp>
      <p:sp>
        <p:nvSpPr>
          <p:cNvPr id="2" name="Title 1"/>
          <p:cNvSpPr>
            <a:spLocks noGrp="1"/>
          </p:cNvSpPr>
          <p:nvPr>
            <p:ph type="ctrTitle"/>
          </p:nvPr>
        </p:nvSpPr>
        <p:spPr>
          <a:xfrm>
            <a:off x="0" y="4274383"/>
            <a:ext cx="9144000" cy="1027134"/>
          </a:xfrm>
          <a:ln>
            <a:noFill/>
          </a:ln>
        </p:spPr>
        <p:txBody>
          <a:bodyPr/>
          <a:lstStyle>
            <a:lvl1pPr algn="r">
              <a:defRPr sz="3200" b="1" cap="none" spc="50" baseline="0">
                <a:ln w="18415" cmpd="sng">
                  <a:noFill/>
                  <a:prstDash val="solid"/>
                </a:ln>
                <a:solidFill>
                  <a:schemeClr val="tx1"/>
                </a:solidFill>
                <a:effectLst/>
                <a:latin typeface="+mn-lt"/>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4910203" y="5436679"/>
            <a:ext cx="4233797" cy="391599"/>
          </a:xfrm>
        </p:spPr>
        <p:txBody>
          <a:bodyPr>
            <a:normAutofit/>
          </a:bodyPr>
          <a:lstStyle>
            <a:lvl1pPr marL="0" indent="0" algn="r">
              <a:buNone/>
              <a:defRPr sz="1800" b="0" baseline="0">
                <a:solidFill>
                  <a:schemeClr val="tx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24268956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kern="600" baseline="0"/>
            </a:lvl1pPr>
          </a:lstStyle>
          <a:p>
            <a:r>
              <a:rPr lang="en-US" dirty="0"/>
              <a:t>Click to edit Master title style</a:t>
            </a:r>
          </a:p>
        </p:txBody>
      </p:sp>
      <p:sp>
        <p:nvSpPr>
          <p:cNvPr id="5" name="Content Placeholder 4"/>
          <p:cNvSpPr>
            <a:spLocks noGrp="1"/>
          </p:cNvSpPr>
          <p:nvPr>
            <p:ph sz="quarter" idx="10"/>
          </p:nvPr>
        </p:nvSpPr>
        <p:spPr>
          <a:xfrm>
            <a:off x="261204" y="845416"/>
            <a:ext cx="8607223"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48893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kern="600" baseline="0"/>
            </a:lvl1pPr>
          </a:lstStyle>
          <a:p>
            <a:r>
              <a:rPr lang="en-US" dirty="0"/>
              <a:t>Click to edit Master title style</a:t>
            </a:r>
          </a:p>
        </p:txBody>
      </p:sp>
      <p:sp>
        <p:nvSpPr>
          <p:cNvPr id="5" name="Content Placeholder 4"/>
          <p:cNvSpPr>
            <a:spLocks noGrp="1"/>
          </p:cNvSpPr>
          <p:nvPr>
            <p:ph sz="quarter" idx="10"/>
          </p:nvPr>
        </p:nvSpPr>
        <p:spPr>
          <a:xfrm>
            <a:off x="261204" y="845416"/>
            <a:ext cx="8607223"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84949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473075" y="0"/>
            <a:ext cx="8229600" cy="685800"/>
          </a:xfrm>
        </p:spPr>
        <p:txBody>
          <a:bodyPr/>
          <a:lstStyle/>
          <a:p>
            <a:r>
              <a:rPr lang="en-US"/>
              <a:t>Click to edit Master title style</a:t>
            </a:r>
          </a:p>
        </p:txBody>
      </p:sp>
      <p:sp>
        <p:nvSpPr>
          <p:cNvPr id="3" name="Content Placeholder 2"/>
          <p:cNvSpPr>
            <a:spLocks noGrp="1"/>
          </p:cNvSpPr>
          <p:nvPr>
            <p:ph sz="half" idx="1"/>
          </p:nvPr>
        </p:nvSpPr>
        <p:spPr>
          <a:xfrm>
            <a:off x="473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527301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Divider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7558296"/>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Divider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62307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9" name="Picture 8" descr="IG-logo_color-transparent.gif"/>
          <p:cNvPicPr>
            <a:picLocks noChangeAspect="1"/>
          </p:cNvPicPr>
          <p:nvPr userDrawn="1"/>
        </p:nvPicPr>
        <p:blipFill>
          <a:blip r:embed="rId2" cstate="print"/>
          <a:stretch>
            <a:fillRect/>
          </a:stretch>
        </p:blipFill>
        <p:spPr>
          <a:xfrm>
            <a:off x="6714554" y="2100089"/>
            <a:ext cx="2262433" cy="75963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3"/>
          <p:cNvSpPr txBox="1">
            <a:spLocks noChangeArrowheads="1"/>
          </p:cNvSpPr>
          <p:nvPr/>
        </p:nvSpPr>
        <p:spPr bwMode="auto">
          <a:xfrm>
            <a:off x="200416" y="6220673"/>
            <a:ext cx="3707705" cy="461963"/>
          </a:xfrm>
          <a:prstGeom prst="rect">
            <a:avLst/>
          </a:prstGeom>
          <a:noFill/>
          <a:ln w="9525">
            <a:noFill/>
            <a:miter lim="800000"/>
            <a:headEnd/>
            <a:tailEnd/>
          </a:ln>
        </p:spPr>
        <p:txBody>
          <a:bodyPr wrap="square">
            <a:spAutoFit/>
          </a:bodyPr>
          <a:lstStyle/>
          <a:p>
            <a:pPr>
              <a:defRPr/>
            </a:pPr>
            <a:fld id="{7587858A-4003-4890-806E-150BF2C04E4F}" type="datetime4">
              <a:rPr lang="en-US" sz="1400" b="1">
                <a:solidFill>
                  <a:srgbClr val="FFFFFF"/>
                </a:solidFill>
                <a:cs typeface="Tahoma" pitchFamily="34" charset="0"/>
              </a:rPr>
              <a:pPr>
                <a:defRPr/>
              </a:pPr>
              <a:t>February 4, 2019</a:t>
            </a:fld>
            <a:endParaRPr lang="en-US" sz="1400" b="1" dirty="0">
              <a:solidFill>
                <a:srgbClr val="FFFFFF"/>
              </a:solidFill>
              <a:cs typeface="Tahoma" pitchFamily="34" charset="0"/>
            </a:endParaRPr>
          </a:p>
          <a:p>
            <a:pPr>
              <a:defRPr/>
            </a:pPr>
            <a:r>
              <a:rPr lang="en-US" sz="1000" dirty="0">
                <a:solidFill>
                  <a:srgbClr val="FFFFFF"/>
                </a:solidFill>
                <a:cs typeface="Tahoma" pitchFamily="34" charset="0"/>
              </a:rPr>
              <a:t>Copyright © 2013 Infogain Corporation. All rights reserved.</a:t>
            </a:r>
          </a:p>
        </p:txBody>
      </p:sp>
      <p:sp>
        <p:nvSpPr>
          <p:cNvPr id="2" name="Title 1"/>
          <p:cNvSpPr>
            <a:spLocks noGrp="1"/>
          </p:cNvSpPr>
          <p:nvPr>
            <p:ph type="ctrTitle"/>
          </p:nvPr>
        </p:nvSpPr>
        <p:spPr>
          <a:xfrm>
            <a:off x="0" y="4274383"/>
            <a:ext cx="9144000" cy="1027134"/>
          </a:xfrm>
          <a:ln>
            <a:noFill/>
          </a:ln>
        </p:spPr>
        <p:txBody>
          <a:bodyPr/>
          <a:lstStyle>
            <a:lvl1pPr algn="r">
              <a:defRPr sz="3200" b="1" cap="none" spc="50" baseline="0">
                <a:ln w="18415" cmpd="sng">
                  <a:noFill/>
                  <a:prstDash val="solid"/>
                </a:ln>
                <a:solidFill>
                  <a:schemeClr val="tx1"/>
                </a:solidFill>
                <a:effectLst/>
                <a:latin typeface="+mn-lt"/>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4910203" y="5436679"/>
            <a:ext cx="4233797" cy="391599"/>
          </a:xfrm>
        </p:spPr>
        <p:txBody>
          <a:bodyPr>
            <a:normAutofit/>
          </a:bodyPr>
          <a:lstStyle>
            <a:lvl1pPr marL="0" indent="0" algn="r">
              <a:buNone/>
              <a:defRPr sz="1800" b="0" baseline="0">
                <a:solidFill>
                  <a:schemeClr val="tx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89554387"/>
      </p:ext>
    </p:extLst>
  </p:cSld>
  <p:clrMapOvr>
    <a:overrideClrMapping bg1="lt1" tx1="dk1" bg2="lt2" tx2="dk2" accent1="accent1" accent2="accent2" accent3="accent3" accent4="accent4" accent5="accent5" accent6="accent6" hlink="hlink" folHlink="folHlink"/>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kern="600" baseline="0"/>
            </a:lvl1pPr>
          </a:lstStyle>
          <a:p>
            <a:r>
              <a:rPr lang="en-US" dirty="0"/>
              <a:t>Click to edit Master title style</a:t>
            </a:r>
          </a:p>
        </p:txBody>
      </p:sp>
      <p:sp>
        <p:nvSpPr>
          <p:cNvPr id="5" name="Content Placeholder 4"/>
          <p:cNvSpPr>
            <a:spLocks noGrp="1"/>
          </p:cNvSpPr>
          <p:nvPr>
            <p:ph sz="quarter" idx="10"/>
          </p:nvPr>
        </p:nvSpPr>
        <p:spPr>
          <a:xfrm>
            <a:off x="261204" y="845416"/>
            <a:ext cx="8607223"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a:spLocks noChangeArrowheads="1"/>
          </p:cNvSpPr>
          <p:nvPr userDrawn="1"/>
        </p:nvSpPr>
        <p:spPr bwMode="auto">
          <a:xfrm>
            <a:off x="-12523" y="6581001"/>
            <a:ext cx="1390388" cy="246221"/>
          </a:xfrm>
          <a:prstGeom prst="rect">
            <a:avLst/>
          </a:prstGeom>
          <a:noFill/>
          <a:ln w="9525">
            <a:noFill/>
            <a:miter lim="800000"/>
            <a:headEnd/>
            <a:tailEnd/>
          </a:ln>
        </p:spPr>
        <p:txBody>
          <a:bodyPr wrap="square">
            <a:spAutoFit/>
          </a:bodyPr>
          <a:lstStyle/>
          <a:p>
            <a:pPr>
              <a:defRPr/>
            </a:pPr>
            <a:fld id="{7587858A-4003-4890-806E-150BF2C04E4F}" type="datetime4">
              <a:rPr lang="en-US" sz="1000" b="1">
                <a:solidFill>
                  <a:srgbClr val="FFFFFF"/>
                </a:solidFill>
                <a:cs typeface="Tahoma" pitchFamily="34" charset="0"/>
              </a:rPr>
              <a:pPr>
                <a:defRPr/>
              </a:pPr>
              <a:t>February 4, 2019</a:t>
            </a:fld>
            <a:endParaRPr lang="en-US" sz="1000" dirty="0">
              <a:solidFill>
                <a:srgbClr val="FFFFFF"/>
              </a:solidFill>
              <a:cs typeface="Tahoma" pitchFamily="34" charset="0"/>
            </a:endParaRPr>
          </a:p>
        </p:txBody>
      </p:sp>
    </p:spTree>
    <p:extLst>
      <p:ext uri="{BB962C8B-B14F-4D97-AF65-F5344CB8AC3E}">
        <p14:creationId xmlns:p14="http://schemas.microsoft.com/office/powerpoint/2010/main" val="418688249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473075" y="0"/>
            <a:ext cx="8229600" cy="685800"/>
          </a:xfrm>
        </p:spPr>
        <p:txBody>
          <a:bodyPr/>
          <a:lstStyle/>
          <a:p>
            <a:r>
              <a:rPr lang="en-US"/>
              <a:t>Click to edit Master title style</a:t>
            </a:r>
          </a:p>
        </p:txBody>
      </p:sp>
      <p:sp>
        <p:nvSpPr>
          <p:cNvPr id="3" name="Content Placeholder 2"/>
          <p:cNvSpPr>
            <a:spLocks noGrp="1"/>
          </p:cNvSpPr>
          <p:nvPr>
            <p:ph sz="half" idx="1"/>
          </p:nvPr>
        </p:nvSpPr>
        <p:spPr>
          <a:xfrm>
            <a:off x="473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1855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9" name="Picture 8" descr="IG-logo_color-transparent.gif"/>
          <p:cNvPicPr>
            <a:picLocks noChangeAspect="1"/>
          </p:cNvPicPr>
          <p:nvPr userDrawn="1"/>
        </p:nvPicPr>
        <p:blipFill>
          <a:blip r:embed="rId2" cstate="print"/>
          <a:stretch>
            <a:fillRect/>
          </a:stretch>
        </p:blipFill>
        <p:spPr>
          <a:xfrm>
            <a:off x="6714554" y="2100089"/>
            <a:ext cx="2262433" cy="75963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3"/>
          <p:cNvSpPr txBox="1">
            <a:spLocks noChangeArrowheads="1"/>
          </p:cNvSpPr>
          <p:nvPr/>
        </p:nvSpPr>
        <p:spPr bwMode="auto">
          <a:xfrm>
            <a:off x="200416" y="6220673"/>
            <a:ext cx="3707705" cy="461963"/>
          </a:xfrm>
          <a:prstGeom prst="rect">
            <a:avLst/>
          </a:prstGeom>
          <a:noFill/>
          <a:ln w="9525">
            <a:noFill/>
            <a:miter lim="800000"/>
            <a:headEnd/>
            <a:tailEnd/>
          </a:ln>
        </p:spPr>
        <p:txBody>
          <a:bodyPr wrap="square">
            <a:spAutoFit/>
          </a:bodyPr>
          <a:lstStyle/>
          <a:p>
            <a:pPr>
              <a:defRPr/>
            </a:pPr>
            <a:endParaRPr lang="en-US" sz="1400" b="1" dirty="0">
              <a:solidFill>
                <a:srgbClr val="FFFFFF"/>
              </a:solidFill>
              <a:cs typeface="Tahoma" pitchFamily="34" charset="0"/>
            </a:endParaRPr>
          </a:p>
          <a:p>
            <a:pPr>
              <a:defRPr/>
            </a:pPr>
            <a:r>
              <a:rPr lang="en-US" sz="1000" dirty="0">
                <a:solidFill>
                  <a:srgbClr val="FFFFFF"/>
                </a:solidFill>
                <a:cs typeface="Tahoma" pitchFamily="34" charset="0"/>
              </a:rPr>
              <a:t>Copyright © 2014 Infogain Corporation. All rights reserved.</a:t>
            </a:r>
          </a:p>
        </p:txBody>
      </p:sp>
      <p:sp>
        <p:nvSpPr>
          <p:cNvPr id="2" name="Title 1"/>
          <p:cNvSpPr>
            <a:spLocks noGrp="1"/>
          </p:cNvSpPr>
          <p:nvPr>
            <p:ph type="ctrTitle"/>
          </p:nvPr>
        </p:nvSpPr>
        <p:spPr>
          <a:xfrm>
            <a:off x="0" y="4274383"/>
            <a:ext cx="9144000" cy="1027134"/>
          </a:xfrm>
          <a:ln>
            <a:noFill/>
          </a:ln>
        </p:spPr>
        <p:txBody>
          <a:bodyPr/>
          <a:lstStyle>
            <a:lvl1pPr algn="r">
              <a:defRPr sz="3200" b="1" cap="none" spc="50" baseline="0">
                <a:ln w="18415" cmpd="sng">
                  <a:noFill/>
                  <a:prstDash val="solid"/>
                </a:ln>
                <a:solidFill>
                  <a:schemeClr val="tx1"/>
                </a:solidFill>
                <a:effectLst/>
                <a:latin typeface="+mn-lt"/>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4910203" y="5436679"/>
            <a:ext cx="4233797" cy="391599"/>
          </a:xfrm>
        </p:spPr>
        <p:txBody>
          <a:bodyPr>
            <a:normAutofit/>
          </a:bodyPr>
          <a:lstStyle>
            <a:lvl1pPr marL="0" indent="0" algn="r">
              <a:buNone/>
              <a:defRPr sz="1800" b="0" baseline="0">
                <a:solidFill>
                  <a:schemeClr val="tx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1393553"/>
      </p:ext>
    </p:extLst>
  </p:cSld>
  <p:clrMapOvr>
    <a:overrideClrMapping bg1="lt1" tx1="dk1" bg2="lt2" tx2="dk2" accent1="accent1" accent2="accent2" accent3="accent3" accent4="accent4" accent5="accent5" accent6="accent6" hlink="hlink" folHlink="folHlink"/>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kern="600" baseline="0"/>
            </a:lvl1pPr>
          </a:lstStyle>
          <a:p>
            <a:r>
              <a:rPr lang="en-US" dirty="0"/>
              <a:t>Click to edit Master title style</a:t>
            </a:r>
          </a:p>
        </p:txBody>
      </p:sp>
      <p:sp>
        <p:nvSpPr>
          <p:cNvPr id="5" name="Content Placeholder 4"/>
          <p:cNvSpPr>
            <a:spLocks noGrp="1"/>
          </p:cNvSpPr>
          <p:nvPr>
            <p:ph sz="quarter" idx="10"/>
          </p:nvPr>
        </p:nvSpPr>
        <p:spPr>
          <a:xfrm>
            <a:off x="261204" y="845416"/>
            <a:ext cx="8607223"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364558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473075" y="0"/>
            <a:ext cx="8229600" cy="685800"/>
          </a:xfrm>
        </p:spPr>
        <p:txBody>
          <a:bodyPr/>
          <a:lstStyle/>
          <a:p>
            <a:r>
              <a:rPr lang="en-US"/>
              <a:t>Click to edit Master title style</a:t>
            </a:r>
          </a:p>
        </p:txBody>
      </p:sp>
      <p:sp>
        <p:nvSpPr>
          <p:cNvPr id="3" name="Content Placeholder 2"/>
          <p:cNvSpPr>
            <a:spLocks noGrp="1"/>
          </p:cNvSpPr>
          <p:nvPr>
            <p:ph sz="half" idx="1"/>
          </p:nvPr>
        </p:nvSpPr>
        <p:spPr>
          <a:xfrm>
            <a:off x="473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3040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473075" y="0"/>
            <a:ext cx="8229600" cy="685800"/>
          </a:xfrm>
        </p:spPr>
        <p:txBody>
          <a:bodyPr/>
          <a:lstStyle/>
          <a:p>
            <a:r>
              <a:rPr lang="en-US"/>
              <a:t>Click to edit Master title style</a:t>
            </a:r>
          </a:p>
        </p:txBody>
      </p:sp>
      <p:sp>
        <p:nvSpPr>
          <p:cNvPr id="3" name="Content Placeholder 2"/>
          <p:cNvSpPr>
            <a:spLocks noGrp="1"/>
          </p:cNvSpPr>
          <p:nvPr>
            <p:ph sz="half" idx="1"/>
          </p:nvPr>
        </p:nvSpPr>
        <p:spPr>
          <a:xfrm>
            <a:off x="473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33739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5373513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3075" y="0"/>
            <a:ext cx="8229600" cy="685800"/>
          </a:xfr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473075" y="793750"/>
            <a:ext cx="8229600" cy="5241925"/>
          </a:xfrm>
        </p:spPr>
        <p:txBody>
          <a:bodyPr/>
          <a:lstStyle>
            <a:lvl1pPr>
              <a:buNone/>
              <a:defRPr sz="2000"/>
            </a:lvl1pPr>
            <a:lvl2pPr>
              <a:defRPr sz="18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151444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533400"/>
          </a:xfrm>
        </p:spPr>
        <p:txBody>
          <a:bodyPr/>
          <a:lstStyle/>
          <a:p>
            <a:r>
              <a:rPr lang="en-US"/>
              <a:t>Click to edit Master title style</a:t>
            </a:r>
          </a:p>
        </p:txBody>
      </p:sp>
      <p:sp>
        <p:nvSpPr>
          <p:cNvPr id="3" name="Text Placeholder 2"/>
          <p:cNvSpPr>
            <a:spLocks noGrp="1"/>
          </p:cNvSpPr>
          <p:nvPr>
            <p:ph type="body" sz="half" idx="1"/>
          </p:nvPr>
        </p:nvSpPr>
        <p:spPr>
          <a:xfrm>
            <a:off x="685800" y="990600"/>
            <a:ext cx="38100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875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BE4BE6E-90AE-4AFB-996B-0CBE9BA52BF0}" type="datetimeFigureOut">
              <a:rPr lang="en-US">
                <a:solidFill>
                  <a:prstClr val="black"/>
                </a:solidFill>
              </a:rPr>
              <a:pPr/>
              <a:t>2/4/2019</a:t>
            </a:fld>
            <a:endParaRPr lang="en-US" dirty="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B6785DB-D1EC-4531-82B4-587F19B0D0B9}"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732383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9" name="Picture 8" descr="IG-logo_color-transparent.gif"/>
          <p:cNvPicPr>
            <a:picLocks noChangeAspect="1"/>
          </p:cNvPicPr>
          <p:nvPr userDrawn="1"/>
        </p:nvPicPr>
        <p:blipFill>
          <a:blip r:embed="rId2" cstate="print"/>
          <a:stretch>
            <a:fillRect/>
          </a:stretch>
        </p:blipFill>
        <p:spPr>
          <a:xfrm>
            <a:off x="6714554" y="2100089"/>
            <a:ext cx="2262433" cy="75963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3"/>
          <p:cNvSpPr txBox="1">
            <a:spLocks noChangeArrowheads="1"/>
          </p:cNvSpPr>
          <p:nvPr/>
        </p:nvSpPr>
        <p:spPr bwMode="auto">
          <a:xfrm>
            <a:off x="200416" y="6220673"/>
            <a:ext cx="3707705" cy="461963"/>
          </a:xfrm>
          <a:prstGeom prst="rect">
            <a:avLst/>
          </a:prstGeom>
          <a:noFill/>
          <a:ln w="9525">
            <a:noFill/>
            <a:miter lim="800000"/>
            <a:headEnd/>
            <a:tailEnd/>
          </a:ln>
        </p:spPr>
        <p:txBody>
          <a:bodyPr wrap="square">
            <a:spAutoFit/>
          </a:bodyPr>
          <a:lstStyle/>
          <a:p>
            <a:pPr>
              <a:defRPr/>
            </a:pPr>
            <a:endParaRPr lang="en-US" sz="1400" b="1" dirty="0">
              <a:solidFill>
                <a:srgbClr val="FFFFFF"/>
              </a:solidFill>
              <a:cs typeface="Tahoma" pitchFamily="34" charset="0"/>
            </a:endParaRPr>
          </a:p>
          <a:p>
            <a:pPr>
              <a:defRPr/>
            </a:pPr>
            <a:r>
              <a:rPr lang="en-US" sz="1000" dirty="0">
                <a:solidFill>
                  <a:srgbClr val="FFFFFF"/>
                </a:solidFill>
                <a:cs typeface="Tahoma" pitchFamily="34" charset="0"/>
              </a:rPr>
              <a:t>Copyright © 2014 Infogain Corporation. All rights reserved.</a:t>
            </a:r>
          </a:p>
        </p:txBody>
      </p:sp>
      <p:sp>
        <p:nvSpPr>
          <p:cNvPr id="2" name="Title 1"/>
          <p:cNvSpPr>
            <a:spLocks noGrp="1"/>
          </p:cNvSpPr>
          <p:nvPr>
            <p:ph type="ctrTitle"/>
          </p:nvPr>
        </p:nvSpPr>
        <p:spPr>
          <a:xfrm>
            <a:off x="0" y="4274383"/>
            <a:ext cx="9144000" cy="1027134"/>
          </a:xfrm>
          <a:ln>
            <a:noFill/>
          </a:ln>
        </p:spPr>
        <p:txBody>
          <a:bodyPr/>
          <a:lstStyle>
            <a:lvl1pPr algn="r">
              <a:defRPr sz="3200" b="1" cap="none" spc="50" baseline="0">
                <a:ln w="18415" cmpd="sng">
                  <a:noFill/>
                  <a:prstDash val="solid"/>
                </a:ln>
                <a:solidFill>
                  <a:schemeClr val="tx1"/>
                </a:solidFill>
                <a:effectLst/>
                <a:latin typeface="+mn-lt"/>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4910203" y="5436679"/>
            <a:ext cx="4233797" cy="391599"/>
          </a:xfrm>
        </p:spPr>
        <p:txBody>
          <a:bodyPr>
            <a:normAutofit/>
          </a:bodyPr>
          <a:lstStyle>
            <a:lvl1pPr marL="0" indent="0" algn="r">
              <a:buNone/>
              <a:defRPr sz="1800" b="0" baseline="0">
                <a:solidFill>
                  <a:schemeClr val="tx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4652571"/>
      </p:ext>
    </p:extLst>
  </p:cSld>
  <p:clrMapOvr>
    <a:overrideClrMapping bg1="lt1" tx1="dk1" bg2="lt2" tx2="dk2" accent1="accent1" accent2="accent2" accent3="accent3" accent4="accent4" accent5="accent5" accent6="accent6" hlink="hlink" folHlink="folHlink"/>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kern="600" baseline="0"/>
            </a:lvl1pPr>
          </a:lstStyle>
          <a:p>
            <a:r>
              <a:rPr lang="en-US" dirty="0"/>
              <a:t>Click to edit Master title style</a:t>
            </a:r>
          </a:p>
        </p:txBody>
      </p:sp>
      <p:sp>
        <p:nvSpPr>
          <p:cNvPr id="5" name="Content Placeholder 4"/>
          <p:cNvSpPr>
            <a:spLocks noGrp="1"/>
          </p:cNvSpPr>
          <p:nvPr>
            <p:ph sz="quarter" idx="10"/>
          </p:nvPr>
        </p:nvSpPr>
        <p:spPr>
          <a:xfrm>
            <a:off x="261204" y="845416"/>
            <a:ext cx="8607223"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064204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473075" y="0"/>
            <a:ext cx="8229600" cy="685800"/>
          </a:xfrm>
        </p:spPr>
        <p:txBody>
          <a:bodyPr/>
          <a:lstStyle/>
          <a:p>
            <a:r>
              <a:rPr lang="en-US"/>
              <a:t>Click to edit Master title style</a:t>
            </a:r>
          </a:p>
        </p:txBody>
      </p:sp>
      <p:sp>
        <p:nvSpPr>
          <p:cNvPr id="3" name="Content Placeholder 2"/>
          <p:cNvSpPr>
            <a:spLocks noGrp="1"/>
          </p:cNvSpPr>
          <p:nvPr>
            <p:ph sz="half" idx="1"/>
          </p:nvPr>
        </p:nvSpPr>
        <p:spPr>
          <a:xfrm>
            <a:off x="473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075" y="793750"/>
            <a:ext cx="40386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37678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33400"/>
          </a:xfrm>
        </p:spPr>
        <p:txBody>
          <a:bodyPr/>
          <a:lstStyle/>
          <a:p>
            <a:r>
              <a:rPr lang="en-US"/>
              <a:t>Click to edit Master title style</a:t>
            </a:r>
          </a:p>
        </p:txBody>
      </p:sp>
      <p:sp>
        <p:nvSpPr>
          <p:cNvPr id="3" name="Text Placeholder 2"/>
          <p:cNvSpPr>
            <a:spLocks noGrp="1"/>
          </p:cNvSpPr>
          <p:nvPr>
            <p:ph type="body" sz="half" idx="1"/>
          </p:nvPr>
        </p:nvSpPr>
        <p:spPr>
          <a:xfrm>
            <a:off x="533400" y="1143000"/>
            <a:ext cx="4114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143000"/>
            <a:ext cx="4114800" cy="5410200"/>
          </a:xfrm>
        </p:spPr>
        <p:txBody>
          <a:bodyPr/>
          <a:lstStyle/>
          <a:p>
            <a:pPr lvl="0"/>
            <a:endParaRPr lang="en-US" noProof="0" dirty="0"/>
          </a:p>
        </p:txBody>
      </p:sp>
    </p:spTree>
    <p:extLst>
      <p:ext uri="{BB962C8B-B14F-4D97-AF65-F5344CB8AC3E}">
        <p14:creationId xmlns:p14="http://schemas.microsoft.com/office/powerpoint/2010/main" val="36565898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4175933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402020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124606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143492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63204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F075D27-D391-4E1B-B705-F9D0EE3470DE}" type="datetimeFigureOut">
              <a:rPr lang="en-IN" smtClean="0"/>
              <a:pPr/>
              <a:t>04-02-2019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1183884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6.jpeg"/><Relationship Id="rId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1.jpeg"/><Relationship Id="rId5" Type="http://schemas.openxmlformats.org/officeDocument/2006/relationships/theme" Target="../theme/theme8.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521" y="0"/>
            <a:ext cx="8893478" cy="685800"/>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288099" y="793750"/>
            <a:ext cx="8414576" cy="524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4138822" y="6574925"/>
            <a:ext cx="539750"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p:nvSpPr>
        <p:spPr bwMode="auto">
          <a:xfrm>
            <a:off x="5874707" y="6586727"/>
            <a:ext cx="3294337"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Tree>
    <p:extLst>
      <p:ext uri="{BB962C8B-B14F-4D97-AF65-F5344CB8AC3E}">
        <p14:creationId xmlns:p14="http://schemas.microsoft.com/office/powerpoint/2010/main" val="4241725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07" r:id="rId4"/>
  </p:sldLayoutIdLst>
  <p:transition/>
  <p:txStyles>
    <p:titleStyle>
      <a:lvl1pPr algn="l" rtl="0" fontAlgn="base">
        <a:spcBef>
          <a:spcPct val="0"/>
        </a:spcBef>
        <a:spcAft>
          <a:spcPct val="0"/>
        </a:spcAft>
        <a:defRPr lang="en-US" sz="2400" kern="1200" dirty="0">
          <a:ln w="18415" cmpd="sng">
            <a:solidFill>
              <a:srgbClr val="FFFFFF"/>
            </a:solidFill>
            <a:prstDash val="solid"/>
          </a:ln>
          <a:solidFill>
            <a:schemeClr val="bg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95000"/>
        <a:buFont typeface="Courier New" pitchFamily="49" charset="0"/>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Courier New" pitchFamily="49" charset="0"/>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75D27-D391-4E1B-B705-F9D0EE3470DE}" type="datetimeFigureOut">
              <a:rPr lang="en-IN" smtClean="0"/>
              <a:pPr/>
              <a:t>04-02-2019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4AC38-5752-44CC-9FD2-154F7A1FE12C}" type="slidenum">
              <a:rPr lang="en-IN" smtClean="0"/>
              <a:pPr/>
              <a:t>‹#›</a:t>
            </a:fld>
            <a:endParaRPr lang="en-IN" dirty="0"/>
          </a:p>
        </p:txBody>
      </p:sp>
    </p:spTree>
    <p:extLst>
      <p:ext uri="{BB962C8B-B14F-4D97-AF65-F5344CB8AC3E}">
        <p14:creationId xmlns:p14="http://schemas.microsoft.com/office/powerpoint/2010/main" val="373099338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521" y="0"/>
            <a:ext cx="8893478" cy="685800"/>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288099" y="793750"/>
            <a:ext cx="8414576" cy="524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4138822" y="6574925"/>
            <a:ext cx="539750"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p:nvSpPr>
        <p:spPr bwMode="auto">
          <a:xfrm>
            <a:off x="5874707" y="6586727"/>
            <a:ext cx="3294337"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Tree>
    <p:extLst>
      <p:ext uri="{BB962C8B-B14F-4D97-AF65-F5344CB8AC3E}">
        <p14:creationId xmlns:p14="http://schemas.microsoft.com/office/powerpoint/2010/main" val="25767254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txStyles>
    <p:titleStyle>
      <a:lvl1pPr algn="l" rtl="0" fontAlgn="base">
        <a:spcBef>
          <a:spcPct val="0"/>
        </a:spcBef>
        <a:spcAft>
          <a:spcPct val="0"/>
        </a:spcAft>
        <a:defRPr lang="en-US" sz="2400" kern="1200" dirty="0">
          <a:ln w="18415" cmpd="sng">
            <a:solidFill>
              <a:srgbClr val="FFFFFF"/>
            </a:solidFill>
            <a:prstDash val="solid"/>
          </a:ln>
          <a:solidFill>
            <a:schemeClr val="bg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95000"/>
        <a:buFont typeface="Courier New" pitchFamily="49" charset="0"/>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Courier New" pitchFamily="49" charset="0"/>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521" y="0"/>
            <a:ext cx="8893478" cy="685800"/>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288099" y="793750"/>
            <a:ext cx="8414576" cy="524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4138822" y="6574925"/>
            <a:ext cx="539750"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p:nvSpPr>
        <p:spPr bwMode="auto">
          <a:xfrm>
            <a:off x="5874707" y="6586727"/>
            <a:ext cx="3294337"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Tree>
    <p:extLst>
      <p:ext uri="{BB962C8B-B14F-4D97-AF65-F5344CB8AC3E}">
        <p14:creationId xmlns:p14="http://schemas.microsoft.com/office/powerpoint/2010/main" val="17755454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ransition/>
  <p:txStyles>
    <p:titleStyle>
      <a:lvl1pPr algn="l" rtl="0" fontAlgn="base">
        <a:spcBef>
          <a:spcPct val="0"/>
        </a:spcBef>
        <a:spcAft>
          <a:spcPct val="0"/>
        </a:spcAft>
        <a:defRPr lang="en-US" sz="2400" kern="1200" dirty="0">
          <a:ln w="18415" cmpd="sng">
            <a:solidFill>
              <a:srgbClr val="FFFFFF"/>
            </a:solidFill>
            <a:prstDash val="solid"/>
          </a:ln>
          <a:solidFill>
            <a:schemeClr val="bg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95000"/>
        <a:buFont typeface="Courier New" pitchFamily="49" charset="0"/>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Courier New" pitchFamily="49" charset="0"/>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177800" y="2790825"/>
            <a:ext cx="5229225" cy="1238250"/>
          </a:xfrm>
          <a:prstGeom prst="rect">
            <a:avLst/>
          </a:prstGeom>
          <a:noFill/>
          <a:ln w="9525">
            <a:noFill/>
            <a:miter lim="800000"/>
            <a:headEnd/>
            <a:tailEnd/>
          </a:ln>
        </p:spPr>
        <p:txBody>
          <a:bodyPr vert="horz" wrap="square" lIns="91440" tIns="0" rIns="91440" bIns="0" numCol="1" anchor="ctr" anchorCtr="0" compatLnSpc="1">
            <a:prstTxWarp prst="textNoShape">
              <a:avLst/>
            </a:prstTxWarp>
          </a:bodyPr>
          <a:lstStyle/>
          <a:p>
            <a:pPr lvl="0"/>
            <a:r>
              <a:rPr lang="en-US"/>
              <a:t>Click to edit Master title style</a:t>
            </a:r>
          </a:p>
        </p:txBody>
      </p:sp>
      <p:sp>
        <p:nvSpPr>
          <p:cNvPr id="6" name="TextBox 8"/>
          <p:cNvSpPr txBox="1"/>
          <p:nvPr/>
        </p:nvSpPr>
        <p:spPr>
          <a:xfrm>
            <a:off x="762000" y="6356350"/>
            <a:ext cx="3767138" cy="400050"/>
          </a:xfrm>
          <a:prstGeom prst="rect">
            <a:avLst/>
          </a:prstGeom>
          <a:noFill/>
        </p:spPr>
        <p:txBody>
          <a:bodyPr>
            <a:spAutoFit/>
          </a:bodyPr>
          <a:lstStyle/>
          <a:p>
            <a:pPr>
              <a:defRPr/>
            </a:pPr>
            <a:fld id="{8ED30151-1DAB-4E9C-A26C-319977997DE8}" type="datetime4">
              <a:rPr lang="en-US" sz="1000" b="1">
                <a:solidFill>
                  <a:srgbClr val="000000"/>
                </a:solidFill>
                <a:latin typeface="Tahoma" pitchFamily="34" charset="0"/>
                <a:cs typeface="Tahoma" pitchFamily="34" charset="0"/>
              </a:rPr>
              <a:pPr>
                <a:defRPr/>
              </a:pPr>
              <a:t>February 4, 2019</a:t>
            </a:fld>
            <a:endParaRPr lang="en-US" sz="1000" b="1" dirty="0">
              <a:solidFill>
                <a:srgbClr val="000000"/>
              </a:solidFill>
              <a:latin typeface="Tahoma" pitchFamily="34" charset="0"/>
              <a:cs typeface="Tahoma" pitchFamily="34" charset="0"/>
            </a:endParaRPr>
          </a:p>
          <a:p>
            <a:pPr>
              <a:defRPr/>
            </a:pPr>
            <a:r>
              <a:rPr lang="en-US" sz="1000" dirty="0">
                <a:solidFill>
                  <a:srgbClr val="000000"/>
                </a:solidFill>
                <a:latin typeface="Tahoma" pitchFamily="34" charset="0"/>
                <a:cs typeface="Tahoma" pitchFamily="34" charset="0"/>
              </a:rPr>
              <a:t>Copyright © 2010 Infogain Corporation. All rights reserved.</a:t>
            </a:r>
          </a:p>
        </p:txBody>
      </p:sp>
      <p:sp>
        <p:nvSpPr>
          <p:cNvPr id="7" name="TextBox 9"/>
          <p:cNvSpPr txBox="1"/>
          <p:nvPr/>
        </p:nvSpPr>
        <p:spPr>
          <a:xfrm>
            <a:off x="268288" y="6424613"/>
            <a:ext cx="539750" cy="276225"/>
          </a:xfrm>
          <a:prstGeom prst="rect">
            <a:avLst/>
          </a:prstGeom>
          <a:noFill/>
        </p:spPr>
        <p:txBody>
          <a:bodyPr anchor="ctr">
            <a:spAutoFit/>
          </a:bodyPr>
          <a:lstStyle/>
          <a:p>
            <a:pPr algn="r">
              <a:defRPr/>
            </a:pPr>
            <a:fld id="{5681A673-8819-4F83-A038-1423C05FD125}" type="slidenum">
              <a:rPr lang="en-US" sz="1200" b="1">
                <a:solidFill>
                  <a:srgbClr val="000000"/>
                </a:solidFill>
                <a:latin typeface="Verdana" pitchFamily="34" charset="0"/>
              </a:rPr>
              <a:pPr algn="r">
                <a:defRPr/>
              </a:pPr>
              <a:t>‹#›</a:t>
            </a:fld>
            <a:endParaRPr lang="en-US" sz="1200" b="1" dirty="0">
              <a:solidFill>
                <a:srgbClr val="000000"/>
              </a:solidFill>
              <a:latin typeface="Verdana" pitchFamily="34" charset="0"/>
            </a:endParaRPr>
          </a:p>
        </p:txBody>
      </p:sp>
      <p:cxnSp>
        <p:nvCxnSpPr>
          <p:cNvPr id="8" name="Straight Connector 7"/>
          <p:cNvCxnSpPr/>
          <p:nvPr/>
        </p:nvCxnSpPr>
        <p:spPr>
          <a:xfrm rot="5400000">
            <a:off x="658019" y="6557169"/>
            <a:ext cx="228600" cy="1588"/>
          </a:xfrm>
          <a:prstGeom prst="line">
            <a:avLst/>
          </a:prstGeom>
          <a:ln>
            <a:solidFill>
              <a:srgbClr val="00A5D6"/>
            </a:solidFill>
          </a:ln>
        </p:spPr>
        <p:style>
          <a:lnRef idx="2">
            <a:schemeClr val="accent5"/>
          </a:lnRef>
          <a:fillRef idx="0">
            <a:schemeClr val="accent5"/>
          </a:fillRef>
          <a:effectRef idx="1">
            <a:schemeClr val="accent5"/>
          </a:effectRef>
          <a:fontRef idx="minor">
            <a:schemeClr val="tx1"/>
          </a:fontRef>
        </p:style>
      </p:cxnSp>
      <p:pic>
        <p:nvPicPr>
          <p:cNvPr id="6150" name="Picture 9" descr="IG-logo_color.jpg"/>
          <p:cNvPicPr>
            <a:picLocks noChangeAspect="1"/>
          </p:cNvPicPr>
          <p:nvPr/>
        </p:nvPicPr>
        <p:blipFill>
          <a:blip r:embed="rId5" cstate="print"/>
          <a:srcRect/>
          <a:stretch>
            <a:fillRect/>
          </a:stretch>
        </p:blipFill>
        <p:spPr bwMode="auto">
          <a:xfrm>
            <a:off x="7383463" y="6337300"/>
            <a:ext cx="1319212" cy="409575"/>
          </a:xfrm>
          <a:prstGeom prst="rect">
            <a:avLst/>
          </a:prstGeom>
          <a:noFill/>
          <a:ln w="9525">
            <a:noFill/>
            <a:miter lim="800000"/>
            <a:headEnd/>
            <a:tailEnd/>
          </a:ln>
        </p:spPr>
      </p:pic>
    </p:spTree>
    <p:extLst>
      <p:ext uri="{BB962C8B-B14F-4D97-AF65-F5344CB8AC3E}">
        <p14:creationId xmlns:p14="http://schemas.microsoft.com/office/powerpoint/2010/main" val="3836868418"/>
      </p:ext>
    </p:extLst>
  </p:cSld>
  <p:clrMap bg1="lt1" tx1="dk1" bg2="lt2" tx2="dk2" accent1="accent1" accent2="accent2" accent3="accent3" accent4="accent4" accent5="accent5" accent6="accent6" hlink="hlink" folHlink="folHlink"/>
  <p:sldLayoutIdLst>
    <p:sldLayoutId id="2147483690" r:id="rId1"/>
    <p:sldLayoutId id="2147483691" r:id="rId2"/>
  </p:sldLayoutIdLst>
  <p:transition spd="slow">
    <p:fade/>
  </p:transition>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Tahoma" charset="0"/>
        </a:defRPr>
      </a:lvl2pPr>
      <a:lvl3pPr algn="l" rtl="0" eaLnBrk="0" fontAlgn="base" hangingPunct="0">
        <a:spcBef>
          <a:spcPct val="0"/>
        </a:spcBef>
        <a:spcAft>
          <a:spcPct val="0"/>
        </a:spcAft>
        <a:defRPr sz="3200" b="1">
          <a:solidFill>
            <a:schemeClr val="bg1"/>
          </a:solidFill>
          <a:latin typeface="Tahoma" charset="0"/>
        </a:defRPr>
      </a:lvl3pPr>
      <a:lvl4pPr algn="l" rtl="0" eaLnBrk="0" fontAlgn="base" hangingPunct="0">
        <a:spcBef>
          <a:spcPct val="0"/>
        </a:spcBef>
        <a:spcAft>
          <a:spcPct val="0"/>
        </a:spcAft>
        <a:defRPr sz="3200" b="1">
          <a:solidFill>
            <a:schemeClr val="bg1"/>
          </a:solidFill>
          <a:latin typeface="Tahoma" charset="0"/>
        </a:defRPr>
      </a:lvl4pPr>
      <a:lvl5pPr algn="l" rtl="0" eaLnBrk="0" fontAlgn="base" hangingPunct="0">
        <a:spcBef>
          <a:spcPct val="0"/>
        </a:spcBef>
        <a:spcAft>
          <a:spcPct val="0"/>
        </a:spcAft>
        <a:defRPr sz="3200" b="1">
          <a:solidFill>
            <a:schemeClr val="bg1"/>
          </a:solidFill>
          <a:latin typeface="Tahoma" charset="0"/>
        </a:defRPr>
      </a:lvl5pPr>
      <a:lvl6pPr marL="457200" algn="l" rtl="0" fontAlgn="base">
        <a:spcBef>
          <a:spcPct val="0"/>
        </a:spcBef>
        <a:spcAft>
          <a:spcPct val="0"/>
        </a:spcAft>
        <a:defRPr sz="3200" b="1">
          <a:solidFill>
            <a:schemeClr val="bg1"/>
          </a:solidFill>
          <a:latin typeface="Tahoma" charset="0"/>
        </a:defRPr>
      </a:lvl6pPr>
      <a:lvl7pPr marL="914400" algn="l" rtl="0" fontAlgn="base">
        <a:spcBef>
          <a:spcPct val="0"/>
        </a:spcBef>
        <a:spcAft>
          <a:spcPct val="0"/>
        </a:spcAft>
        <a:defRPr sz="3200" b="1">
          <a:solidFill>
            <a:schemeClr val="bg1"/>
          </a:solidFill>
          <a:latin typeface="Tahoma" charset="0"/>
        </a:defRPr>
      </a:lvl7pPr>
      <a:lvl8pPr marL="1371600" algn="l" rtl="0" fontAlgn="base">
        <a:spcBef>
          <a:spcPct val="0"/>
        </a:spcBef>
        <a:spcAft>
          <a:spcPct val="0"/>
        </a:spcAft>
        <a:defRPr sz="3200" b="1">
          <a:solidFill>
            <a:schemeClr val="bg1"/>
          </a:solidFill>
          <a:latin typeface="Tahoma" charset="0"/>
        </a:defRPr>
      </a:lvl8pPr>
      <a:lvl9pPr marL="1828800" algn="l" rtl="0" fontAlgn="base">
        <a:spcBef>
          <a:spcPct val="0"/>
        </a:spcBef>
        <a:spcAft>
          <a:spcPct val="0"/>
        </a:spcAft>
        <a:defRPr sz="3200" b="1">
          <a:solidFill>
            <a:schemeClr val="bg1"/>
          </a:solidFill>
          <a:latin typeface="Tahoma"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521" y="0"/>
            <a:ext cx="8893478" cy="685800"/>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288099" y="793750"/>
            <a:ext cx="8414576" cy="524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4138822" y="6574925"/>
            <a:ext cx="539750"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p:nvSpPr>
        <p:spPr bwMode="auto">
          <a:xfrm>
            <a:off x="5874707" y="6586727"/>
            <a:ext cx="3294337"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2013 Infogain Corporation. All rights reserved.</a:t>
            </a:r>
          </a:p>
        </p:txBody>
      </p:sp>
    </p:spTree>
    <p:extLst>
      <p:ext uri="{BB962C8B-B14F-4D97-AF65-F5344CB8AC3E}">
        <p14:creationId xmlns:p14="http://schemas.microsoft.com/office/powerpoint/2010/main" val="159986729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Lst>
  <p:transition/>
  <p:txStyles>
    <p:titleStyle>
      <a:lvl1pPr algn="l" rtl="0" fontAlgn="base">
        <a:spcBef>
          <a:spcPct val="0"/>
        </a:spcBef>
        <a:spcAft>
          <a:spcPct val="0"/>
        </a:spcAft>
        <a:defRPr lang="en-US" sz="2400" kern="1200" dirty="0">
          <a:ln w="18415" cmpd="sng">
            <a:solidFill>
              <a:srgbClr val="FFFFFF"/>
            </a:solidFill>
            <a:prstDash val="solid"/>
          </a:ln>
          <a:solidFill>
            <a:schemeClr val="bg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95000"/>
        <a:buFont typeface="Courier New" pitchFamily="49" charset="0"/>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Courier New" pitchFamily="49" charset="0"/>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521" y="0"/>
            <a:ext cx="8893478" cy="685800"/>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288099" y="793750"/>
            <a:ext cx="8414576" cy="524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a:spLocks noChangeArrowheads="1"/>
          </p:cNvSpPr>
          <p:nvPr/>
        </p:nvSpPr>
        <p:spPr bwMode="auto">
          <a:xfrm>
            <a:off x="5874707" y="6586727"/>
            <a:ext cx="3294337"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Tree>
    <p:extLst>
      <p:ext uri="{BB962C8B-B14F-4D97-AF65-F5344CB8AC3E}">
        <p14:creationId xmlns:p14="http://schemas.microsoft.com/office/powerpoint/2010/main" val="58412645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transition/>
  <p:txStyles>
    <p:titleStyle>
      <a:lvl1pPr algn="l" rtl="0" fontAlgn="base">
        <a:spcBef>
          <a:spcPct val="0"/>
        </a:spcBef>
        <a:spcAft>
          <a:spcPct val="0"/>
        </a:spcAft>
        <a:defRPr lang="en-US" sz="2400" kern="1200" dirty="0">
          <a:ln w="18415" cmpd="sng">
            <a:solidFill>
              <a:srgbClr val="FFFFFF"/>
            </a:solidFill>
            <a:prstDash val="solid"/>
          </a:ln>
          <a:solidFill>
            <a:schemeClr val="bg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95000"/>
        <a:buFont typeface="Courier New" pitchFamily="49" charset="0"/>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Courier New" pitchFamily="49" charset="0"/>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521" y="0"/>
            <a:ext cx="8893478" cy="685800"/>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288099" y="793750"/>
            <a:ext cx="8414576" cy="524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4138822" y="6574925"/>
            <a:ext cx="539750"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p:nvSpPr>
        <p:spPr bwMode="auto">
          <a:xfrm>
            <a:off x="5874707" y="6586727"/>
            <a:ext cx="3294337"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Tree>
    <p:extLst>
      <p:ext uri="{BB962C8B-B14F-4D97-AF65-F5344CB8AC3E}">
        <p14:creationId xmlns:p14="http://schemas.microsoft.com/office/powerpoint/2010/main" val="147434001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transition/>
  <p:txStyles>
    <p:titleStyle>
      <a:lvl1pPr algn="l" rtl="0" fontAlgn="base">
        <a:spcBef>
          <a:spcPct val="0"/>
        </a:spcBef>
        <a:spcAft>
          <a:spcPct val="0"/>
        </a:spcAft>
        <a:defRPr lang="en-US" sz="2400" kern="1200" dirty="0">
          <a:ln w="18415" cmpd="sng">
            <a:solidFill>
              <a:srgbClr val="FFFFFF"/>
            </a:solidFill>
            <a:prstDash val="solid"/>
          </a:ln>
          <a:solidFill>
            <a:schemeClr val="bg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95000"/>
        <a:buFont typeface="Courier New" pitchFamily="49" charset="0"/>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Courier New" pitchFamily="49" charset="0"/>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mazon_Echo" TargetMode="External"/><Relationship Id="rId2" Type="http://schemas.openxmlformats.org/officeDocument/2006/relationships/hyperlink" Target="http://www.apple.com/ios/siri/" TargetMode="External"/><Relationship Id="rId1" Type="http://schemas.openxmlformats.org/officeDocument/2006/relationships/slideLayout" Target="../slideLayouts/slideLayout2.xml"/><Relationship Id="rId5" Type="http://schemas.openxmlformats.org/officeDocument/2006/relationships/hyperlink" Target="https://cloud.google.com/speech/" TargetMode="External"/><Relationship Id="rId4" Type="http://schemas.openxmlformats.org/officeDocument/2006/relationships/hyperlink" Target="https://en.wikipedia.org/wiki/Cortana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71800" y="4191000"/>
            <a:ext cx="6165574" cy="2209800"/>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Voice Controlled Automation</a:t>
            </a:r>
            <a:br>
              <a:rPr lang="en-US" sz="3600" dirty="0">
                <a:solidFill>
                  <a:srgbClr val="002060"/>
                </a:solidFill>
                <a:latin typeface="Times New Roman" panose="02020603050405020304" pitchFamily="18" charset="0"/>
                <a:cs typeface="Times New Roman" panose="02020603050405020304" pitchFamily="18" charset="0"/>
              </a:rPr>
            </a:br>
            <a:r>
              <a:rPr lang="en-US" sz="2800" dirty="0">
                <a:solidFill>
                  <a:srgbClr val="002060"/>
                </a:solidFill>
                <a:latin typeface="Times New Roman" panose="02020603050405020304" pitchFamily="18" charset="0"/>
                <a:cs typeface="Times New Roman" panose="02020603050405020304" pitchFamily="18" charset="0"/>
              </a:rPr>
              <a:t>Cutting Edge Technology</a:t>
            </a:r>
            <a:br>
              <a:rPr lang="en-US" sz="36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BU -ISV</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Voice Automation</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Malini K R</a:t>
            </a:r>
            <a:endParaRPr lang="en-US" sz="2800" b="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12166"/>
      </p:ext>
    </p:extLst>
  </p:cSld>
  <p:clrMapOvr>
    <a:masterClrMapping/>
  </p:clrMapOvr>
  <p:transition advTm="1776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for enhancements in the Tool</a:t>
            </a:r>
          </a:p>
        </p:txBody>
      </p:sp>
      <p:sp>
        <p:nvSpPr>
          <p:cNvPr id="3" name="Content Placeholder 2"/>
          <p:cNvSpPr>
            <a:spLocks noGrp="1"/>
          </p:cNvSpPr>
          <p:nvPr>
            <p:ph sz="quarter" idx="10"/>
          </p:nvPr>
        </p:nvSpPr>
        <p:spPr>
          <a:xfrm>
            <a:off x="533400" y="1219200"/>
            <a:ext cx="8001000" cy="4191000"/>
          </a:xfrm>
        </p:spPr>
        <p:txBody>
          <a:bodyPr/>
          <a:lstStyle/>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algn="just"/>
            <a:endParaRPr lang="en-IN" b="0" dirty="0"/>
          </a:p>
          <a:p>
            <a:endParaRPr lang="en-US" dirty="0"/>
          </a:p>
        </p:txBody>
      </p:sp>
      <p:sp>
        <p:nvSpPr>
          <p:cNvPr id="4" name="Rectangle 3"/>
          <p:cNvSpPr/>
          <p:nvPr/>
        </p:nvSpPr>
        <p:spPr>
          <a:xfrm>
            <a:off x="114300" y="838200"/>
            <a:ext cx="8839200" cy="6232475"/>
          </a:xfrm>
          <a:prstGeom prst="rect">
            <a:avLst/>
          </a:prstGeom>
        </p:spPr>
        <p:txBody>
          <a:bodyPr wrap="square">
            <a:spAutoFit/>
          </a:bodyPr>
          <a:lstStyle/>
          <a:p>
            <a:pPr marL="342900" lvl="0" indent="-342900">
              <a:lnSpc>
                <a:spcPct val="150000"/>
              </a:lnSpc>
              <a:buAutoNum type="arabicPeriod"/>
            </a:pPr>
            <a:r>
              <a:rPr lang="en-IN" dirty="0"/>
              <a:t>Edit the automatically  voice generated Script- Script Editing through voice is possible using the reverse engineering process. The tool can be enhanced to parse the given input java source file and enable editing of the components and its respective actions through voice commands. Currently the script can be only manually edited and saved.</a:t>
            </a:r>
          </a:p>
          <a:p>
            <a:pPr marL="342900" lvl="0" indent="-342900">
              <a:lnSpc>
                <a:spcPct val="150000"/>
              </a:lnSpc>
              <a:buAutoNum type="arabicPeriod"/>
            </a:pPr>
            <a:r>
              <a:rPr lang="en-IN" dirty="0"/>
              <a:t>Assertion- Implement Assertions so that validations can be handled.</a:t>
            </a:r>
          </a:p>
          <a:p>
            <a:pPr marL="342900" lvl="0" indent="-342900">
              <a:lnSpc>
                <a:spcPct val="150000"/>
              </a:lnSpc>
              <a:buAutoNum type="arabicPeriod"/>
            </a:pPr>
            <a:r>
              <a:rPr lang="en-US" dirty="0"/>
              <a:t>Develop the tool into a more robust application with more functionality, reporting features and workflows.</a:t>
            </a:r>
          </a:p>
          <a:p>
            <a:pPr marL="342900" lvl="0" indent="-342900">
              <a:lnSpc>
                <a:spcPct val="150000"/>
              </a:lnSpc>
              <a:buAutoNum type="arabicPeriod"/>
            </a:pPr>
            <a:r>
              <a:rPr lang="en-US" dirty="0"/>
              <a:t>Can include GUI and converted into eclipse plugin.</a:t>
            </a:r>
          </a:p>
          <a:p>
            <a:pPr marL="342900" lvl="0" indent="-342900">
              <a:lnSpc>
                <a:spcPct val="150000"/>
              </a:lnSpc>
              <a:buAutoNum type="arabicPeriod"/>
            </a:pPr>
            <a:r>
              <a:rPr lang="en-US" dirty="0"/>
              <a:t>Implement machine learning –artificial intelligence/algorithms for self learning and refining the voice recognition process</a:t>
            </a:r>
          </a:p>
          <a:p>
            <a:pPr marL="342900" lvl="0" indent="-342900">
              <a:lnSpc>
                <a:spcPct val="150000"/>
              </a:lnSpc>
              <a:buAutoNum type="arabicPeriod"/>
            </a:pPr>
            <a:r>
              <a:rPr lang="en-US" dirty="0"/>
              <a:t>Localization of voice recognition in any language is possible by using advanced features already available in Sphinx4 API</a:t>
            </a:r>
          </a:p>
          <a:p>
            <a:pPr>
              <a:lnSpc>
                <a:spcPct val="150000"/>
              </a:lnSpc>
            </a:pPr>
            <a:r>
              <a:rPr lang="en-US" i="1" dirty="0"/>
              <a:t>This would need java development efforts to achieve the above mentioned features.</a:t>
            </a:r>
            <a:endParaRPr lang="en-IN" i="1" dirty="0"/>
          </a:p>
          <a:p>
            <a:pPr lvl="0">
              <a:lnSpc>
                <a:spcPct val="150000"/>
              </a:lnSpc>
            </a:pPr>
            <a:endParaRPr lang="en-IN" dirty="0"/>
          </a:p>
          <a:p>
            <a:pPr marL="216000" indent="-342900">
              <a:lnSpc>
                <a:spcPct val="150000"/>
              </a:lnSpc>
              <a:buAutoNum type="arabicPeriod"/>
            </a:pPr>
            <a:endParaRPr lang="en-IN" sz="1400" dirty="0"/>
          </a:p>
        </p:txBody>
      </p:sp>
    </p:spTree>
    <p:extLst>
      <p:ext uri="{BB962C8B-B14F-4D97-AF65-F5344CB8AC3E}">
        <p14:creationId xmlns:p14="http://schemas.microsoft.com/office/powerpoint/2010/main" val="2375313679"/>
      </p:ext>
    </p:extLst>
  </p:cSld>
  <p:clrMapOvr>
    <a:masterClrMapping/>
  </p:clrMapOvr>
  <p:transition advTm="825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57500" y="4267200"/>
            <a:ext cx="3429000" cy="838200"/>
          </a:xfrm>
        </p:spPr>
        <p:txBody>
          <a:bodyPr/>
          <a:lstStyle/>
          <a:p>
            <a:pPr algn="ctr"/>
            <a:r>
              <a:rPr lang="en-US" sz="3200" dirty="0">
                <a:solidFill>
                  <a:srgbClr val="0070C0"/>
                </a:solidFill>
                <a:latin typeface="Helvetica" pitchFamily="34" charset="0"/>
                <a:cs typeface="IrisUPC" panose="020B0604020202020204" pitchFamily="34" charset="-34"/>
              </a:rPr>
              <a:t>Questions??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905000" y="1066800"/>
            <a:ext cx="5334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680848"/>
      </p:ext>
    </p:extLst>
  </p:cSld>
  <p:clrMapOvr>
    <a:masterClrMapping/>
  </p:clrMapOvr>
  <p:transition advTm="754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icha.jain\Desktop\download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6102" y="1600200"/>
            <a:ext cx="4343400" cy="33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7021"/>
      </p:ext>
    </p:extLst>
  </p:cSld>
  <p:clrMapOvr>
    <a:masterClrMapping/>
  </p:clrMapOvr>
  <p:transition advTm="1269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Problem Statement</a:t>
            </a:r>
          </a:p>
        </p:txBody>
      </p:sp>
      <p:sp>
        <p:nvSpPr>
          <p:cNvPr id="3" name="Content Placeholder 2"/>
          <p:cNvSpPr>
            <a:spLocks noGrp="1"/>
          </p:cNvSpPr>
          <p:nvPr>
            <p:ph sz="quarter" idx="10"/>
          </p:nvPr>
        </p:nvSpPr>
        <p:spPr>
          <a:xfrm>
            <a:off x="152400" y="914400"/>
            <a:ext cx="8759623" cy="5542858"/>
          </a:xfrm>
        </p:spPr>
        <p:txBody>
          <a:bodyPr/>
          <a:lstStyle/>
          <a:p>
            <a:pPr algn="just"/>
            <a:r>
              <a:rPr lang="en-US" dirty="0"/>
              <a:t>Background/Information about idea</a:t>
            </a:r>
            <a:r>
              <a:rPr lang="en-US" b="0" dirty="0"/>
              <a:t>:</a:t>
            </a:r>
          </a:p>
          <a:p>
            <a:pPr algn="just"/>
            <a:r>
              <a:rPr lang="en-US" b="0" dirty="0"/>
              <a:t>Voice recognition technology enables a natural interaction for many computing tasks. It enables users to communicate with computers with spoken language and perform tasks with minimal training.</a:t>
            </a:r>
          </a:p>
          <a:p>
            <a:pPr algn="just"/>
            <a:r>
              <a:rPr lang="en-US" b="0" dirty="0"/>
              <a:t>Voice controlled automation is aimed at automatically generating selenium scripts via speech input in the form of natural language commands. </a:t>
            </a:r>
          </a:p>
          <a:p>
            <a:pPr algn="just"/>
            <a:endParaRPr lang="en-US" dirty="0"/>
          </a:p>
          <a:p>
            <a:pPr algn="just"/>
            <a:r>
              <a:rPr lang="en-US" dirty="0"/>
              <a:t>What problem idea is solving:</a:t>
            </a:r>
          </a:p>
          <a:p>
            <a:pPr marL="457200" indent="-457200" algn="just">
              <a:buAutoNum type="arabicPeriod"/>
            </a:pPr>
            <a:r>
              <a:rPr lang="en-US" b="0" dirty="0"/>
              <a:t>Generates Selenium script code with minimal effort and configuration</a:t>
            </a:r>
          </a:p>
          <a:p>
            <a:pPr marL="457200" indent="-457200" algn="just">
              <a:buAutoNum type="arabicPeriod"/>
            </a:pPr>
            <a:r>
              <a:rPr lang="en-US" b="0" dirty="0"/>
              <a:t>Makes automation efficient and faster since code is automatically generated through natural language commands.</a:t>
            </a:r>
          </a:p>
          <a:p>
            <a:pPr marL="457200" indent="-457200" algn="just">
              <a:buAutoNum type="arabicPeriod"/>
            </a:pPr>
            <a:r>
              <a:rPr lang="en-US" b="0" dirty="0"/>
              <a:t>Minimal coding efforts</a:t>
            </a:r>
          </a:p>
          <a:p>
            <a:pPr marL="457200" indent="-457200" algn="just">
              <a:buAutoNum type="arabicPeriod"/>
            </a:pPr>
            <a:r>
              <a:rPr lang="en-US" b="0" dirty="0"/>
              <a:t>Any layman can use the framework to create scripts</a:t>
            </a:r>
          </a:p>
          <a:p>
            <a:pPr marL="457200" indent="-457200" algn="just">
              <a:buAutoNum type="arabicPeriod"/>
            </a:pPr>
            <a:r>
              <a:rPr lang="en-US" b="0" dirty="0"/>
              <a:t>Help learners to pick up selenium coding skills quickly</a:t>
            </a:r>
          </a:p>
          <a:p>
            <a:pPr marL="457200" indent="-457200" algn="just">
              <a:buAutoNum type="arabicPeriod"/>
            </a:pPr>
            <a:endParaRPr lang="en-US" dirty="0"/>
          </a:p>
          <a:p>
            <a:pPr algn="just"/>
            <a:endParaRPr lang="en-US" b="0" dirty="0"/>
          </a:p>
          <a:p>
            <a:pPr algn="just"/>
            <a:endParaRPr lang="en-US" b="0" dirty="0"/>
          </a:p>
          <a:p>
            <a:pPr algn="just"/>
            <a:endParaRPr lang="en-US" b="0" dirty="0"/>
          </a:p>
          <a:p>
            <a:pPr algn="just"/>
            <a:endParaRPr lang="en-US" b="0" dirty="0"/>
          </a:p>
          <a:p>
            <a:pPr algn="just"/>
            <a:endParaRPr lang="en-US" b="0" dirty="0"/>
          </a:p>
          <a:p>
            <a:pPr algn="just"/>
            <a:endParaRPr lang="en-US" b="0" dirty="0"/>
          </a:p>
          <a:p>
            <a:pPr algn="just"/>
            <a:endParaRPr lang="en-US" b="0" dirty="0"/>
          </a:p>
        </p:txBody>
      </p:sp>
    </p:spTree>
    <p:extLst>
      <p:ext uri="{BB962C8B-B14F-4D97-AF65-F5344CB8AC3E}">
        <p14:creationId xmlns:p14="http://schemas.microsoft.com/office/powerpoint/2010/main" val="2374292516"/>
      </p:ext>
    </p:extLst>
  </p:cSld>
  <p:clrMapOvr>
    <a:masterClrMapping/>
  </p:clrMapOvr>
  <p:transition advTm="617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Trends in the Market</a:t>
            </a:r>
          </a:p>
        </p:txBody>
      </p:sp>
      <p:sp>
        <p:nvSpPr>
          <p:cNvPr id="3" name="Content Placeholder 2"/>
          <p:cNvSpPr>
            <a:spLocks noGrp="1"/>
          </p:cNvSpPr>
          <p:nvPr>
            <p:ph sz="quarter" idx="10"/>
          </p:nvPr>
        </p:nvSpPr>
        <p:spPr>
          <a:xfrm>
            <a:off x="152400" y="914400"/>
            <a:ext cx="8759623" cy="5542858"/>
          </a:xfrm>
        </p:spPr>
        <p:txBody>
          <a:bodyPr/>
          <a:lstStyle/>
          <a:p>
            <a:pPr marL="457200" indent="-457200" algn="just">
              <a:buFont typeface="Wingdings" panose="05000000000000000000" pitchFamily="2" charset="2"/>
              <a:buChar char="v"/>
            </a:pPr>
            <a:r>
              <a:rPr lang="en-US" dirty="0">
                <a:solidFill>
                  <a:schemeClr val="accent3"/>
                </a:solidFill>
              </a:rPr>
              <a:t>Apple Siri - </a:t>
            </a:r>
            <a:r>
              <a:rPr lang="en-US" dirty="0">
                <a:solidFill>
                  <a:schemeClr val="accent3"/>
                </a:solidFill>
                <a:hlinkClick r:id="rId2"/>
              </a:rPr>
              <a:t>http://www.apple.com/ios/siri/</a:t>
            </a:r>
            <a:endParaRPr lang="en-US" dirty="0">
              <a:solidFill>
                <a:schemeClr val="accent3"/>
              </a:solidFill>
            </a:endParaRPr>
          </a:p>
          <a:p>
            <a:pPr marL="914400" lvl="1" indent="-457200" algn="just">
              <a:buFont typeface="Wingdings" panose="05000000000000000000" pitchFamily="2" charset="2"/>
              <a:buChar char="v"/>
            </a:pPr>
            <a:r>
              <a:rPr lang="en-US" b="1" dirty="0">
                <a:solidFill>
                  <a:srgbClr val="00B0F0"/>
                </a:solidFill>
              </a:rPr>
              <a:t>Converts Voice commands into action</a:t>
            </a:r>
          </a:p>
          <a:p>
            <a:pPr marL="457200" indent="-457200" algn="just">
              <a:buFont typeface="Wingdings" panose="05000000000000000000" pitchFamily="2" charset="2"/>
              <a:buChar char="v"/>
            </a:pPr>
            <a:r>
              <a:rPr lang="en-US" dirty="0">
                <a:solidFill>
                  <a:schemeClr val="accent3"/>
                </a:solidFill>
              </a:rPr>
              <a:t>Amazon Echo -  </a:t>
            </a:r>
            <a:r>
              <a:rPr lang="en-US" dirty="0">
                <a:solidFill>
                  <a:schemeClr val="accent3"/>
                </a:solidFill>
                <a:hlinkClick r:id="rId3"/>
              </a:rPr>
              <a:t>https://en.wikipedia.org/wiki/Amazon_Echo</a:t>
            </a:r>
            <a:endParaRPr lang="en-US" dirty="0">
              <a:solidFill>
                <a:schemeClr val="accent3"/>
              </a:solidFill>
            </a:endParaRPr>
          </a:p>
          <a:p>
            <a:pPr marL="457200" indent="-457200" algn="just">
              <a:buFont typeface="Wingdings" panose="05000000000000000000" pitchFamily="2" charset="2"/>
              <a:buChar char="v"/>
            </a:pPr>
            <a:r>
              <a:rPr lang="en-US" dirty="0">
                <a:solidFill>
                  <a:schemeClr val="accent3"/>
                </a:solidFill>
              </a:rPr>
              <a:t>Microsoft Cortana - </a:t>
            </a:r>
            <a:r>
              <a:rPr lang="en-US" dirty="0">
                <a:solidFill>
                  <a:schemeClr val="accent3"/>
                </a:solidFill>
                <a:hlinkClick r:id="rId4"/>
              </a:rPr>
              <a:t>https://en.wikipedia.org/wiki/Cortana_(software)</a:t>
            </a:r>
            <a:endParaRPr lang="en-US" dirty="0">
              <a:solidFill>
                <a:schemeClr val="accent3"/>
              </a:solidFill>
            </a:endParaRPr>
          </a:p>
          <a:p>
            <a:pPr marL="457200" indent="-457200" algn="just">
              <a:buFont typeface="Wingdings" panose="05000000000000000000" pitchFamily="2" charset="2"/>
              <a:buChar char="v"/>
            </a:pPr>
            <a:r>
              <a:rPr lang="en-US" dirty="0">
                <a:solidFill>
                  <a:schemeClr val="accent3"/>
                </a:solidFill>
              </a:rPr>
              <a:t>Google-</a:t>
            </a:r>
            <a:r>
              <a:rPr lang="en-IN" dirty="0">
                <a:solidFill>
                  <a:schemeClr val="accent3"/>
                </a:solidFill>
              </a:rPr>
              <a:t>Google Cloud Speech API - </a:t>
            </a:r>
            <a:r>
              <a:rPr lang="en-IN" dirty="0">
                <a:solidFill>
                  <a:schemeClr val="accent3"/>
                </a:solidFill>
                <a:hlinkClick r:id="rId5"/>
              </a:rPr>
              <a:t>https://cloud.google.com/speech/</a:t>
            </a:r>
            <a:endParaRPr lang="en-IN" dirty="0">
              <a:solidFill>
                <a:schemeClr val="accent3"/>
              </a:solidFill>
            </a:endParaRPr>
          </a:p>
          <a:p>
            <a:pPr marL="457200" indent="-457200" algn="just">
              <a:buFont typeface="Wingdings" panose="05000000000000000000" pitchFamily="2" charset="2"/>
              <a:buChar char="v"/>
            </a:pPr>
            <a:endParaRPr lang="en-IN" dirty="0">
              <a:solidFill>
                <a:schemeClr val="accent3"/>
              </a:solidFill>
            </a:endParaRPr>
          </a:p>
          <a:p>
            <a:pPr marL="457200" indent="-457200" algn="just">
              <a:buAutoNum type="arabicPeriod"/>
            </a:pPr>
            <a:endParaRPr lang="en-US" b="0" dirty="0"/>
          </a:p>
          <a:p>
            <a:pPr marL="457200" indent="-457200" algn="just">
              <a:buAutoNum type="arabicPeriod"/>
            </a:pPr>
            <a:endParaRPr lang="en-US" b="0" dirty="0"/>
          </a:p>
        </p:txBody>
      </p:sp>
    </p:spTree>
    <p:extLst>
      <p:ext uri="{BB962C8B-B14F-4D97-AF65-F5344CB8AC3E}">
        <p14:creationId xmlns:p14="http://schemas.microsoft.com/office/powerpoint/2010/main" val="1614614895"/>
      </p:ext>
    </p:extLst>
  </p:cSld>
  <p:clrMapOvr>
    <a:masterClrMapping/>
  </p:clrMapOvr>
  <p:transition advTm="617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sz="quarter" idx="10"/>
          </p:nvPr>
        </p:nvSpPr>
        <p:spPr>
          <a:xfrm>
            <a:off x="152400" y="838200"/>
            <a:ext cx="8458199" cy="5542858"/>
          </a:xfrm>
        </p:spPr>
        <p:txBody>
          <a:bodyPr/>
          <a:lstStyle/>
          <a:p>
            <a:pPr marL="342900" indent="-342900" algn="just">
              <a:lnSpc>
                <a:spcPct val="150000"/>
              </a:lnSpc>
              <a:buFont typeface="Wingdings" panose="05000000000000000000" pitchFamily="2" charset="2"/>
              <a:buChar char="v"/>
            </a:pPr>
            <a:r>
              <a:rPr lang="en-US" b="0" dirty="0"/>
              <a:t>Voice recognition through commands that automatically generates the selenium scripts.</a:t>
            </a:r>
          </a:p>
          <a:p>
            <a:pPr marL="342900" indent="-342900" algn="just">
              <a:lnSpc>
                <a:spcPct val="150000"/>
              </a:lnSpc>
              <a:buFont typeface="Wingdings" panose="05000000000000000000" pitchFamily="2" charset="2"/>
              <a:buChar char="v"/>
            </a:pPr>
            <a:r>
              <a:rPr lang="en-US" b="0" dirty="0"/>
              <a:t>The automatically generated scripts are stored in a .</a:t>
            </a:r>
            <a:r>
              <a:rPr lang="en-US" b="0" dirty="0" err="1"/>
              <a:t>src</a:t>
            </a:r>
            <a:r>
              <a:rPr lang="en-US" b="0" dirty="0"/>
              <a:t> file which can be rename to .java file </a:t>
            </a:r>
            <a:r>
              <a:rPr lang="en-US" b="0"/>
              <a:t>that gets </a:t>
            </a:r>
            <a:r>
              <a:rPr lang="en-US" b="0" dirty="0"/>
              <a:t>compiled and .class file is executed when the voice command execution ends.</a:t>
            </a:r>
          </a:p>
          <a:p>
            <a:pPr marL="342900" indent="-342900" algn="just">
              <a:lnSpc>
                <a:spcPct val="150000"/>
              </a:lnSpc>
              <a:buFont typeface="Wingdings" panose="05000000000000000000" pitchFamily="2" charset="2"/>
              <a:buChar char="v"/>
            </a:pPr>
            <a:r>
              <a:rPr lang="en-US" b="0" dirty="0"/>
              <a:t>The .java (script) file is editable and can be edited if need arises and again executed </a:t>
            </a:r>
          </a:p>
        </p:txBody>
      </p:sp>
    </p:spTree>
    <p:extLst>
      <p:ext uri="{BB962C8B-B14F-4D97-AF65-F5344CB8AC3E}">
        <p14:creationId xmlns:p14="http://schemas.microsoft.com/office/powerpoint/2010/main" val="2374292516"/>
      </p:ext>
    </p:extLst>
  </p:cSld>
  <p:clrMapOvr>
    <a:masterClrMapping/>
  </p:clrMapOvr>
  <p:transition advTm="977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4" name="Rectangle 3"/>
          <p:cNvSpPr/>
          <p:nvPr/>
        </p:nvSpPr>
        <p:spPr>
          <a:xfrm>
            <a:off x="2895600" y="7620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Voice Automation Emulator</a:t>
            </a:r>
          </a:p>
        </p:txBody>
      </p:sp>
      <p:cxnSp>
        <p:nvCxnSpPr>
          <p:cNvPr id="6" name="Straight Arrow Connector 5"/>
          <p:cNvCxnSpPr/>
          <p:nvPr/>
        </p:nvCxnSpPr>
        <p:spPr>
          <a:xfrm>
            <a:off x="4191000" y="1295400"/>
            <a:ext cx="0" cy="502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188854" y="1371600"/>
            <a:ext cx="2971800" cy="338554"/>
          </a:xfrm>
          <a:prstGeom prst="rect">
            <a:avLst/>
          </a:prstGeom>
          <a:noFill/>
        </p:spPr>
        <p:txBody>
          <a:bodyPr wrap="square" rtlCol="0">
            <a:spAutoFit/>
          </a:bodyPr>
          <a:lstStyle/>
          <a:p>
            <a:r>
              <a:rPr lang="en-IN" sz="1600" dirty="0"/>
              <a:t>command.config.xml</a:t>
            </a:r>
          </a:p>
        </p:txBody>
      </p:sp>
      <p:sp>
        <p:nvSpPr>
          <p:cNvPr id="8" name="Rectangle 7"/>
          <p:cNvSpPr/>
          <p:nvPr/>
        </p:nvSpPr>
        <p:spPr>
          <a:xfrm>
            <a:off x="2932089" y="1799276"/>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VoiceAutomationUtility</a:t>
            </a:r>
            <a:endParaRPr lang="en-IN" dirty="0">
              <a:ln w="0"/>
              <a:solidFill>
                <a:schemeClr val="tx1"/>
              </a:solidFill>
              <a:effectLst>
                <a:outerShdw blurRad="38100" dist="19050" dir="2700000" algn="tl" rotWithShape="0">
                  <a:schemeClr val="dk1">
                    <a:alpha val="40000"/>
                  </a:schemeClr>
                </a:outerShdw>
              </a:effectLst>
            </a:endParaRPr>
          </a:p>
        </p:txBody>
      </p:sp>
      <p:sp>
        <p:nvSpPr>
          <p:cNvPr id="9" name="TextBox 8"/>
          <p:cNvSpPr txBox="1"/>
          <p:nvPr/>
        </p:nvSpPr>
        <p:spPr>
          <a:xfrm>
            <a:off x="4229100" y="2304611"/>
            <a:ext cx="2971800" cy="938719"/>
          </a:xfrm>
          <a:prstGeom prst="rect">
            <a:avLst/>
          </a:prstGeom>
          <a:noFill/>
        </p:spPr>
        <p:txBody>
          <a:bodyPr wrap="square" rtlCol="0">
            <a:spAutoFit/>
          </a:bodyPr>
          <a:lstStyle/>
          <a:p>
            <a:r>
              <a:rPr lang="en-IN" sz="1100" b="1" u="sng" dirty="0"/>
              <a:t>Generic Utility Class</a:t>
            </a:r>
          </a:p>
          <a:p>
            <a:r>
              <a:rPr lang="en-IN" sz="1050" dirty="0" err="1"/>
              <a:t>generateScriptFile</a:t>
            </a:r>
            <a:endParaRPr lang="en-IN" sz="1050" dirty="0"/>
          </a:p>
          <a:p>
            <a:r>
              <a:rPr lang="en-IN" sz="1050" dirty="0" err="1"/>
              <a:t>addComponentToMethod</a:t>
            </a:r>
            <a:endParaRPr lang="en-IN" sz="1050" dirty="0"/>
          </a:p>
          <a:p>
            <a:r>
              <a:rPr lang="en-IN" sz="1050" dirty="0" err="1"/>
              <a:t>speakText</a:t>
            </a:r>
            <a:endParaRPr lang="en-IN" sz="1050" dirty="0"/>
          </a:p>
          <a:p>
            <a:r>
              <a:rPr lang="en-IN" sz="1050" dirty="0" err="1"/>
              <a:t>recordAction</a:t>
            </a:r>
            <a:endParaRPr lang="en-IN" sz="1050" dirty="0"/>
          </a:p>
        </p:txBody>
      </p:sp>
      <p:cxnSp>
        <p:nvCxnSpPr>
          <p:cNvPr id="10" name="Straight Arrow Connector 9"/>
          <p:cNvCxnSpPr/>
          <p:nvPr/>
        </p:nvCxnSpPr>
        <p:spPr>
          <a:xfrm>
            <a:off x="4191000" y="2345555"/>
            <a:ext cx="0" cy="897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2939602" y="3247240"/>
            <a:ext cx="2819400" cy="459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SpeaktheText</a:t>
            </a:r>
            <a:endParaRPr lang="en-IN" sz="1400" dirty="0">
              <a:solidFill>
                <a:schemeClr val="tx1"/>
              </a:solidFill>
            </a:endParaRPr>
          </a:p>
          <a:p>
            <a:pPr algn="ctr"/>
            <a:r>
              <a:rPr lang="en-IN" sz="1400" dirty="0">
                <a:ln w="0"/>
                <a:solidFill>
                  <a:schemeClr val="tx1"/>
                </a:solidFill>
                <a:effectLst>
                  <a:outerShdw blurRad="38100" dist="19050" dir="2700000" algn="tl" rotWithShape="0">
                    <a:schemeClr val="dk1">
                      <a:alpha val="40000"/>
                    </a:schemeClr>
                  </a:outerShdw>
                </a:effectLst>
              </a:rPr>
              <a:t>Microphone</a:t>
            </a:r>
          </a:p>
        </p:txBody>
      </p:sp>
      <p:cxnSp>
        <p:nvCxnSpPr>
          <p:cNvPr id="15" name="Straight Arrow Connector 14"/>
          <p:cNvCxnSpPr/>
          <p:nvPr/>
        </p:nvCxnSpPr>
        <p:spPr>
          <a:xfrm>
            <a:off x="4229100" y="3719847"/>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2871987" y="4023894"/>
            <a:ext cx="315639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What do you Want to do Now?</a:t>
            </a:r>
          </a:p>
        </p:txBody>
      </p:sp>
      <p:sp>
        <p:nvSpPr>
          <p:cNvPr id="22" name="Rectangle 21"/>
          <p:cNvSpPr/>
          <p:nvPr/>
        </p:nvSpPr>
        <p:spPr>
          <a:xfrm>
            <a:off x="6348211" y="5165564"/>
            <a:ext cx="2819400" cy="459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Ya</a:t>
            </a:r>
            <a:r>
              <a:rPr lang="en-IN" sz="1400" dirty="0">
                <a:solidFill>
                  <a:schemeClr val="tx1"/>
                </a:solidFill>
              </a:rPr>
              <a:t> /No</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3196644" y="4805211"/>
            <a:ext cx="2706442" cy="1366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chemeClr val="tx1"/>
              </a:solidFill>
            </a:endParaRPr>
          </a:p>
          <a:p>
            <a:pPr algn="ctr"/>
            <a:r>
              <a:rPr lang="en-IN" sz="1100" b="1" u="sng" dirty="0">
                <a:solidFill>
                  <a:schemeClr val="tx1"/>
                </a:solidFill>
              </a:rPr>
              <a:t>create component</a:t>
            </a:r>
          </a:p>
          <a:p>
            <a:pPr algn="ctr"/>
            <a:r>
              <a:rPr lang="en-IN" sz="1100" dirty="0">
                <a:solidFill>
                  <a:schemeClr val="tx1"/>
                </a:solidFill>
              </a:rPr>
              <a:t>input field</a:t>
            </a:r>
          </a:p>
          <a:p>
            <a:pPr algn="ctr"/>
            <a:r>
              <a:rPr lang="en-IN" sz="1100" dirty="0">
                <a:solidFill>
                  <a:schemeClr val="tx1"/>
                </a:solidFill>
              </a:rPr>
              <a:t>Radio</a:t>
            </a:r>
          </a:p>
          <a:p>
            <a:pPr algn="ctr"/>
            <a:r>
              <a:rPr lang="en-IN" sz="1100" dirty="0">
                <a:solidFill>
                  <a:schemeClr val="tx1"/>
                </a:solidFill>
              </a:rPr>
              <a:t>drop down</a:t>
            </a:r>
          </a:p>
          <a:p>
            <a:pPr algn="ctr"/>
            <a:r>
              <a:rPr lang="en-IN" sz="1100" dirty="0">
                <a:solidFill>
                  <a:schemeClr val="tx1"/>
                </a:solidFill>
              </a:rPr>
              <a:t>Link</a:t>
            </a:r>
          </a:p>
          <a:p>
            <a:pPr algn="ctr"/>
            <a:r>
              <a:rPr lang="en-IN" sz="1100" dirty="0">
                <a:solidFill>
                  <a:schemeClr val="tx1"/>
                </a:solidFill>
              </a:rPr>
              <a:t>check box</a:t>
            </a:r>
          </a:p>
          <a:p>
            <a:pPr algn="ctr"/>
            <a:r>
              <a:rPr lang="en-IN" sz="1100" dirty="0">
                <a:solidFill>
                  <a:schemeClr val="tx1"/>
                </a:solidFill>
              </a:rPr>
              <a:t>Button</a:t>
            </a:r>
          </a:p>
          <a:p>
            <a:pPr algn="ctr"/>
            <a:r>
              <a:rPr lang="en-IN" sz="1100" dirty="0">
                <a:solidFill>
                  <a:schemeClr val="tx1"/>
                </a:solidFill>
              </a:rPr>
              <a:t>(by) (id | path)</a:t>
            </a:r>
          </a:p>
          <a:p>
            <a:pPr algn="ctr"/>
            <a:endParaRPr lang="en-IN" sz="110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382879" y="5153821"/>
            <a:ext cx="1991934" cy="459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End</a:t>
            </a:r>
            <a:endParaRPr lang="en-IN" sz="1400" dirty="0">
              <a:ln w="0"/>
              <a:solidFill>
                <a:schemeClr val="tx1"/>
              </a:solidFill>
              <a:effectLst>
                <a:outerShdw blurRad="38100" dist="19050" dir="2700000" algn="tl" rotWithShape="0">
                  <a:schemeClr val="dk1">
                    <a:alpha val="40000"/>
                  </a:schemeClr>
                </a:outerShdw>
              </a:effectLst>
            </a:endParaRPr>
          </a:p>
        </p:txBody>
      </p:sp>
      <p:cxnSp>
        <p:nvCxnSpPr>
          <p:cNvPr id="28" name="Straight Arrow Connector 27"/>
          <p:cNvCxnSpPr/>
          <p:nvPr/>
        </p:nvCxnSpPr>
        <p:spPr>
          <a:xfrm>
            <a:off x="4266663" y="4570173"/>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5534963" y="5486400"/>
            <a:ext cx="9868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a:off x="2374813" y="5395428"/>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720884" y="5625292"/>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6051730" y="5923218"/>
            <a:ext cx="3156398" cy="63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rPr>
              <a:t>Created component</a:t>
            </a:r>
          </a:p>
          <a:p>
            <a:pPr algn="ctr"/>
            <a:r>
              <a:rPr lang="en-IN" sz="1100" dirty="0">
                <a:ln w="0"/>
                <a:solidFill>
                  <a:schemeClr val="tx1"/>
                </a:solidFill>
                <a:effectLst>
                  <a:outerShdw blurRad="38100" dist="19050" dir="2700000" algn="tl" rotWithShape="0">
                    <a:schemeClr val="dk1">
                      <a:alpha val="40000"/>
                    </a:schemeClr>
                  </a:outerShdw>
                </a:effectLst>
              </a:rPr>
              <a:t>Map to action</a:t>
            </a:r>
          </a:p>
          <a:p>
            <a:pPr algn="ctr"/>
            <a:r>
              <a:rPr lang="en-IN" sz="1100" dirty="0">
                <a:ln w="0"/>
                <a:solidFill>
                  <a:schemeClr val="tx1"/>
                </a:solidFill>
                <a:effectLst>
                  <a:outerShdw blurRad="38100" dist="19050" dir="2700000" algn="tl" rotWithShape="0">
                    <a:schemeClr val="dk1">
                      <a:alpha val="40000"/>
                    </a:schemeClr>
                  </a:outerShdw>
                </a:effectLst>
              </a:rPr>
              <a:t>Generate code</a:t>
            </a:r>
          </a:p>
          <a:p>
            <a:pPr algn="ctr"/>
            <a:r>
              <a:rPr lang="en-IN" sz="1100" dirty="0">
                <a:ln w="0"/>
                <a:solidFill>
                  <a:schemeClr val="tx1"/>
                </a:solidFill>
                <a:effectLst>
                  <a:outerShdw blurRad="38100" dist="19050" dir="2700000" algn="tl" rotWithShape="0">
                    <a:schemeClr val="dk1">
                      <a:alpha val="40000"/>
                    </a:schemeClr>
                  </a:outerShdw>
                </a:effectLst>
              </a:rPr>
              <a:t>Write to file test1.src</a:t>
            </a:r>
          </a:p>
        </p:txBody>
      </p:sp>
      <p:cxnSp>
        <p:nvCxnSpPr>
          <p:cNvPr id="36" name="Straight Arrow Connector 35"/>
          <p:cNvCxnSpPr/>
          <p:nvPr/>
        </p:nvCxnSpPr>
        <p:spPr>
          <a:xfrm flipH="1">
            <a:off x="5289730" y="6400800"/>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3353335" y="6247445"/>
            <a:ext cx="1991934" cy="31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CompileJavaandExecute</a:t>
            </a:r>
            <a:endParaRPr lang="en-IN"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37104882"/>
      </p:ext>
    </p:extLst>
  </p:cSld>
  <p:clrMapOvr>
    <a:masterClrMapping/>
  </p:clrMapOvr>
  <p:transition advTm="1099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Technology Stack</a:t>
            </a:r>
            <a:endParaRPr lang="en-IN" dirty="0"/>
          </a:p>
        </p:txBody>
      </p:sp>
      <p:sp>
        <p:nvSpPr>
          <p:cNvPr id="4" name="Rectangle 3"/>
          <p:cNvSpPr/>
          <p:nvPr/>
        </p:nvSpPr>
        <p:spPr>
          <a:xfrm>
            <a:off x="838200" y="4343400"/>
            <a:ext cx="7543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JDK 1.7</a:t>
            </a:r>
          </a:p>
        </p:txBody>
      </p:sp>
      <p:sp>
        <p:nvSpPr>
          <p:cNvPr id="5" name="Rectangle 4"/>
          <p:cNvSpPr/>
          <p:nvPr/>
        </p:nvSpPr>
        <p:spPr>
          <a:xfrm>
            <a:off x="1070575" y="1905000"/>
            <a:ext cx="2891825" cy="22766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a:t>Selenium WebDriver </a:t>
            </a:r>
            <a:r>
              <a:rPr lang="en-IN" b="1" dirty="0"/>
              <a:t>3.0.1 </a:t>
            </a:r>
          </a:p>
        </p:txBody>
      </p:sp>
      <p:sp>
        <p:nvSpPr>
          <p:cNvPr id="7" name="Rectangle 6"/>
          <p:cNvSpPr/>
          <p:nvPr/>
        </p:nvSpPr>
        <p:spPr>
          <a:xfrm>
            <a:off x="4133045" y="2286000"/>
            <a:ext cx="19812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Sphinx 4</a:t>
            </a:r>
          </a:p>
          <a:p>
            <a:pPr algn="ctr"/>
            <a:r>
              <a:rPr lang="en-IN" dirty="0"/>
              <a:t>(Speech to Text)</a:t>
            </a:r>
          </a:p>
        </p:txBody>
      </p:sp>
      <p:sp>
        <p:nvSpPr>
          <p:cNvPr id="9" name="Rectangle 8"/>
          <p:cNvSpPr/>
          <p:nvPr/>
        </p:nvSpPr>
        <p:spPr>
          <a:xfrm>
            <a:off x="4133045" y="3221282"/>
            <a:ext cx="19812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err="1"/>
              <a:t>FreeETS</a:t>
            </a:r>
            <a:endParaRPr lang="en-IN" dirty="0"/>
          </a:p>
          <a:p>
            <a:pPr algn="ctr"/>
            <a:r>
              <a:rPr lang="en-IN" dirty="0"/>
              <a:t>(Text To Speech)</a:t>
            </a:r>
          </a:p>
        </p:txBody>
      </p:sp>
      <p:sp>
        <p:nvSpPr>
          <p:cNvPr id="13" name="Content Placeholder 12"/>
          <p:cNvSpPr>
            <a:spLocks noGrp="1"/>
          </p:cNvSpPr>
          <p:nvPr>
            <p:ph sz="quarter" idx="10"/>
          </p:nvPr>
        </p:nvSpPr>
        <p:spPr>
          <a:xfrm>
            <a:off x="6289183" y="2286000"/>
            <a:ext cx="1711817" cy="18705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IN" b="0" dirty="0"/>
              <a:t>Utility </a:t>
            </a:r>
            <a:r>
              <a:rPr lang="en-IN" b="0" dirty="0" err="1"/>
              <a:t>Api</a:t>
            </a:r>
            <a:endParaRPr lang="en-IN" b="0" dirty="0"/>
          </a:p>
          <a:p>
            <a:pPr marL="342900" indent="-342900">
              <a:buFont typeface="Arial" panose="020B0604020202020204" pitchFamily="34" charset="0"/>
              <a:buChar char="•"/>
            </a:pPr>
            <a:r>
              <a:rPr lang="en-IN" b="0" dirty="0"/>
              <a:t>Logger</a:t>
            </a:r>
          </a:p>
          <a:p>
            <a:pPr marL="342900" indent="-342900">
              <a:buFont typeface="Arial" panose="020B0604020202020204" pitchFamily="34" charset="0"/>
              <a:buChar char="•"/>
            </a:pPr>
            <a:r>
              <a:rPr lang="en-IN" b="0" dirty="0"/>
              <a:t>Apache Common</a:t>
            </a:r>
          </a:p>
          <a:p>
            <a:pPr marL="342900" indent="-342900">
              <a:buFont typeface="Arial" panose="020B0604020202020204" pitchFamily="34" charset="0"/>
              <a:buChar char="•"/>
            </a:pPr>
            <a:endParaRPr lang="en-IN" b="0" dirty="0"/>
          </a:p>
        </p:txBody>
      </p:sp>
    </p:spTree>
    <p:extLst>
      <p:ext uri="{BB962C8B-B14F-4D97-AF65-F5344CB8AC3E}">
        <p14:creationId xmlns:p14="http://schemas.microsoft.com/office/powerpoint/2010/main" val="5271584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endParaRPr lang="en-IN" dirty="0"/>
          </a:p>
        </p:txBody>
      </p:sp>
      <p:pic>
        <p:nvPicPr>
          <p:cNvPr id="1028" name="Picture 4" descr="Image result for woman holding micro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8" y="762000"/>
            <a:ext cx="1730062" cy="1605853"/>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1246031" y="1106033"/>
            <a:ext cx="2452352" cy="218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508975" y="1009995"/>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Commands</a:t>
            </a:r>
          </a:p>
        </p:txBody>
      </p:sp>
      <p:sp>
        <p:nvSpPr>
          <p:cNvPr id="12" name="Rectangle 11"/>
          <p:cNvSpPr/>
          <p:nvPr/>
        </p:nvSpPr>
        <p:spPr>
          <a:xfrm>
            <a:off x="3733800" y="8763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Voice </a:t>
            </a:r>
          </a:p>
          <a:p>
            <a:pPr algn="ctr"/>
            <a:r>
              <a:rPr lang="en-IN" dirty="0">
                <a:ln w="0"/>
                <a:solidFill>
                  <a:schemeClr val="tx1"/>
                </a:solidFill>
                <a:effectLst>
                  <a:outerShdw blurRad="38100" dist="19050" dir="2700000" algn="tl" rotWithShape="0">
                    <a:schemeClr val="dk1">
                      <a:alpha val="40000"/>
                    </a:schemeClr>
                  </a:outerShdw>
                </a:effectLst>
              </a:rPr>
              <a:t>Recognition</a:t>
            </a:r>
          </a:p>
        </p:txBody>
      </p:sp>
      <p:sp>
        <p:nvSpPr>
          <p:cNvPr id="13" name="Right Arrow 12"/>
          <p:cNvSpPr/>
          <p:nvPr/>
        </p:nvSpPr>
        <p:spPr>
          <a:xfrm rot="10800000">
            <a:off x="5275508" y="1197105"/>
            <a:ext cx="2021983" cy="238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7315200" y="866155"/>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Grammar </a:t>
            </a:r>
          </a:p>
          <a:p>
            <a:pPr algn="ctr"/>
            <a:r>
              <a:rPr lang="en-IN" dirty="0">
                <a:ln w="0"/>
                <a:solidFill>
                  <a:schemeClr val="tx1"/>
                </a:solidFill>
                <a:effectLst>
                  <a:outerShdw blurRad="38100" dist="19050" dir="2700000" algn="tl" rotWithShape="0">
                    <a:schemeClr val="dk1">
                      <a:alpha val="40000"/>
                    </a:schemeClr>
                  </a:outerShdw>
                </a:effectLst>
              </a:rPr>
              <a:t>File</a:t>
            </a:r>
          </a:p>
        </p:txBody>
      </p:sp>
      <p:sp>
        <p:nvSpPr>
          <p:cNvPr id="14" name="Down Arrow 13"/>
          <p:cNvSpPr/>
          <p:nvPr/>
        </p:nvSpPr>
        <p:spPr>
          <a:xfrm>
            <a:off x="4363790" y="1737172"/>
            <a:ext cx="170109" cy="1028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3733800" y="2788544"/>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Component</a:t>
            </a:r>
          </a:p>
        </p:txBody>
      </p:sp>
      <p:sp>
        <p:nvSpPr>
          <p:cNvPr id="20" name="Down Arrow 19"/>
          <p:cNvSpPr/>
          <p:nvPr/>
        </p:nvSpPr>
        <p:spPr>
          <a:xfrm>
            <a:off x="2277951" y="1398534"/>
            <a:ext cx="160450" cy="13673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4410745" y="3633988"/>
            <a:ext cx="170109" cy="1028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3818854" y="4700788"/>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Selenium Source File</a:t>
            </a:r>
          </a:p>
        </p:txBody>
      </p:sp>
      <p:sp>
        <p:nvSpPr>
          <p:cNvPr id="15" name="Oval Callout 14"/>
          <p:cNvSpPr/>
          <p:nvPr/>
        </p:nvSpPr>
        <p:spPr>
          <a:xfrm>
            <a:off x="109276" y="1398535"/>
            <a:ext cx="778293" cy="43388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Mike</a:t>
            </a:r>
          </a:p>
        </p:txBody>
      </p:sp>
      <p:sp>
        <p:nvSpPr>
          <p:cNvPr id="24" name="Rectangle 23"/>
          <p:cNvSpPr/>
          <p:nvPr/>
        </p:nvSpPr>
        <p:spPr>
          <a:xfrm>
            <a:off x="1752600" y="2788544"/>
            <a:ext cx="1524000" cy="490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Voice Guide</a:t>
            </a:r>
          </a:p>
        </p:txBody>
      </p:sp>
      <p:sp>
        <p:nvSpPr>
          <p:cNvPr id="25" name="Right Arrow 24"/>
          <p:cNvSpPr/>
          <p:nvPr/>
        </p:nvSpPr>
        <p:spPr>
          <a:xfrm rot="10800000">
            <a:off x="762000" y="2936382"/>
            <a:ext cx="990600" cy="250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ction Button: Sound 15">
            <a:hlinkClick r:id="" action="ppaction://noaction" highlightClick="1">
              <a:snd r:embed="rId3" name="applause.wav"/>
            </a:hlinkClick>
          </p:cNvPr>
          <p:cNvSpPr/>
          <p:nvPr/>
        </p:nvSpPr>
        <p:spPr>
          <a:xfrm>
            <a:off x="352251" y="2936382"/>
            <a:ext cx="318524" cy="459904"/>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Callout 26"/>
          <p:cNvSpPr/>
          <p:nvPr/>
        </p:nvSpPr>
        <p:spPr>
          <a:xfrm>
            <a:off x="109276" y="2667000"/>
            <a:ext cx="1102411" cy="22073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n w="0"/>
                <a:solidFill>
                  <a:schemeClr val="tx1"/>
                </a:solidFill>
                <a:effectLst>
                  <a:outerShdw blurRad="38100" dist="19050" dir="2700000" algn="tl" rotWithShape="0">
                    <a:schemeClr val="dk1">
                      <a:alpha val="40000"/>
                    </a:schemeClr>
                  </a:outerShdw>
                </a:effectLst>
              </a:rPr>
              <a:t>Speaker</a:t>
            </a:r>
          </a:p>
        </p:txBody>
      </p:sp>
      <p:sp>
        <p:nvSpPr>
          <p:cNvPr id="28" name="Rectangle 27"/>
          <p:cNvSpPr/>
          <p:nvPr/>
        </p:nvSpPr>
        <p:spPr>
          <a:xfrm>
            <a:off x="1827190" y="1854666"/>
            <a:ext cx="103997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effectLst>
                  <a:outerShdw blurRad="38100" dist="19050" dir="2700000" algn="tl" rotWithShape="0">
                    <a:schemeClr val="dk1">
                      <a:alpha val="40000"/>
                    </a:schemeClr>
                  </a:outerShdw>
                </a:effectLst>
              </a:rPr>
              <a:t>Emulator</a:t>
            </a:r>
          </a:p>
        </p:txBody>
      </p:sp>
    </p:spTree>
    <p:extLst>
      <p:ext uri="{BB962C8B-B14F-4D97-AF65-F5344CB8AC3E}">
        <p14:creationId xmlns:p14="http://schemas.microsoft.com/office/powerpoint/2010/main" val="359996676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Addition</a:t>
            </a:r>
          </a:p>
        </p:txBody>
      </p:sp>
      <p:sp>
        <p:nvSpPr>
          <p:cNvPr id="3" name="Content Placeholder 2"/>
          <p:cNvSpPr>
            <a:spLocks noGrp="1"/>
          </p:cNvSpPr>
          <p:nvPr>
            <p:ph sz="quarter" idx="10"/>
          </p:nvPr>
        </p:nvSpPr>
        <p:spPr>
          <a:xfrm>
            <a:off x="533400" y="1219200"/>
            <a:ext cx="8001000" cy="4191000"/>
          </a:xfrm>
        </p:spPr>
        <p:txBody>
          <a:bodyPr/>
          <a:lstStyle/>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algn="just"/>
            <a:endParaRPr lang="en-IN" b="0" dirty="0"/>
          </a:p>
          <a:p>
            <a:endParaRPr lang="en-US" dirty="0"/>
          </a:p>
        </p:txBody>
      </p:sp>
      <p:sp>
        <p:nvSpPr>
          <p:cNvPr id="4" name="Rectangle 3"/>
          <p:cNvSpPr/>
          <p:nvPr/>
        </p:nvSpPr>
        <p:spPr>
          <a:xfrm>
            <a:off x="0" y="685800"/>
            <a:ext cx="9220200" cy="4939814"/>
          </a:xfrm>
          <a:prstGeom prst="rect">
            <a:avLst/>
          </a:prstGeom>
        </p:spPr>
        <p:txBody>
          <a:bodyPr wrap="square">
            <a:spAutoFit/>
          </a:bodyPr>
          <a:lstStyle/>
          <a:p>
            <a:pPr marL="216000" indent="-342900">
              <a:lnSpc>
                <a:spcPct val="150000"/>
              </a:lnSpc>
              <a:buAutoNum type="arabicPeriod"/>
            </a:pPr>
            <a:r>
              <a:rPr lang="en-US" dirty="0"/>
              <a:t>Open Source Tools, Automatically generated reusable selenium script code</a:t>
            </a:r>
          </a:p>
          <a:p>
            <a:pPr marL="216000" indent="-342900">
              <a:lnSpc>
                <a:spcPct val="150000"/>
              </a:lnSpc>
              <a:buAutoNum type="arabicPeriod"/>
            </a:pPr>
            <a:r>
              <a:rPr lang="en-US" dirty="0"/>
              <a:t>Helps non developers to learn selenium and also generate scripts within a minimal time span.</a:t>
            </a:r>
          </a:p>
          <a:p>
            <a:pPr marL="216000" indent="-342900">
              <a:lnSpc>
                <a:spcPct val="150000"/>
              </a:lnSpc>
              <a:buAutoNum type="arabicPeriod"/>
            </a:pPr>
            <a:r>
              <a:rPr lang="en-US" dirty="0"/>
              <a:t>Can be used generate POCs for any website on desktop/laptop/mobile that can be projected to new prospects, proposals and clients   to exhibit selenium automation skills.</a:t>
            </a:r>
          </a:p>
          <a:p>
            <a:pPr marL="216000" indent="-342900">
              <a:lnSpc>
                <a:spcPct val="150000"/>
              </a:lnSpc>
              <a:buAutoNum type="arabicPeriod"/>
            </a:pPr>
            <a:r>
              <a:rPr lang="en-US" dirty="0"/>
              <a:t>The existing framework to be further enhanced to become a full fledged framework that can be implemented across domains/projects.</a:t>
            </a:r>
          </a:p>
          <a:p>
            <a:pPr marL="216000" indent="-342900">
              <a:lnSpc>
                <a:spcPct val="150000"/>
              </a:lnSpc>
              <a:buAutoNum type="arabicPeriod"/>
            </a:pPr>
            <a:r>
              <a:rPr lang="en-US" dirty="0"/>
              <a:t>Is there any customer who has shown interest in this? - When I shared the idea with my client </a:t>
            </a:r>
            <a:r>
              <a:rPr lang="en-US"/>
              <a:t>Costco Travel, </a:t>
            </a:r>
            <a:r>
              <a:rPr lang="en-US" dirty="0"/>
              <a:t>the QA reporting manager  was interested in the demo.</a:t>
            </a:r>
            <a:endParaRPr lang="en-IN" dirty="0"/>
          </a:p>
          <a:p>
            <a:pPr marL="216000" lvl="0" indent="-342900">
              <a:lnSpc>
                <a:spcPct val="150000"/>
              </a:lnSpc>
              <a:buAutoNum type="arabicPeriod"/>
            </a:pPr>
            <a:r>
              <a:rPr lang="en-US" dirty="0"/>
              <a:t>Metrics in terms of effort / cost savings</a:t>
            </a:r>
            <a:br>
              <a:rPr lang="en-US" dirty="0"/>
            </a:br>
            <a:r>
              <a:rPr lang="en-US" dirty="0"/>
              <a:t>	</a:t>
            </a:r>
            <a:r>
              <a:rPr lang="en-US" sz="1400" dirty="0"/>
              <a:t>a )Manual : Hours needed per test case * billing*no of resources ( 15 minutes X $0.3125X 1 =$4.6875)</a:t>
            </a:r>
            <a:br>
              <a:rPr lang="en-US" sz="1400" dirty="0"/>
            </a:br>
            <a:r>
              <a:rPr lang="en-US" sz="1400" dirty="0"/>
              <a:t>	b) With emulator : Hours needed per test case * billing*no of resources ( 5 Min X $ 0.3125 X 1= $1.5625)</a:t>
            </a:r>
            <a:br>
              <a:rPr lang="en-US" sz="1400" dirty="0"/>
            </a:br>
            <a:r>
              <a:rPr lang="en-US" sz="1600" dirty="0"/>
              <a:t>	</a:t>
            </a:r>
            <a:r>
              <a:rPr lang="en-US" sz="1600" b="1" dirty="0"/>
              <a:t>Savings per test case </a:t>
            </a:r>
            <a:r>
              <a:rPr lang="en-US" sz="1600" dirty="0"/>
              <a:t>: a-b ($4.6875–  $1.5625= $3.125)(This is a sampling example)</a:t>
            </a:r>
          </a:p>
        </p:txBody>
      </p:sp>
    </p:spTree>
    <p:extLst>
      <p:ext uri="{BB962C8B-B14F-4D97-AF65-F5344CB8AC3E}">
        <p14:creationId xmlns:p14="http://schemas.microsoft.com/office/powerpoint/2010/main" val="97321146"/>
      </p:ext>
    </p:extLst>
  </p:cSld>
  <p:clrMapOvr>
    <a:masterClrMapping/>
  </p:clrMapOvr>
  <p:transition advTm="8253"/>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addition</a:t>
            </a:r>
          </a:p>
        </p:txBody>
      </p:sp>
      <p:sp>
        <p:nvSpPr>
          <p:cNvPr id="3" name="Content Placeholder 2"/>
          <p:cNvSpPr>
            <a:spLocks noGrp="1"/>
          </p:cNvSpPr>
          <p:nvPr>
            <p:ph sz="quarter" idx="10"/>
          </p:nvPr>
        </p:nvSpPr>
        <p:spPr>
          <a:xfrm>
            <a:off x="533400" y="1219200"/>
            <a:ext cx="8001000" cy="4191000"/>
          </a:xfrm>
        </p:spPr>
        <p:txBody>
          <a:bodyPr/>
          <a:lstStyle/>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marL="342900" indent="-342900" algn="just">
              <a:buFont typeface="Wingdings" panose="05000000000000000000" pitchFamily="2" charset="2"/>
              <a:buChar char="§"/>
            </a:pPr>
            <a:endParaRPr lang="en-IN" b="0" dirty="0"/>
          </a:p>
          <a:p>
            <a:pPr algn="just"/>
            <a:endParaRPr lang="en-IN" b="0" dirty="0"/>
          </a:p>
          <a:p>
            <a:endParaRPr lang="en-US" dirty="0"/>
          </a:p>
        </p:txBody>
      </p:sp>
      <p:sp>
        <p:nvSpPr>
          <p:cNvPr id="4" name="Rectangle 3"/>
          <p:cNvSpPr/>
          <p:nvPr/>
        </p:nvSpPr>
        <p:spPr>
          <a:xfrm>
            <a:off x="114300" y="838200"/>
            <a:ext cx="8839200" cy="4247317"/>
          </a:xfrm>
          <a:prstGeom prst="rect">
            <a:avLst/>
          </a:prstGeom>
        </p:spPr>
        <p:txBody>
          <a:bodyPr wrap="square">
            <a:spAutoFit/>
          </a:bodyPr>
          <a:lstStyle/>
          <a:p>
            <a:pPr lvl="0">
              <a:lnSpc>
                <a:spcPct val="150000"/>
              </a:lnSpc>
            </a:pPr>
            <a:r>
              <a:rPr lang="en-US" dirty="0"/>
              <a:t>7. Which are </a:t>
            </a:r>
            <a:r>
              <a:rPr lang="en-US"/>
              <a:t>the customers </a:t>
            </a:r>
            <a:r>
              <a:rPr lang="en-US" dirty="0"/>
              <a:t>to whom I can go with this?</a:t>
            </a:r>
            <a:br>
              <a:rPr lang="en-US" dirty="0"/>
            </a:br>
            <a:r>
              <a:rPr lang="en-US" dirty="0"/>
              <a:t>	Any client who is currently using Selenium automation framework or any customer who want to use / switch to open source  tools for automation testing.</a:t>
            </a:r>
          </a:p>
          <a:p>
            <a:pPr lvl="0">
              <a:lnSpc>
                <a:spcPct val="150000"/>
              </a:lnSpc>
            </a:pPr>
            <a:r>
              <a:rPr lang="en-US" dirty="0"/>
              <a:t>8. What is the approx. $ value I will likely get from the customer / save for the customer</a:t>
            </a:r>
            <a:br>
              <a:rPr lang="en-US" dirty="0"/>
            </a:br>
            <a:r>
              <a:rPr lang="en-US" dirty="0"/>
              <a:t>	Can be pro-rated from point (6.a)(Previous slide).</a:t>
            </a:r>
          </a:p>
          <a:p>
            <a:pPr lvl="0">
              <a:lnSpc>
                <a:spcPct val="150000"/>
              </a:lnSpc>
            </a:pPr>
            <a:r>
              <a:rPr lang="en-US" dirty="0"/>
              <a:t>9. How can this be used by internal testing solutions like ITAS and the value.</a:t>
            </a:r>
            <a:br>
              <a:rPr lang="en-US" dirty="0"/>
            </a:br>
            <a:r>
              <a:rPr lang="en-US" dirty="0"/>
              <a:t>	For training new resources with selenium</a:t>
            </a:r>
            <a:br>
              <a:rPr lang="en-US" dirty="0"/>
            </a:br>
            <a:r>
              <a:rPr lang="en-US" dirty="0"/>
              <a:t>	Reduces efforts and time with testing of applications that use selenium automation 	framework, since the framework generates the script that may need minimal code 	changes.</a:t>
            </a:r>
            <a:endParaRPr lang="en-IN" dirty="0"/>
          </a:p>
        </p:txBody>
      </p:sp>
    </p:spTree>
    <p:extLst>
      <p:ext uri="{BB962C8B-B14F-4D97-AF65-F5344CB8AC3E}">
        <p14:creationId xmlns:p14="http://schemas.microsoft.com/office/powerpoint/2010/main" val="3818412867"/>
      </p:ext>
    </p:extLst>
  </p:cSld>
  <p:clrMapOvr>
    <a:masterClrMapping/>
  </p:clrMapOvr>
  <p:transition advTm="8253"/>
</p:sld>
</file>

<file path=ppt/theme/theme1.xml><?xml version="1.0" encoding="utf-8"?>
<a:theme xmlns:a="http://schemas.openxmlformats.org/drawingml/2006/main" name="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Divider Slid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7C5D7CECB3E74393F83081A61D8375" ma:contentTypeVersion="0" ma:contentTypeDescription="Create a new document." ma:contentTypeScope="" ma:versionID="6476f74fafb990542a074bf6aaccc01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1D1CE03-FCC7-4DE1-B1E0-03438E4B00CF}">
  <ds:schemaRefs>
    <ds:schemaRef ds:uri="http://schemas.microsoft.com/sharepoint/v3/contenttype/forms"/>
  </ds:schemaRefs>
</ds:datastoreItem>
</file>

<file path=customXml/itemProps2.xml><?xml version="1.0" encoding="utf-8"?>
<ds:datastoreItem xmlns:ds="http://schemas.openxmlformats.org/officeDocument/2006/customXml" ds:itemID="{1A6D8C2D-F8D3-429E-88E7-FF1C81FCBD48}">
  <ds:schemaRefs>
    <ds:schemaRef ds:uri="http://purl.org/dc/elements/1.1/"/>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97EC8BE-F1C2-4C2A-8A2E-A81112B81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10523</TotalTime>
  <Words>649</Words>
  <Application>Microsoft Office PowerPoint</Application>
  <PresentationFormat>On-screen Show (4:3)</PresentationFormat>
  <Paragraphs>115</Paragraphs>
  <Slides>12</Slides>
  <Notes>1</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12</vt:i4>
      </vt:variant>
    </vt:vector>
  </HeadingPairs>
  <TitlesOfParts>
    <vt:vector size="28" baseType="lpstr">
      <vt:lpstr>Arial</vt:lpstr>
      <vt:lpstr>Calibri</vt:lpstr>
      <vt:lpstr>Courier New</vt:lpstr>
      <vt:lpstr>Helvetica</vt:lpstr>
      <vt:lpstr>Tahoma</vt:lpstr>
      <vt:lpstr>Times New Roman</vt:lpstr>
      <vt:lpstr>Verdana</vt:lpstr>
      <vt:lpstr>Wingdings</vt:lpstr>
      <vt:lpstr>TEMPLATE_Infogain PowerPoint 2007_082410</vt:lpstr>
      <vt:lpstr>Custom Design</vt:lpstr>
      <vt:lpstr>1_TEMPLATE_Infogain PowerPoint 2007_082410</vt:lpstr>
      <vt:lpstr>2_TEMPLATE_Infogain PowerPoint 2007_082410</vt:lpstr>
      <vt:lpstr>Divider Slide</vt:lpstr>
      <vt:lpstr>3_TEMPLATE_Infogain PowerPoint 2007_082410</vt:lpstr>
      <vt:lpstr>4_TEMPLATE_Infogain PowerPoint 2007_082410</vt:lpstr>
      <vt:lpstr>5_TEMPLATE_Infogain PowerPoint 2007_082410</vt:lpstr>
      <vt:lpstr>Voice Controlled Automation Cutting Edge Technology BU -ISV Voice Automation Malini K R</vt:lpstr>
      <vt:lpstr>Background, Problem Statement</vt:lpstr>
      <vt:lpstr>Upcoming Trends in the Market</vt:lpstr>
      <vt:lpstr>Proposed Solution</vt:lpstr>
      <vt:lpstr>Data flow Diagram</vt:lpstr>
      <vt:lpstr>Technology Stack</vt:lpstr>
      <vt:lpstr>Architecture Diagram</vt:lpstr>
      <vt:lpstr>Value Addition</vt:lpstr>
      <vt:lpstr>Value addition</vt:lpstr>
      <vt:lpstr>Scope for enhancements in the Tool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Infogain Overview</dc:title>
  <dc:creator>Nirman Marwaha</dc:creator>
  <cp:lastModifiedBy>Malini Murthy</cp:lastModifiedBy>
  <cp:revision>606</cp:revision>
  <dcterms:created xsi:type="dcterms:W3CDTF">2013-04-17T10:11:10Z</dcterms:created>
  <dcterms:modified xsi:type="dcterms:W3CDTF">2019-02-04T22:31:46Z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0x010100827C5D7CECB3E74393F83081A61D8375</vt:lpwstr>
  </property>
</Properties>
</file>