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81BDC-CA1E-4726-8ECA-84CD762F8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1A14AE-038E-4041-9991-96213E0DE0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42B8DB-0D67-4155-96E3-790AF31DB8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479E0-B280-4564-A360-6846DE06F3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4B1EAE-4A08-4C2F-8C33-9D1E6D5418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M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0E3CEA-02B3-4DCD-9761-E6C362AA8B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183B0-2B04-48B0-8BD0-F5F923A50F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ADA5D3-4154-4BF6-99C7-31E7D85417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C7366-3B39-47CB-AD2D-8ECE0A6B4E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M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B02610-8F09-47D9-968F-C18E083B0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8C8CF-D309-48A1-8764-D7220CCA8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M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C92D2-370F-48CC-9F9C-E6D36D904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674DB-7BB3-4549-9B60-1212DC6524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F289E8-A980-4926-8D91-24296BDB1C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A817F7-A2F7-44AA-A3F0-A317511AFA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79BCA4-5731-4CEE-ACB9-EBB45EB006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AD3288-637E-4879-ACD2-999720794C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101DC-1F80-4711-950A-DFCED779A5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33545-7E7C-4414-88F0-D118A02CD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5E0ECE-059E-4B70-8D39-0B697D1D2F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M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191FC1-6CE7-47D5-81C1-8074E3D040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84020-E2A6-4D94-BA58-22CD1DBE0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F7B03-AFF2-4B2C-9DD6-36752629D6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8EE597-102F-49FC-876D-7B094A96BA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ZM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9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ZM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ZM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ZM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ZM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ZM" sz="1400" spc="-1" strike="noStrike">
                <a:latin typeface="Times New Roman"/>
              </a:rPr>
              <a:t>&lt;footer&gt;</a:t>
            </a:r>
            <a:endParaRPr b="0" lang="en-ZM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ZM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BC0E93-5452-49BA-B42E-BA0176D3CEAE}" type="slidenum">
              <a:rPr b="0" lang="en-ZM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ZM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e9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GB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ZM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ZM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ZM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ZM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ZM" sz="1400" spc="-1" strike="noStrike">
                <a:latin typeface="Times New Roman"/>
              </a:rPr>
              <a:t>&lt;footer&gt;</a:t>
            </a:r>
            <a:endParaRPr b="0" lang="en-ZM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ZM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3C945-53B8-4AFB-AD51-22071402A11D}" type="slidenum">
              <a:rPr b="0" lang="en-ZM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ZM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0" y="2160"/>
            <a:ext cx="12191760" cy="63104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00160" y="12592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0" lang="en-GB" sz="10000" spc="-52" strike="noStrike">
                <a:solidFill>
                  <a:srgbClr val="e48312"/>
                </a:solidFill>
                <a:latin typeface="Calibri Light"/>
              </a:rPr>
              <a:t>PROTEA HOTEL WEBSITE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ZM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Non-functional Requirement: Website Load Time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Expected Result: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The homepage should fully load in less than 3 seconds.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Actual Result: (To be filled during testing)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Pass/Fail Criteria: Pass if the homepage loads within the time frame.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Non-functional Requirement: Website Load Time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e48312"/>
                </a:solidFill>
                <a:latin typeface="Calibri"/>
              </a:rPr>
              <a:t>Test Case 2: Page Load Speed (Mobile)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Test Steps: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1. Open a browser (e.g., Safari, Chrome) on a mobile device.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2. Enter the website URL.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3. Measure the time taken for the homepage to fully load.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Non-functional Requirement: Website Load Time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Expected Result: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The homepage should fully load in less than 3 seconds.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Actual Result: (To be filled during testing)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Pass/Fail Criteria: Pass if the homepage loads within the time frame on a mobile device.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Non-functional Requirement: Website Load Time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637052"/>
                </a:solidFill>
                <a:latin typeface="Calibri"/>
              </a:rPr>
              <a:t>	</a:t>
            </a:r>
            <a:r>
              <a:rPr b="0" lang="en-GB" sz="4000" spc="-1" strike="noStrike">
                <a:solidFill>
                  <a:srgbClr val="637052"/>
                </a:solidFill>
                <a:latin typeface="Calibri"/>
              </a:rPr>
              <a:t>These test cases cover both the core functionality of room booking and the non-functional performance aspect related to speed, ensuring the website delivers essential services efficiently(Krause, 2016).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References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4000" spc="-1" strike="noStrike">
                <a:solidFill>
                  <a:srgbClr val="637052"/>
                </a:solidFill>
                <a:latin typeface="Times New Roman"/>
              </a:rPr>
              <a:t>Jörg Krause. (2016). </a:t>
            </a:r>
            <a:r>
              <a:rPr b="0" i="1" lang="en-GB" sz="4000" spc="-1" strike="noStrike">
                <a:solidFill>
                  <a:srgbClr val="637052"/>
                </a:solidFill>
                <a:latin typeface="Times New Roman"/>
              </a:rPr>
              <a:t>Introducing Web Development</a:t>
            </a:r>
            <a:r>
              <a:rPr b="0" lang="en-GB" sz="4000" spc="-1" strike="noStrike">
                <a:solidFill>
                  <a:srgbClr val="637052"/>
                </a:solidFill>
                <a:latin typeface="Times New Roman"/>
              </a:rPr>
              <a:t>. Berkeley, Ca Apress.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Team Members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Kondwani Mubanga-2307066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Lubuto Mutamba-2306981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Naomi Akilimai-2206867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Mapalo Chilufya-2206716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Mainza Linyando-2307185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Introduction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We were given the task of designing a dynamic website for Protea Hotel Ndola.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The assumption we were to make was that we were at the testing phase of said website.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	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We were also tasked with selecting one functional and one non-functional requirement for the website. From these two detailed test cases for each requirement were to be made.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Functional Requirement: Booking a Room Online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637052"/>
                </a:solidFill>
                <a:latin typeface="Calibri"/>
              </a:rPr>
              <a:t>	</a:t>
            </a:r>
            <a:r>
              <a:rPr b="0" lang="en-GB" sz="4000" spc="-1" strike="noStrike">
                <a:solidFill>
                  <a:srgbClr val="637052"/>
                </a:solidFill>
                <a:latin typeface="Calibri"/>
              </a:rPr>
              <a:t>The website must allow users to search for available rooms, select a date, and complete a room reservation online</a:t>
            </a:r>
            <a:r>
              <a:rPr b="0" lang="en-GB" sz="3000" spc="-1" strike="noStrike">
                <a:solidFill>
                  <a:srgbClr val="637052"/>
                </a:solidFill>
                <a:latin typeface="Calibri"/>
              </a:rPr>
              <a:t>.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Functional Requirement: Booking a Room Online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e48312"/>
                </a:solidFill>
                <a:latin typeface="Calibri"/>
              </a:rPr>
              <a:t>Test Case 1: Booking Process Completeness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GB" sz="3200" spc="-1" strike="noStrike">
                <a:solidFill>
                  <a:srgbClr val="637052"/>
                </a:solidFill>
                <a:latin typeface="Calibri"/>
              </a:rPr>
              <a:t>Requirement: 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Ensure that the user can complete the booking process from room selection to confirmation.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Preconditions: Rooms are available for the selected dates.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Test steps: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1. Go to the "Book a Room" page.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Functional Requirement: Booking a Room Online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2. Enter check-in and check-out dates.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3. Select room type and number of rooms.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4. Enter guest information and payment details.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5. Submit the booking form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Functional Requirement: Booking a Room Online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e48312"/>
                </a:solidFill>
                <a:latin typeface="Calibri"/>
              </a:rPr>
              <a:t>Test Case 2: Search Availability for Specific Dates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637052"/>
                </a:solidFill>
                <a:latin typeface="Calibri"/>
              </a:rPr>
              <a:t>Requirement: 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Verify that the website accurately shows room availability for selected dates.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Preconditions: Rooms are available and the database is updated.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Test Steps: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GB" sz="4800" spc="-52" strike="noStrike">
                <a:solidFill>
                  <a:srgbClr val="865640"/>
                </a:solidFill>
                <a:latin typeface="Calibri Light"/>
              </a:rPr>
              <a:t>Functional Requirement: Booking a Room Online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1. Go to the "Book a Room" page.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2. Select a check-in and check-out date.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3. Click "Search" to check for available rooms.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Expected Result: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Available rooms for the selected dates are displayed with correct room types and prices (Krause, 2016).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>
              <a:lnSpc>
                <a:spcPct val="85000"/>
              </a:lnSpc>
              <a:buNone/>
            </a:pPr>
            <a:r>
              <a:rPr b="0" lang="en-GB" sz="5400" spc="-52" strike="noStrike">
                <a:solidFill>
                  <a:srgbClr val="865640"/>
                </a:solidFill>
                <a:latin typeface="Calibri Light"/>
              </a:rPr>
              <a:t>Non-functional Requirement: Website Load Time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e48312"/>
                </a:solidFill>
                <a:latin typeface="Calibri"/>
              </a:rPr>
              <a:t>Test Case 1: Page Load Speed (Computer)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GB" sz="3200" spc="-1" strike="noStrike">
                <a:solidFill>
                  <a:srgbClr val="637052"/>
                </a:solidFill>
                <a:latin typeface="Calibri"/>
              </a:rPr>
              <a:t>Preconditions:</a:t>
            </a: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 Stable internet connection is available.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Test Steps: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1. Open a browser (e.g., Chrome) on a desktop device.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  <a:ea typeface="Noto Sans CJK SC"/>
              </a:rPr>
              <a:t>2. Enter the website URL.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637052"/>
                </a:solidFill>
                <a:latin typeface="Calibri"/>
              </a:rPr>
              <a:t>3. Measure the time taken for the homepage to fully load.</a:t>
            </a: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Application>LibreOffice/7.3.7.2$Linux_X86_64 LibreOffice_project/30$Build-2</Application>
  <AppVersion>15.0000</AppVersion>
  <Words>570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2024-10-24T19:49:45Z</dcterms:created>
  <dc:creator>Lubuto Mutamba</dc:creator>
  <dc:description/>
  <dc:language>en-ZM</dc:language>
  <cp:lastModifiedBy/>
  <dcterms:modified xsi:type="dcterms:W3CDTF">2024-11-04T10:16:17Z</dcterms:modified>
  <cp:revision>11</cp:revision>
  <dc:subject/>
  <dc:title>PROTEA HOTEL WEBSITE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