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1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4" r:id="rId11"/>
    <p:sldId id="265" r:id="rId12"/>
    <p:sldId id="270" r:id="rId13"/>
    <p:sldId id="267" r:id="rId14"/>
    <p:sldId id="266" r:id="rId15"/>
    <p:sldId id="269" r:id="rId16"/>
    <p:sldId id="268" r:id="rId17"/>
    <p:sldId id="272" r:id="rId18"/>
    <p:sldId id="276" r:id="rId19"/>
    <p:sldId id="271" r:id="rId20"/>
    <p:sldId id="273" r:id="rId21"/>
    <p:sldId id="274" r:id="rId22"/>
    <p:sldId id="275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6" y="-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C6135-53F6-40E3-A2F8-0C4583B7EBFE}" type="datetimeFigureOut">
              <a:rPr lang="sv-SE" smtClean="0"/>
              <a:t>2020-01-15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10BAA-231E-4F88-8AA0-9CF6EA48F6E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7699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C23F5-FDFB-444E-BC94-43BFB3F952B3}" type="slidenum">
              <a:rPr lang="sv-SE" smtClean="0"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635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6AE1-898E-4FD7-989D-17191306ABBA}" type="datetimeFigureOut">
              <a:rPr lang="sv-SE" smtClean="0"/>
              <a:t>2020-01-15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2A5F-76B8-406F-9126-0AD80AA9DBC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342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6AE1-898E-4FD7-989D-17191306ABBA}" type="datetimeFigureOut">
              <a:rPr lang="sv-SE" smtClean="0"/>
              <a:t>2020-01-15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2A5F-76B8-406F-9126-0AD80AA9DBC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350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6AE1-898E-4FD7-989D-17191306ABBA}" type="datetimeFigureOut">
              <a:rPr lang="sv-SE" smtClean="0"/>
              <a:t>2020-01-15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2A5F-76B8-406F-9126-0AD80AA9DBC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339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6AE1-898E-4FD7-989D-17191306ABBA}" type="datetimeFigureOut">
              <a:rPr lang="sv-SE" smtClean="0"/>
              <a:t>2020-01-15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2A5F-76B8-406F-9126-0AD80AA9DBC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142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6AE1-898E-4FD7-989D-17191306ABBA}" type="datetimeFigureOut">
              <a:rPr lang="sv-SE" smtClean="0"/>
              <a:t>2020-01-15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2A5F-76B8-406F-9126-0AD80AA9DBC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665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6AE1-898E-4FD7-989D-17191306ABBA}" type="datetimeFigureOut">
              <a:rPr lang="sv-SE" smtClean="0"/>
              <a:t>2020-01-15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2A5F-76B8-406F-9126-0AD80AA9DBC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114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6AE1-898E-4FD7-989D-17191306ABBA}" type="datetimeFigureOut">
              <a:rPr lang="sv-SE" smtClean="0"/>
              <a:t>2020-01-15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2A5F-76B8-406F-9126-0AD80AA9DBC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948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6AE1-898E-4FD7-989D-17191306ABBA}" type="datetimeFigureOut">
              <a:rPr lang="sv-SE" smtClean="0"/>
              <a:t>2020-01-15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2A5F-76B8-406F-9126-0AD80AA9DBC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392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6AE1-898E-4FD7-989D-17191306ABBA}" type="datetimeFigureOut">
              <a:rPr lang="sv-SE" smtClean="0"/>
              <a:t>2020-01-15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2A5F-76B8-406F-9126-0AD80AA9DBC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442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6AE1-898E-4FD7-989D-17191306ABBA}" type="datetimeFigureOut">
              <a:rPr lang="sv-SE" smtClean="0"/>
              <a:t>2020-01-15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2A5F-76B8-406F-9126-0AD80AA9DBC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3977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6AE1-898E-4FD7-989D-17191306ABBA}" type="datetimeFigureOut">
              <a:rPr lang="sv-SE" smtClean="0"/>
              <a:t>2020-01-15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2A5F-76B8-406F-9126-0AD80AA9DBC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849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D6AE1-898E-4FD7-989D-17191306ABBA}" type="datetimeFigureOut">
              <a:rPr lang="sv-SE" smtClean="0"/>
              <a:t>2020-01-15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32A5F-76B8-406F-9126-0AD80AA9DBC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342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97malsom\Documents\GitHub\AlterborneGame\backgroundmount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0"/>
            <a:ext cx="12314672" cy="739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ruta 5"/>
          <p:cNvSpPr txBox="1"/>
          <p:nvPr/>
        </p:nvSpPr>
        <p:spPr>
          <a:xfrm>
            <a:off x="985984" y="689065"/>
            <a:ext cx="725711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AlterBorne</a:t>
            </a:r>
            <a:endParaRPr lang="sv-SE" sz="8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textruta 6"/>
          <p:cNvSpPr txBox="1"/>
          <p:nvPr/>
        </p:nvSpPr>
        <p:spPr>
          <a:xfrm>
            <a:off x="0" y="3501008"/>
            <a:ext cx="9229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dirty="0" smtClean="0">
                <a:solidFill>
                  <a:schemeClr val="bg1"/>
                </a:solidFill>
              </a:rPr>
              <a:t>                       Skapare:</a:t>
            </a:r>
          </a:p>
          <a:p>
            <a:r>
              <a:rPr lang="sv-SE" sz="5400" dirty="0" smtClean="0">
                <a:solidFill>
                  <a:schemeClr val="bg1"/>
                </a:solidFill>
              </a:rPr>
              <a:t>      Malin, Simon, Lydia, David</a:t>
            </a:r>
            <a:endParaRPr lang="sv-SE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954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09120"/>
            <a:ext cx="8654067" cy="2179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63" y="3068960"/>
            <a:ext cx="60102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ruta 3"/>
          <p:cNvSpPr txBox="1"/>
          <p:nvPr/>
        </p:nvSpPr>
        <p:spPr>
          <a:xfrm>
            <a:off x="323528" y="2422629"/>
            <a:ext cx="4041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ownedPotions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[12];</a:t>
            </a:r>
            <a:br>
              <a:rPr lang="en-US" dirty="0"/>
            </a:br>
            <a:endParaRPr lang="sv-SE" dirty="0"/>
          </a:p>
        </p:txBody>
      </p:sp>
      <p:sp>
        <p:nvSpPr>
          <p:cNvPr id="5" name="textruta 4"/>
          <p:cNvSpPr txBox="1"/>
          <p:nvPr/>
        </p:nvSpPr>
        <p:spPr>
          <a:xfrm>
            <a:off x="1938246" y="112276"/>
            <a:ext cx="5280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latin typeface="Algerian" panose="04020705040A02060702" pitchFamily="82" charset="0"/>
              </a:rPr>
              <a:t>Vapen / </a:t>
            </a:r>
            <a:r>
              <a:rPr lang="sv-SE" sz="3200" dirty="0" err="1" smtClean="0">
                <a:latin typeface="Algerian" panose="04020705040A02060702" pitchFamily="82" charset="0"/>
              </a:rPr>
              <a:t>armor</a:t>
            </a:r>
            <a:r>
              <a:rPr lang="sv-SE" sz="3200" dirty="0" smtClean="0">
                <a:latin typeface="Algerian" panose="04020705040A02060702" pitchFamily="82" charset="0"/>
              </a:rPr>
              <a:t> / </a:t>
            </a:r>
            <a:r>
              <a:rPr lang="sv-SE" sz="3200" dirty="0" err="1" smtClean="0">
                <a:latin typeface="Algerian" panose="04020705040A02060702" pitchFamily="82" charset="0"/>
              </a:rPr>
              <a:t>potions</a:t>
            </a:r>
            <a:endParaRPr lang="sv-SE" sz="3200" dirty="0">
              <a:latin typeface="Algerian" panose="04020705040A02060702" pitchFamily="82" charset="0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3091407" y="980728"/>
            <a:ext cx="2572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-    I början, olika klasser</a:t>
            </a:r>
          </a:p>
          <a:p>
            <a:pPr marL="285750" indent="-285750">
              <a:buFontTx/>
              <a:buChar char="-"/>
            </a:pPr>
            <a:r>
              <a:rPr lang="sv-SE" dirty="0" smtClean="0"/>
              <a:t>Sparas  i </a:t>
            </a:r>
            <a:r>
              <a:rPr lang="sv-SE" dirty="0" err="1" smtClean="0"/>
              <a:t>MasterModel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dirty="0" err="1" smtClean="0"/>
              <a:t>Equip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4288996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latin typeface="Algerian" panose="04020705040A02060702" pitchFamily="82" charset="0"/>
              </a:rPr>
              <a:t>Simon</a:t>
            </a:r>
            <a:endParaRPr lang="sv-SE" dirty="0">
              <a:latin typeface="Algerian" panose="04020705040A02060702" pitchFamily="82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sv-SE" dirty="0" smtClean="0"/>
              <a:t>Simontest</a:t>
            </a:r>
            <a:endParaRPr lang="sv-SE" dirty="0"/>
          </a:p>
          <a:p>
            <a:r>
              <a:rPr lang="sv-SE" dirty="0" err="1" smtClean="0"/>
              <a:t>Kordenater</a:t>
            </a:r>
            <a:r>
              <a:rPr lang="sv-SE" dirty="0" smtClean="0"/>
              <a:t>/timers/</a:t>
            </a:r>
            <a:r>
              <a:rPr lang="sv-SE" dirty="0" err="1" smtClean="0"/>
              <a:t>megamath</a:t>
            </a:r>
            <a:endParaRPr lang="sv-SE" dirty="0"/>
          </a:p>
          <a:p>
            <a:r>
              <a:rPr lang="sv-SE" dirty="0" smtClean="0"/>
              <a:t>problem/</a:t>
            </a:r>
            <a:r>
              <a:rPr lang="sv-SE" dirty="0" err="1" smtClean="0"/>
              <a:t>error</a:t>
            </a:r>
            <a:r>
              <a:rPr lang="sv-SE" dirty="0" smtClean="0"/>
              <a:t>/fix</a:t>
            </a:r>
          </a:p>
          <a:p>
            <a:r>
              <a:rPr lang="sv-SE" dirty="0"/>
              <a:t>Musicpick</a:t>
            </a:r>
          </a:p>
          <a:p>
            <a:endParaRPr lang="sv-SE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88" y="3253099"/>
            <a:ext cx="6408712" cy="360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02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24744" y="1052736"/>
            <a:ext cx="10788352" cy="6068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716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simontest</a:t>
            </a:r>
            <a:endParaRPr lang="sv-SE" dirty="0"/>
          </a:p>
        </p:txBody>
      </p:sp>
      <p:pic>
        <p:nvPicPr>
          <p:cNvPr id="8194" name="Picture 2" descr="C:\Users\97malsom\Downloads\82631395_568229427360953_4570734750800543744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732240" cy="487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223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Standard animation</a:t>
            </a:r>
            <a:endParaRPr lang="sv-SE" dirty="0"/>
          </a:p>
        </p:txBody>
      </p:sp>
      <p:pic>
        <p:nvPicPr>
          <p:cNvPr id="7170" name="Picture 2" descr="C:\Users\97malsom\Downloads\82176213_534677973817171_2565772699095793664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39113"/>
            <a:ext cx="7020272" cy="550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12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69166" y="44624"/>
            <a:ext cx="8229600" cy="809486"/>
          </a:xfrm>
        </p:spPr>
        <p:txBody>
          <a:bodyPr>
            <a:normAutofit/>
          </a:bodyPr>
          <a:lstStyle/>
          <a:p>
            <a:r>
              <a:rPr lang="sv-SE" dirty="0" smtClean="0"/>
              <a:t>Problem</a:t>
            </a:r>
            <a:endParaRPr lang="sv-SE" dirty="0"/>
          </a:p>
        </p:txBody>
      </p:sp>
      <p:pic>
        <p:nvPicPr>
          <p:cNvPr id="10242" name="Picture 2" descr="C:\Users\97malsom\Downloads\82219417_2589035381377674_3451460943408529408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95" y="1084124"/>
            <a:ext cx="8386297" cy="294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97malsom\Downloads\83369778_684068092129503_1072207219300237312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33702"/>
            <a:ext cx="8385364" cy="282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80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musicpick</a:t>
            </a:r>
            <a:endParaRPr lang="sv-SE" dirty="0"/>
          </a:p>
        </p:txBody>
      </p:sp>
      <p:pic>
        <p:nvPicPr>
          <p:cNvPr id="9218" name="Picture 2" descr="C:\Users\97malsom\Downloads\81997680_2954508864567299_240112535114193305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1" y="1556792"/>
            <a:ext cx="9095588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750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David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2400" dirty="0" smtClean="0"/>
              <a:t>Grupproll: </a:t>
            </a:r>
          </a:p>
          <a:p>
            <a:r>
              <a:rPr lang="sv-SE" sz="2400" dirty="0" err="1" smtClean="0"/>
              <a:t>OverWorld</a:t>
            </a:r>
            <a:endParaRPr lang="sv-SE" sz="2400" dirty="0" smtClean="0"/>
          </a:p>
          <a:p>
            <a:r>
              <a:rPr lang="sv-SE" sz="2400" dirty="0" err="1" smtClean="0"/>
              <a:t>SpriteSheet</a:t>
            </a:r>
            <a:endParaRPr lang="sv-SE" sz="2400" dirty="0" smtClean="0"/>
          </a:p>
          <a:p>
            <a:r>
              <a:rPr lang="sv-SE" sz="2400" dirty="0" err="1" smtClean="0"/>
              <a:t>Map</a:t>
            </a:r>
            <a:endParaRPr lang="sv-SE" sz="2400" dirty="0" smtClean="0"/>
          </a:p>
          <a:p>
            <a:r>
              <a:rPr lang="sv-SE" sz="2400" dirty="0" err="1" smtClean="0"/>
              <a:t>Character</a:t>
            </a:r>
            <a:endParaRPr lang="sv-SE" sz="2400" dirty="0" smtClean="0"/>
          </a:p>
          <a:p>
            <a:r>
              <a:rPr lang="sv-SE" sz="2400" dirty="0" err="1" smtClean="0"/>
              <a:t>Movement</a:t>
            </a:r>
            <a:r>
              <a:rPr lang="sv-SE" sz="2400" dirty="0" smtClean="0"/>
              <a:t> </a:t>
            </a:r>
          </a:p>
          <a:p>
            <a:pPr marL="0" indent="0">
              <a:buNone/>
            </a:pP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484276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OverWorld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1450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1659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Kartan</a:t>
            </a:r>
            <a:endParaRPr lang="sv-S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" y="1264260"/>
            <a:ext cx="9124506" cy="5132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77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latin typeface="Algerian" panose="04020705040A02060702" pitchFamily="82" charset="0"/>
              </a:rPr>
              <a:t>Upplägg</a:t>
            </a:r>
            <a:endParaRPr lang="sv-SE" dirty="0">
              <a:latin typeface="Algerian" panose="04020705040A02060702" pitchFamily="82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Autofit/>
          </a:bodyPr>
          <a:lstStyle/>
          <a:p>
            <a:r>
              <a:rPr lang="sv-SE" sz="2400" dirty="0"/>
              <a:t>Vem har gjort vad?</a:t>
            </a:r>
          </a:p>
          <a:p>
            <a:r>
              <a:rPr lang="sv-SE" sz="2400" dirty="0"/>
              <a:t>Swing/</a:t>
            </a:r>
            <a:r>
              <a:rPr lang="sv-SE" sz="2400" dirty="0" err="1"/>
              <a:t>jframe</a:t>
            </a:r>
            <a:r>
              <a:rPr lang="sv-SE" sz="2400" dirty="0"/>
              <a:t>, varför inte </a:t>
            </a:r>
            <a:r>
              <a:rPr lang="sv-SE" sz="2400" dirty="0" err="1"/>
              <a:t>JavaFx</a:t>
            </a:r>
            <a:r>
              <a:rPr lang="sv-SE" sz="2400" dirty="0"/>
              <a:t>?</a:t>
            </a:r>
          </a:p>
          <a:p>
            <a:r>
              <a:rPr lang="sv-SE" sz="2400" dirty="0"/>
              <a:t>46 klasser. Fler tidigare.</a:t>
            </a:r>
          </a:p>
          <a:p>
            <a:r>
              <a:rPr lang="sv-SE" sz="2400" dirty="0" err="1"/>
              <a:t>Mvc</a:t>
            </a:r>
            <a:endParaRPr lang="sv-SE" sz="2400" dirty="0"/>
          </a:p>
          <a:p>
            <a:r>
              <a:rPr lang="sv-SE" sz="2400" dirty="0"/>
              <a:t>Spela spel</a:t>
            </a:r>
          </a:p>
          <a:p>
            <a:endParaRPr lang="sv-SE" sz="2400" dirty="0"/>
          </a:p>
          <a:p>
            <a:pPr marL="0" indent="0">
              <a:buNone/>
            </a:pPr>
            <a:r>
              <a:rPr lang="sv-SE" sz="2400" dirty="0"/>
              <a:t>Malin</a:t>
            </a:r>
          </a:p>
          <a:p>
            <a:pPr marL="0" indent="0">
              <a:buNone/>
            </a:pPr>
            <a:r>
              <a:rPr lang="sv-SE" sz="2400" dirty="0"/>
              <a:t>Simon</a:t>
            </a:r>
          </a:p>
          <a:p>
            <a:pPr marL="0" indent="0">
              <a:buNone/>
            </a:pPr>
            <a:r>
              <a:rPr lang="sv-SE" sz="2400" dirty="0"/>
              <a:t>David</a:t>
            </a:r>
          </a:p>
          <a:p>
            <a:pPr marL="0" indent="0">
              <a:buNone/>
            </a:pPr>
            <a:r>
              <a:rPr lang="sv-SE" sz="2400" dirty="0" smtClean="0"/>
              <a:t>Lydia</a:t>
            </a:r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r>
              <a:rPr lang="sv-SE" sz="2400" dirty="0" smtClean="0"/>
              <a:t>Frågor </a:t>
            </a:r>
            <a:r>
              <a:rPr lang="sv-SE" sz="2400" dirty="0">
                <a:sym typeface="Wingdings" panose="05000000000000000000" pitchFamily="2" charset="2"/>
              </a:rPr>
              <a:t> 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245124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Rutnät(Sprite </a:t>
            </a:r>
            <a:r>
              <a:rPr lang="sv-SE" dirty="0" err="1" smtClean="0"/>
              <a:t>Sheet</a:t>
            </a:r>
            <a:r>
              <a:rPr lang="sv-SE" dirty="0" smtClean="0"/>
              <a:t>)</a:t>
            </a:r>
            <a:endParaRPr lang="sv-S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916832"/>
            <a:ext cx="8784297" cy="494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589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Kod</a:t>
            </a:r>
            <a:endParaRPr lang="sv-S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4499"/>
            <a:ext cx="9144000" cy="514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625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Källhänvisning 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56793"/>
            <a:ext cx="9159280" cy="530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746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Lydia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Hemsida</a:t>
            </a:r>
            <a:endParaRPr lang="en-GB" dirty="0" smtClean="0"/>
          </a:p>
          <a:p>
            <a:r>
              <a:rPr lang="en-GB" dirty="0" err="1" smtClean="0"/>
              <a:t>Databas</a:t>
            </a:r>
            <a:endParaRPr lang="en-GB" dirty="0" smtClean="0"/>
          </a:p>
          <a:p>
            <a:r>
              <a:rPr lang="en-GB" dirty="0" err="1" smtClean="0"/>
              <a:t>Highscore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43498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</a:t>
            </a:r>
            <a:endParaRPr lang="sv-SE" dirty="0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31" y="1600200"/>
            <a:ext cx="7556538" cy="4525963"/>
          </a:xfrm>
        </p:spPr>
      </p:pic>
    </p:spTree>
    <p:extLst>
      <p:ext uri="{BB962C8B-B14F-4D97-AF65-F5344CB8AC3E}">
        <p14:creationId xmlns:p14="http://schemas.microsoft.com/office/powerpoint/2010/main" val="3613036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</a:t>
            </a:r>
            <a:endParaRPr lang="sv-SE" dirty="0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28800"/>
            <a:ext cx="7196796" cy="3770139"/>
          </a:xfrm>
        </p:spPr>
      </p:pic>
    </p:spTree>
    <p:extLst>
      <p:ext uri="{BB962C8B-B14F-4D97-AF65-F5344CB8AC3E}">
        <p14:creationId xmlns:p14="http://schemas.microsoft.com/office/powerpoint/2010/main" val="2235471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</a:t>
            </a:r>
            <a:endParaRPr lang="sv-SE" dirty="0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16832"/>
            <a:ext cx="6961476" cy="2736304"/>
          </a:xfrm>
        </p:spPr>
      </p:pic>
    </p:spTree>
    <p:extLst>
      <p:ext uri="{BB962C8B-B14F-4D97-AF65-F5344CB8AC3E}">
        <p14:creationId xmlns:p14="http://schemas.microsoft.com/office/powerpoint/2010/main" val="349068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sv-SE" dirty="0" smtClean="0">
                <a:latin typeface="Algerian" panose="04020705040A02060702" pitchFamily="82" charset="0"/>
              </a:rPr>
              <a:t>Malin:</a:t>
            </a:r>
            <a:endParaRPr lang="sv-SE" dirty="0">
              <a:latin typeface="Algerian" panose="04020705040A02060702" pitchFamily="82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 err="1" smtClean="0"/>
              <a:t>Uppbyggdnads</a:t>
            </a:r>
            <a:r>
              <a:rPr lang="sv-SE" dirty="0" smtClean="0"/>
              <a:t> utveckling</a:t>
            </a:r>
          </a:p>
          <a:p>
            <a:pPr marL="0" indent="0">
              <a:buNone/>
            </a:pPr>
            <a:r>
              <a:rPr lang="sv-SE" sz="2200" dirty="0" smtClean="0"/>
              <a:t>- Kaos</a:t>
            </a:r>
          </a:p>
          <a:p>
            <a:pPr marL="0" indent="0">
              <a:buNone/>
            </a:pPr>
            <a:r>
              <a:rPr lang="sv-SE" sz="2200" dirty="0" smtClean="0"/>
              <a:t>- MVC</a:t>
            </a:r>
            <a:endParaRPr lang="sv-SE" sz="2200" dirty="0"/>
          </a:p>
          <a:p>
            <a:pPr marL="0" indent="0">
              <a:buNone/>
            </a:pPr>
            <a:r>
              <a:rPr lang="sv-SE" sz="2200" dirty="0" smtClean="0"/>
              <a:t>- Värden sparas ej.</a:t>
            </a:r>
          </a:p>
          <a:p>
            <a:pPr marL="0" indent="0">
              <a:buNone/>
            </a:pPr>
            <a:r>
              <a:rPr lang="sv-SE" sz="2200" dirty="0" smtClean="0"/>
              <a:t>- </a:t>
            </a:r>
            <a:r>
              <a:rPr lang="sv-SE" sz="2200" dirty="0" err="1" smtClean="0"/>
              <a:t>MasterModel</a:t>
            </a:r>
            <a:endParaRPr lang="sv-SE" sz="2200" dirty="0" smtClean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r>
              <a:rPr lang="sv-SE" dirty="0" err="1" smtClean="0"/>
              <a:t>MasterLoop</a:t>
            </a:r>
            <a:r>
              <a:rPr lang="sv-SE" dirty="0" smtClean="0"/>
              <a:t> (hemmagjord </a:t>
            </a:r>
            <a:r>
              <a:rPr lang="sv-SE" dirty="0" err="1" smtClean="0"/>
              <a:t>thread</a:t>
            </a:r>
            <a:r>
              <a:rPr lang="sv-SE" dirty="0" smtClean="0"/>
              <a:t>)</a:t>
            </a:r>
          </a:p>
          <a:p>
            <a:pPr marL="0" indent="0">
              <a:buNone/>
            </a:pPr>
            <a:r>
              <a:rPr lang="sv-SE" dirty="0" err="1" smtClean="0"/>
              <a:t>Loot</a:t>
            </a:r>
            <a:r>
              <a:rPr lang="sv-SE" dirty="0" smtClean="0"/>
              <a:t> system</a:t>
            </a:r>
          </a:p>
          <a:p>
            <a:pPr marL="0" indent="0">
              <a:buNone/>
            </a:pPr>
            <a:r>
              <a:rPr lang="sv-SE" dirty="0" err="1" smtClean="0"/>
              <a:t>LevelUp</a:t>
            </a:r>
            <a:r>
              <a:rPr lang="sv-SE" dirty="0" smtClean="0"/>
              <a:t> system</a:t>
            </a:r>
          </a:p>
          <a:p>
            <a:pPr marL="0" indent="0">
              <a:buNone/>
            </a:pPr>
            <a:r>
              <a:rPr lang="sv-SE" dirty="0" smtClean="0"/>
              <a:t>Shop system</a:t>
            </a:r>
          </a:p>
          <a:p>
            <a:pPr marL="0" indent="0">
              <a:buNone/>
            </a:pPr>
            <a:r>
              <a:rPr lang="sv-SE" dirty="0" err="1" smtClean="0"/>
              <a:t>Weapons</a:t>
            </a:r>
            <a:r>
              <a:rPr lang="sv-SE" dirty="0" smtClean="0"/>
              <a:t>/</a:t>
            </a:r>
            <a:r>
              <a:rPr lang="sv-SE" dirty="0" err="1" smtClean="0"/>
              <a:t>Armor</a:t>
            </a:r>
            <a:r>
              <a:rPr lang="sv-SE" dirty="0" smtClean="0"/>
              <a:t>/</a:t>
            </a:r>
            <a:r>
              <a:rPr lang="sv-SE" dirty="0" err="1" smtClean="0"/>
              <a:t>Potions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7279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97malsom\Documents\GitHub\AlterborneGame\Ny flowsh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-32614"/>
            <a:ext cx="6679691" cy="807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67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97malsom\Desktop\gammal 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0608" y="27680"/>
            <a:ext cx="13420581" cy="754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90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97malsom\Desktop\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1" y="2276872"/>
            <a:ext cx="9324478" cy="524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ruta 3"/>
          <p:cNvSpPr txBox="1"/>
          <p:nvPr/>
        </p:nvSpPr>
        <p:spPr>
          <a:xfrm>
            <a:off x="4689640" y="0"/>
            <a:ext cx="4320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else if (loops == 100000) {</a:t>
            </a:r>
            <a:br>
              <a:rPr lang="en-US" dirty="0"/>
            </a:br>
            <a:r>
              <a:rPr lang="en-US" dirty="0"/>
              <a:t>        break;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loops++;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if (!broken) {</a:t>
            </a:r>
            <a:br>
              <a:rPr lang="en-US" dirty="0"/>
            </a:br>
            <a:r>
              <a:rPr lang="en-US" dirty="0"/>
              <a:t>    masterLoop1();</a:t>
            </a:r>
            <a:br>
              <a:rPr lang="en-US" dirty="0"/>
            </a:br>
            <a:r>
              <a:rPr lang="en-US" dirty="0"/>
              <a:t>}</a:t>
            </a:r>
            <a:endParaRPr lang="sv-SE" dirty="0"/>
          </a:p>
        </p:txBody>
      </p:sp>
      <p:sp>
        <p:nvSpPr>
          <p:cNvPr id="5" name="textruta 4"/>
          <p:cNvSpPr txBox="1"/>
          <p:nvPr/>
        </p:nvSpPr>
        <p:spPr>
          <a:xfrm>
            <a:off x="467543" y="980728"/>
            <a:ext cx="3398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dirty="0" err="1" smtClean="0">
                <a:latin typeface="Algerian" panose="04020705040A02060702" pitchFamily="82" charset="0"/>
              </a:rPr>
              <a:t>MasterLoop</a:t>
            </a:r>
            <a:endParaRPr lang="sv-SE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107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97malsom\Desktop\lootWeap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234" y="-28205"/>
            <a:ext cx="5912543" cy="332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97malsom\Desktop\lo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2936"/>
            <a:ext cx="8940469" cy="502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ruta 3"/>
          <p:cNvSpPr txBox="1"/>
          <p:nvPr/>
        </p:nvSpPr>
        <p:spPr>
          <a:xfrm>
            <a:off x="539552" y="247931"/>
            <a:ext cx="2953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dirty="0" err="1" smtClean="0">
                <a:latin typeface="Algerian" panose="04020705040A02060702" pitchFamily="82" charset="0"/>
              </a:rPr>
              <a:t>LootScreen</a:t>
            </a:r>
            <a:endParaRPr lang="sv-SE" sz="3600" dirty="0">
              <a:latin typeface="Algerian" panose="04020705040A02060702" pitchFamily="82" charset="0"/>
            </a:endParaRPr>
          </a:p>
        </p:txBody>
      </p:sp>
      <p:sp>
        <p:nvSpPr>
          <p:cNvPr id="5" name="textruta 4"/>
          <p:cNvSpPr txBox="1"/>
          <p:nvPr/>
        </p:nvSpPr>
        <p:spPr>
          <a:xfrm>
            <a:off x="539552" y="1124744"/>
            <a:ext cx="21637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dirty="0" smtClean="0"/>
              <a:t>Genererar Guld/XP</a:t>
            </a:r>
          </a:p>
          <a:p>
            <a:r>
              <a:rPr lang="sv-SE" sz="2000" dirty="0" smtClean="0"/>
              <a:t>Genererar </a:t>
            </a:r>
            <a:r>
              <a:rPr lang="sv-SE" sz="2000" dirty="0" err="1" smtClean="0"/>
              <a:t>loot</a:t>
            </a:r>
            <a:endParaRPr lang="sv-SE" sz="2000" dirty="0" smtClean="0"/>
          </a:p>
          <a:p>
            <a:r>
              <a:rPr lang="sv-SE" sz="2000" dirty="0" err="1" smtClean="0"/>
              <a:t>Equip</a:t>
            </a:r>
            <a:r>
              <a:rPr lang="sv-SE" sz="2000" dirty="0" smtClean="0"/>
              <a:t> </a:t>
            </a:r>
            <a:r>
              <a:rPr lang="sv-SE" sz="2000" dirty="0" err="1" smtClean="0"/>
              <a:t>loot</a:t>
            </a:r>
            <a:endParaRPr lang="sv-SE" sz="2000" dirty="0" smtClean="0"/>
          </a:p>
          <a:p>
            <a:endParaRPr lang="sv-SE" sz="2000" dirty="0" smtClean="0"/>
          </a:p>
        </p:txBody>
      </p:sp>
    </p:spTree>
    <p:extLst>
      <p:ext uri="{BB962C8B-B14F-4D97-AF65-F5344CB8AC3E}">
        <p14:creationId xmlns:p14="http://schemas.microsoft.com/office/powerpoint/2010/main" val="137296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24944"/>
            <a:ext cx="5037311" cy="393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ruta 3"/>
          <p:cNvSpPr txBox="1"/>
          <p:nvPr/>
        </p:nvSpPr>
        <p:spPr>
          <a:xfrm>
            <a:off x="4139952" y="465983"/>
            <a:ext cx="48901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warriorStats</a:t>
            </a:r>
            <a:r>
              <a:rPr lang="sv-SE" dirty="0"/>
              <a:t>[0] += </a:t>
            </a:r>
            <a:r>
              <a:rPr lang="sv-SE" dirty="0" err="1"/>
              <a:t>warriorLevelUpStats</a:t>
            </a:r>
            <a:r>
              <a:rPr lang="sv-SE" dirty="0"/>
              <a:t>[0];</a:t>
            </a:r>
            <a:br>
              <a:rPr lang="sv-SE" dirty="0"/>
            </a:br>
            <a:r>
              <a:rPr lang="sv-SE" dirty="0" err="1"/>
              <a:t>warriorStats</a:t>
            </a:r>
            <a:r>
              <a:rPr lang="sv-SE" dirty="0"/>
              <a:t>[1] += </a:t>
            </a:r>
            <a:r>
              <a:rPr lang="sv-SE" dirty="0" err="1"/>
              <a:t>warriorLevelUpStats</a:t>
            </a:r>
            <a:r>
              <a:rPr lang="sv-SE" dirty="0"/>
              <a:t>[1];</a:t>
            </a:r>
            <a:br>
              <a:rPr lang="sv-SE" dirty="0"/>
            </a:br>
            <a:r>
              <a:rPr lang="sv-SE" dirty="0" err="1"/>
              <a:t>warriorStats</a:t>
            </a:r>
            <a:r>
              <a:rPr lang="sv-SE" dirty="0"/>
              <a:t>[2] += </a:t>
            </a:r>
            <a:r>
              <a:rPr lang="sv-SE" dirty="0" err="1"/>
              <a:t>warriorLevelUpStats</a:t>
            </a:r>
            <a:r>
              <a:rPr lang="sv-SE" dirty="0"/>
              <a:t>[2];</a:t>
            </a:r>
            <a:br>
              <a:rPr lang="sv-SE" dirty="0"/>
            </a:br>
            <a:r>
              <a:rPr lang="sv-SE" dirty="0"/>
              <a:t/>
            </a:r>
            <a:br>
              <a:rPr lang="sv-SE" dirty="0"/>
            </a:br>
            <a:r>
              <a:rPr lang="sv-SE" dirty="0" err="1"/>
              <a:t>warriorLevelUpStats</a:t>
            </a:r>
            <a:r>
              <a:rPr lang="sv-SE" dirty="0"/>
              <a:t>[0] += </a:t>
            </a:r>
            <a:r>
              <a:rPr lang="sv-SE" dirty="0" err="1"/>
              <a:t>warriorLevelUpStats</a:t>
            </a:r>
            <a:r>
              <a:rPr lang="sv-SE" dirty="0"/>
              <a:t>[0];</a:t>
            </a:r>
            <a:br>
              <a:rPr lang="sv-SE" dirty="0"/>
            </a:br>
            <a:r>
              <a:rPr lang="sv-SE" dirty="0" err="1"/>
              <a:t>warriorLevelUpStats</a:t>
            </a:r>
            <a:r>
              <a:rPr lang="sv-SE" dirty="0"/>
              <a:t>[1] += </a:t>
            </a:r>
            <a:r>
              <a:rPr lang="sv-SE" dirty="0" err="1"/>
              <a:t>warriorLevelUpStats</a:t>
            </a:r>
            <a:r>
              <a:rPr lang="sv-SE" dirty="0"/>
              <a:t>[1];</a:t>
            </a:r>
            <a:br>
              <a:rPr lang="sv-SE" dirty="0"/>
            </a:br>
            <a:r>
              <a:rPr lang="sv-SE" dirty="0" err="1"/>
              <a:t>warriorLevelUpStats</a:t>
            </a:r>
            <a:r>
              <a:rPr lang="sv-SE" dirty="0"/>
              <a:t>[2] += </a:t>
            </a:r>
            <a:r>
              <a:rPr lang="sv-SE" dirty="0" err="1"/>
              <a:t>warriorLevelUpStats</a:t>
            </a:r>
            <a:r>
              <a:rPr lang="sv-SE" dirty="0"/>
              <a:t>[2];</a:t>
            </a:r>
          </a:p>
        </p:txBody>
      </p:sp>
      <p:sp>
        <p:nvSpPr>
          <p:cNvPr id="6" name="textruta 5"/>
          <p:cNvSpPr txBox="1"/>
          <p:nvPr/>
        </p:nvSpPr>
        <p:spPr>
          <a:xfrm>
            <a:off x="574924" y="261728"/>
            <a:ext cx="2103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dirty="0" err="1" smtClean="0">
                <a:latin typeface="Algerian" panose="04020705040A02060702" pitchFamily="82" charset="0"/>
              </a:rPr>
              <a:t>LevelUp</a:t>
            </a:r>
            <a:endParaRPr lang="sv-SE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898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97malsom\Desktop\sh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71" y="1940631"/>
            <a:ext cx="8703613" cy="489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ruta 3"/>
          <p:cNvSpPr txBox="1"/>
          <p:nvPr/>
        </p:nvSpPr>
        <p:spPr>
          <a:xfrm>
            <a:off x="539552" y="692696"/>
            <a:ext cx="129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dirty="0" smtClean="0">
                <a:latin typeface="Algerian" panose="04020705040A02060702" pitchFamily="82" charset="0"/>
              </a:rPr>
              <a:t>Shop</a:t>
            </a:r>
            <a:endParaRPr lang="sv-SE" sz="3600" dirty="0">
              <a:latin typeface="Algerian" panose="04020705040A02060702" pitchFamily="82" charset="0"/>
            </a:endParaRPr>
          </a:p>
        </p:txBody>
      </p:sp>
      <p:sp>
        <p:nvSpPr>
          <p:cNvPr id="5" name="textruta 4"/>
          <p:cNvSpPr txBox="1"/>
          <p:nvPr/>
        </p:nvSpPr>
        <p:spPr>
          <a:xfrm>
            <a:off x="3147138" y="646529"/>
            <a:ext cx="5429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smtClean="0"/>
              <a:t>Bilder i </a:t>
            </a:r>
            <a:r>
              <a:rPr lang="sv-SE" sz="2800" dirty="0" err="1"/>
              <a:t>b</a:t>
            </a:r>
            <a:r>
              <a:rPr lang="sv-SE" sz="2800" dirty="0" err="1" smtClean="0"/>
              <a:t>uttons</a:t>
            </a:r>
            <a:r>
              <a:rPr lang="sv-SE" sz="2800" dirty="0" smtClean="0"/>
              <a:t> med </a:t>
            </a:r>
            <a:r>
              <a:rPr lang="sv-SE" sz="2800" dirty="0" err="1" smtClean="0"/>
              <a:t>actionListeners</a:t>
            </a:r>
            <a:endParaRPr lang="sv-SE" sz="2800" dirty="0"/>
          </a:p>
        </p:txBody>
      </p:sp>
      <p:sp>
        <p:nvSpPr>
          <p:cNvPr id="6" name="textruta 5"/>
          <p:cNvSpPr txBox="1"/>
          <p:nvPr/>
        </p:nvSpPr>
        <p:spPr>
          <a:xfrm>
            <a:off x="3147138" y="1196752"/>
            <a:ext cx="4280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err="1" smtClean="0"/>
              <a:t>Hover</a:t>
            </a:r>
            <a:r>
              <a:rPr lang="sv-SE" sz="2800" dirty="0" smtClean="0"/>
              <a:t>, se priser/shopkeeper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409428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155</Words>
  <Application>Microsoft Office PowerPoint</Application>
  <PresentationFormat>Bildspel på skärmen (4:3)</PresentationFormat>
  <Paragraphs>73</Paragraphs>
  <Slides>26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26</vt:i4>
      </vt:variant>
    </vt:vector>
  </HeadingPairs>
  <TitlesOfParts>
    <vt:vector size="27" baseType="lpstr">
      <vt:lpstr>Office-tema</vt:lpstr>
      <vt:lpstr>PowerPoint-presentation</vt:lpstr>
      <vt:lpstr>Upplägg</vt:lpstr>
      <vt:lpstr>Malin: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Simon</vt:lpstr>
      <vt:lpstr>PowerPoint-presentation</vt:lpstr>
      <vt:lpstr>simontest</vt:lpstr>
      <vt:lpstr>Standard animation</vt:lpstr>
      <vt:lpstr>Problem</vt:lpstr>
      <vt:lpstr>musicpick</vt:lpstr>
      <vt:lpstr>David</vt:lpstr>
      <vt:lpstr>OverWorld </vt:lpstr>
      <vt:lpstr>Kartan</vt:lpstr>
      <vt:lpstr>Rutnät(Sprite Sheet)</vt:lpstr>
      <vt:lpstr>Kod</vt:lpstr>
      <vt:lpstr>Källhänvisning </vt:lpstr>
      <vt:lpstr>Lydia</vt:lpstr>
      <vt:lpstr>PHP</vt:lpstr>
      <vt:lpstr>JavaScript</vt:lpstr>
      <vt:lpstr>HTML</vt:lpstr>
    </vt:vector>
  </TitlesOfParts>
  <Company>Mölndals Stad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Malin Sommar</dc:creator>
  <cp:lastModifiedBy>Malin Sommar</cp:lastModifiedBy>
  <cp:revision>19</cp:revision>
  <dcterms:created xsi:type="dcterms:W3CDTF">2020-01-14T15:02:53Z</dcterms:created>
  <dcterms:modified xsi:type="dcterms:W3CDTF">2020-01-15T08:54:26Z</dcterms:modified>
</cp:coreProperties>
</file>