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42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5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39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142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66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14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4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39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442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977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4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6AE1-898E-4FD7-989D-17191306ABBA}" type="datetimeFigureOut">
              <a:rPr lang="sv-SE" smtClean="0"/>
              <a:t>2020-01-14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42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97malsom\Documents\GitHub\AlterborneGame\backgroundmount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0"/>
            <a:ext cx="12314672" cy="73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ruta 5"/>
          <p:cNvSpPr txBox="1"/>
          <p:nvPr/>
        </p:nvSpPr>
        <p:spPr>
          <a:xfrm>
            <a:off x="1403648" y="548680"/>
            <a:ext cx="6988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0" dirty="0" err="1" smtClean="0">
                <a:solidFill>
                  <a:schemeClr val="bg1"/>
                </a:solidFill>
              </a:rPr>
              <a:t>AlterBorne</a:t>
            </a:r>
            <a:endParaRPr lang="sv-SE" sz="12000" dirty="0">
              <a:solidFill>
                <a:schemeClr val="bg1"/>
              </a:solidFill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0" y="3501008"/>
            <a:ext cx="9229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 smtClean="0">
                <a:solidFill>
                  <a:schemeClr val="bg1"/>
                </a:solidFill>
              </a:rPr>
              <a:t>                       Skapare:</a:t>
            </a:r>
          </a:p>
          <a:p>
            <a:r>
              <a:rPr lang="sv-SE" sz="5400" dirty="0" smtClean="0">
                <a:solidFill>
                  <a:schemeClr val="bg1"/>
                </a:solidFill>
              </a:rPr>
              <a:t>      Malin, Simon, Lydia, David</a:t>
            </a:r>
            <a:endParaRPr lang="sv-S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5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Malin: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MasterModel</a:t>
            </a:r>
            <a:r>
              <a:rPr lang="sv-SE" dirty="0" smtClean="0"/>
              <a:t> </a:t>
            </a:r>
          </a:p>
          <a:p>
            <a:r>
              <a:rPr lang="sv-SE" dirty="0" smtClean="0"/>
              <a:t>Monster Loop (hemmagjord ful </a:t>
            </a:r>
            <a:r>
              <a:rPr lang="sv-SE" dirty="0" err="1" smtClean="0"/>
              <a:t>thread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Loot</a:t>
            </a:r>
            <a:r>
              <a:rPr lang="sv-SE" dirty="0" smtClean="0"/>
              <a:t> system</a:t>
            </a:r>
          </a:p>
          <a:p>
            <a:r>
              <a:rPr lang="sv-SE" dirty="0" err="1" smtClean="0"/>
              <a:t>LevelUp</a:t>
            </a:r>
            <a:r>
              <a:rPr lang="sv-SE" dirty="0" smtClean="0"/>
              <a:t> system</a:t>
            </a:r>
          </a:p>
          <a:p>
            <a:r>
              <a:rPr lang="sv-SE" dirty="0" smtClean="0"/>
              <a:t>Shop system</a:t>
            </a:r>
          </a:p>
          <a:p>
            <a:r>
              <a:rPr lang="sv-SE" dirty="0" err="1" smtClean="0"/>
              <a:t>Weapons</a:t>
            </a:r>
            <a:r>
              <a:rPr lang="sv-SE" dirty="0" smtClean="0"/>
              <a:t>/</a:t>
            </a:r>
            <a:r>
              <a:rPr lang="sv-SE" dirty="0" err="1" smtClean="0"/>
              <a:t>Armor</a:t>
            </a:r>
            <a:r>
              <a:rPr lang="sv-SE" dirty="0" smtClean="0"/>
              <a:t>/</a:t>
            </a:r>
            <a:r>
              <a:rPr lang="sv-SE" dirty="0" err="1" smtClean="0"/>
              <a:t>Potions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7279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Bildspel på skärmen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Office-tema</vt:lpstr>
      <vt:lpstr>PowerPoint-presentation</vt:lpstr>
      <vt:lpstr>Malin:</vt:lpstr>
    </vt:vector>
  </TitlesOfParts>
  <Company>Mölndals Stad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Malin Sommar</dc:creator>
  <cp:lastModifiedBy>Malin Sommar</cp:lastModifiedBy>
  <cp:revision>2</cp:revision>
  <dcterms:created xsi:type="dcterms:W3CDTF">2020-01-14T15:02:53Z</dcterms:created>
  <dcterms:modified xsi:type="dcterms:W3CDTF">2020-01-14T15:19:34Z</dcterms:modified>
</cp:coreProperties>
</file>