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FCD65-55B1-4CB5-52A4-766D832C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09C77B-A3AC-457D-55C3-6BD5CF8C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8522-9671-1736-F0C8-2E115749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D18A-CC27-0165-5718-F5E7553E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A1E3B-5564-4C2C-3989-E9F12A7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E6890-6214-D847-BEB0-1A8FF11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0C128-E6DF-E84B-FEE9-BCE2AE5D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4B6AA-7051-571C-2B01-EACB749B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CE83F-55C1-F518-1B2B-08F0CDC6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8AAF8-5D93-50FC-2CDD-222C747B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1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B7F6A-01E1-AEAE-084A-5DD891D6D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0368B1-383D-EE99-6D52-C6AB2FFCB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DA695-1686-851D-BB74-A15980E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CCED3-B69D-418F-6FAB-07DFCB06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B243E-1BCF-3452-4EC8-F2CEBAE2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97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C4854-D545-1807-6898-873C561A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4BB0C-D904-691C-28F2-41CEACC3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95D9D-BF8A-7EB0-75BD-926541E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BC88-E775-BA80-0DAB-960730B1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779D1-89AA-58CE-1B3A-D5D8196C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59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DEC9B-6694-97BD-4AA3-FD116AA4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798D33-353A-77F3-94B1-D6C02139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2615A-1412-B641-4950-1F9E6AA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0518E-D32C-97EC-A46F-14B7C73A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5D2A2-E49C-36B1-A207-4C677B20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91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3E44E-6E3C-993D-4C2E-08DE7A89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91DDE-007F-5D04-B18A-42F4B057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16E274-87C1-8020-3087-48D4A114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A224A-68BB-F467-E203-C565BE4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00474-87F1-2F3A-F7AB-00D9BA8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01F0E-FDCA-C1DA-1775-BB406708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1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A24E2-5084-D5FE-ABA4-9DBA9146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1899CE-9C5D-7B7F-30C7-0076D7F1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EE806D-FB23-DF7B-3C9E-03D36DE9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036D9-63C7-C631-6B34-831D4A8CC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11365B-EE23-A234-BC17-43650AFE5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DA1A80-FAF3-4F09-772D-7F5333B1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006639-A452-99B8-3D7D-BDFE68D5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A28FE-7083-EA57-B636-6FD6270E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7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573D-BD9C-D66B-25A7-8B615C02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97F19C-7178-AB9C-6D0F-B857F59C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F3ABA-751D-ACCB-5D64-05F22844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9DB1B0-E2E5-4A87-00B9-F04729B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22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41A957-DFAF-16EB-5B06-2090E5B1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57EAA3-422D-5C81-47B4-52F28F57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2536D7-2F38-7F5C-95B8-849A5F0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878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5110-B846-8490-1399-FCC0824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1F7F6-579E-C77E-551A-CFA19D70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0D3E1-581A-2606-B500-D9A55AB1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EBC60-FEBB-1AEB-ADE9-8641DDF1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3559B-8B0B-2F82-33C9-1782A84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3C1FDD-06E7-1252-FA0D-1BE6C13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04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4BAC-F501-8A3F-B664-3ABD3566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5D7545-E31A-EAEA-F866-CAE17F19A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00E1D-C0DA-FDD9-5DD4-CBF89798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86945-6E7B-0ACB-2FE6-EA037801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50067-9DC3-8555-0FE3-A94F0F38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B7C51-26C1-A680-AC22-D5EF3C35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36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67E9-E59A-93D4-E9F6-A5CE9B02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B85308-E2C6-55BF-A12D-6D350953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A418D-0051-2AF7-386F-C83D76FCC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3C5E0-63A9-2671-17F5-D7696CD57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5FD21-53F2-A8D1-3196-8A783ED0F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5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D1DDDE3-60AB-9867-B81F-99183AF1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271"/>
            <a:ext cx="9144000" cy="150433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"ИНФОРМАЦИОННО-КОММУНИКАЦИОННЫЕ ТЕХНОЛОГИИ"</a:t>
            </a:r>
            <a:endParaRPr lang="ru-K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FFA837F-D36E-F6E2-9D40-473E7A15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9063"/>
            <a:ext cx="9144000" cy="959874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/>
                <a:cs typeface="Calibri" panose="020F0502020204030204"/>
              </a:rPr>
              <a:t>ТВОРЧЕСКИЙ ЭКЗАМЕН</a:t>
            </a:r>
          </a:p>
          <a:p>
            <a:pPr algn="ctr"/>
            <a:r>
              <a:rPr lang="ru-RU" sz="1800" dirty="0">
                <a:latin typeface="Times New Roman"/>
                <a:cs typeface="Calibri" panose="020F0502020204030204"/>
              </a:rPr>
              <a:t>ПО ДИСЦИПЛИНЕ «ПРОТОКОЛЫ И ИНТЕРФЕЙСЫ КОМПЬЮТЕРНЫХ СИСТЕМ»</a:t>
            </a:r>
            <a:endParaRPr lang="ru-KZ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24107-3B51-285D-D1EB-C1323E60B0EE}"/>
              </a:ext>
            </a:extLst>
          </p:cNvPr>
          <p:cNvSpPr txBox="1"/>
          <p:nvPr/>
        </p:nvSpPr>
        <p:spPr>
          <a:xfrm>
            <a:off x="1524000" y="4291109"/>
            <a:ext cx="4326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Выполнил: студент</a:t>
            </a:r>
            <a:endParaRPr lang="ru-RU" dirty="0">
              <a:latin typeface="Calibri" panose="020F0502020204030204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группы ИС-22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60503-8FA7-1193-FC25-4EB3709D376E}"/>
              </a:ext>
            </a:extLst>
          </p:cNvPr>
          <p:cNvSpPr txBox="1"/>
          <p:nvPr/>
        </p:nvSpPr>
        <p:spPr>
          <a:xfrm>
            <a:off x="8878529" y="4299667"/>
            <a:ext cx="185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/>
                <a:cs typeface="Times New Roman"/>
              </a:rPr>
              <a:t>Қайырбек</a:t>
            </a:r>
            <a:r>
              <a:rPr lang="ru-RU" dirty="0">
                <a:latin typeface="Times New Roman"/>
                <a:cs typeface="Times New Roman"/>
              </a:rPr>
              <a:t> А.М.</a:t>
            </a:r>
            <a:endParaRPr lang="ru-RU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2A826-6AD5-E32F-7C13-8E7DC78D4A80}"/>
              </a:ext>
            </a:extLst>
          </p:cNvPr>
          <p:cNvSpPr txBox="1"/>
          <p:nvPr/>
        </p:nvSpPr>
        <p:spPr>
          <a:xfrm>
            <a:off x="30480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Петропавловск, 2024</a:t>
            </a: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9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132A58-BFB5-FEF4-C41F-74FA5FE53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0" r="7417" b="5037"/>
          <a:stretch/>
        </p:blipFill>
        <p:spPr>
          <a:xfrm>
            <a:off x="1626951" y="543708"/>
            <a:ext cx="9218528" cy="5770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55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8DDF05-CAC0-BF75-EE68-D3946E5AA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81"/>
          <a:stretch/>
        </p:blipFill>
        <p:spPr>
          <a:xfrm>
            <a:off x="960563" y="306029"/>
            <a:ext cx="10270874" cy="4709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EE2B3E-9D9D-1262-38C8-137274F8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2" y="2402299"/>
            <a:ext cx="4528937" cy="272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C7BF60-F8D2-F4BD-5148-288DE875E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141" y="2402299"/>
            <a:ext cx="4528937" cy="2713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2CB97A-BE71-60A3-25F1-5563D0CCC1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0" r="2227"/>
          <a:stretch/>
        </p:blipFill>
        <p:spPr>
          <a:xfrm>
            <a:off x="3679204" y="3647361"/>
            <a:ext cx="4833592" cy="2904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9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633725-03A3-00A7-4508-C5C4C0A5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70"/>
          <a:stretch/>
        </p:blipFill>
        <p:spPr>
          <a:xfrm>
            <a:off x="814974" y="1039761"/>
            <a:ext cx="10562052" cy="4778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1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D161E-7125-A368-A978-C7B978DE2234}"/>
              </a:ext>
            </a:extLst>
          </p:cNvPr>
          <p:cNvSpPr txBox="1"/>
          <p:nvPr/>
        </p:nvSpPr>
        <p:spPr>
          <a:xfrm>
            <a:off x="3048000" y="5527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08D3D-E77D-1894-1CEB-DC443351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2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6659D-606A-2A77-EBA7-D9D2DAF3B3D9}"/>
              </a:ext>
            </a:extLst>
          </p:cNvPr>
          <p:cNvSpPr txBox="1"/>
          <p:nvPr/>
        </p:nvSpPr>
        <p:spPr>
          <a:xfrm>
            <a:off x="1007806" y="540467"/>
            <a:ext cx="101763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 февраля 2011 года Нурсултан Назарбаев подчеркнул, что изучение казахского, русского и английского языков необходимо для сохранения культурного наследия Казахстана, обеспечения международного общения и активного участия в экономическом развитии страны.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сегодняшний день существует широкий выбор онлайн-курсов и ресурсов для изучения иностранных языков. Но многие из них требуют платы, что делает их недоступными для многих школьников из-за финансовых ограничений, и ставит под вопрос доступность образования.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Предлагается создать бесплатный онлайн-ресурс для изучения казахского, русского и английского языков. Сайт будет содержать уроки, упражнения, тесты и словари на всех трех языках, обеспечивая доступность обучения без финансовых ограничений.</a:t>
            </a:r>
          </a:p>
        </p:txBody>
      </p:sp>
    </p:spTree>
    <p:extLst>
      <p:ext uri="{BB962C8B-B14F-4D97-AF65-F5344CB8AC3E}">
        <p14:creationId xmlns:p14="http://schemas.microsoft.com/office/powerpoint/2010/main" val="27422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82505-AED4-3E4F-8B6C-DF8571CF2316}"/>
              </a:ext>
            </a:extLst>
          </p:cNvPr>
          <p:cNvSpPr txBox="1"/>
          <p:nvPr/>
        </p:nvSpPr>
        <p:spPr>
          <a:xfrm>
            <a:off x="791497" y="523255"/>
            <a:ext cx="106090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  <a:p>
            <a:pPr lvl="0" algn="ctr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 проекта: Разработать бесплатный онлайн-ресурс для изучения казахского, русского и английского языков, предоставляющий доступ к урокам, упражнениям, тестам и словарям на всех трех языках, с целью повышения доступности образования и обеспечения широкой аудитории возможностью изучения языков без финансовых ограничений.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проекта: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аналогичных проектов.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схему проекта.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онлайн-платформы, где будут доступны учебные материалы по изучаемым языкам.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 для удобного доступа к материалам и обучению в любое время и в любом месте.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интерактивных упражнений и игр для более увлекательного и эффективного усвоения материала.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возможности оценки и обратной связи со стороны пользователей для постоянного улучшения качества контента и сервисов.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E50A9-8101-B85D-D9E0-20096A13283B}"/>
              </a:ext>
            </a:extLst>
          </p:cNvPr>
          <p:cNvSpPr txBox="1"/>
          <p:nvPr/>
        </p:nvSpPr>
        <p:spPr>
          <a:xfrm>
            <a:off x="786581" y="533087"/>
            <a:ext cx="1061883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образования: Создание бесплатного онлайн-ресурса для изучения трех языков расширяет доступ к образованию для широкой аудитории, включая тех, кто сталкивается с финансовыми ограничениями.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мульти-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язычности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Предоставление возможности изучения казахского, русского и английского языков на одной платформе способствует развитию мульти-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язычности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пользователей и обогащает их культурный опыт.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образовательного уровня: Интерактивные уроки, тесты и игры способствуют более эффективному усвоению материала, что помогает улучшить образовательный уровень и повысить уровень владения языками.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использования: Создание мобильного приложения позволит пользователям изучать языки в любое удобное время и место, что делает процесс обучения более гибким и доступным.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и улучшение качества: Внедрение возможности оценки и обратной связи от пользователей поможет постоянно улучшать качество контента и сервисов платформы, делая ее более эффективной и удобной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1556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B6A72-9BB8-F2D9-B725-8972C228183B}"/>
              </a:ext>
            </a:extLst>
          </p:cNvPr>
          <p:cNvSpPr txBox="1"/>
          <p:nvPr/>
        </p:nvSpPr>
        <p:spPr>
          <a:xfrm>
            <a:off x="2763519" y="562064"/>
            <a:ext cx="666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32CCD8-5D65-1C26-46A2-05FD0026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18383"/>
              </p:ext>
            </p:extLst>
          </p:nvPr>
        </p:nvGraphicFramePr>
        <p:xfrm>
          <a:off x="1255210" y="1152664"/>
          <a:ext cx="9681579" cy="4992035"/>
        </p:xfrm>
        <a:graphic>
          <a:graphicData uri="http://schemas.openxmlformats.org/drawingml/2006/table">
            <a:tbl>
              <a:tblPr firstRow="1" firstCol="1" bandRow="1"/>
              <a:tblGrid>
                <a:gridCol w="1542332">
                  <a:extLst>
                    <a:ext uri="{9D8B030D-6E8A-4147-A177-3AD203B41FA5}">
                      <a16:colId xmlns:a16="http://schemas.microsoft.com/office/drawing/2014/main" val="2296440537"/>
                    </a:ext>
                  </a:extLst>
                </a:gridCol>
                <a:gridCol w="1520458">
                  <a:extLst>
                    <a:ext uri="{9D8B030D-6E8A-4147-A177-3AD203B41FA5}">
                      <a16:colId xmlns:a16="http://schemas.microsoft.com/office/drawing/2014/main" val="163589834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702417068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81906941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979538531"/>
                    </a:ext>
                  </a:extLst>
                </a:gridCol>
                <a:gridCol w="1650549">
                  <a:extLst>
                    <a:ext uri="{9D8B030D-6E8A-4147-A177-3AD203B41FA5}">
                      <a16:colId xmlns:a16="http://schemas.microsoft.com/office/drawing/2014/main" val="556109607"/>
                    </a:ext>
                  </a:extLst>
                </a:gridCol>
              </a:tblGrid>
              <a:tr h="22619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Сайт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68105"/>
                  </a:ext>
                </a:extLst>
              </a:tr>
              <a:tr h="2406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59746"/>
                  </a:ext>
                </a:extLst>
              </a:tr>
              <a:tr h="23972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52632"/>
                  </a:ext>
                </a:extLst>
              </a:tr>
              <a:tr h="6255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https://tilqural.kz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https://www.usalearns.org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https://hirogaru-nihongo.jp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https://reallanguage.club/russkij-yazyk/#0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https://francaisfacile.rfi.fr/en/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481904"/>
                  </a:ext>
                </a:extLst>
              </a:tr>
              <a:tr h="4361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tilqural.kz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Hirogaru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reallanguage.club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Francaisfacile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24294"/>
                  </a:ext>
                </a:extLst>
              </a:tr>
              <a:tr h="224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014706"/>
                  </a:ext>
                </a:extLst>
              </a:tr>
              <a:tr h="1668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LID4096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76182"/>
                  </a:ext>
                </a:extLst>
              </a:tr>
              <a:tr h="12510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разделы, кнопка Войти.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3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7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25A045E-73D5-FD34-1D50-4F56D1D3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65455"/>
              </p:ext>
            </p:extLst>
          </p:nvPr>
        </p:nvGraphicFramePr>
        <p:xfrm>
          <a:off x="1297367" y="620058"/>
          <a:ext cx="9597266" cy="4894790"/>
        </p:xfrm>
        <a:graphic>
          <a:graphicData uri="http://schemas.openxmlformats.org/drawingml/2006/table">
            <a:tbl>
              <a:tblPr firstRow="1" firstCol="1" bandRow="1"/>
              <a:tblGrid>
                <a:gridCol w="1653195">
                  <a:extLst>
                    <a:ext uri="{9D8B030D-6E8A-4147-A177-3AD203B41FA5}">
                      <a16:colId xmlns:a16="http://schemas.microsoft.com/office/drawing/2014/main" val="3620111589"/>
                    </a:ext>
                  </a:extLst>
                </a:gridCol>
                <a:gridCol w="1303066">
                  <a:extLst>
                    <a:ext uri="{9D8B030D-6E8A-4147-A177-3AD203B41FA5}">
                      <a16:colId xmlns:a16="http://schemas.microsoft.com/office/drawing/2014/main" val="511503300"/>
                    </a:ext>
                  </a:extLst>
                </a:gridCol>
                <a:gridCol w="1303066">
                  <a:extLst>
                    <a:ext uri="{9D8B030D-6E8A-4147-A177-3AD203B41FA5}">
                      <a16:colId xmlns:a16="http://schemas.microsoft.com/office/drawing/2014/main" val="3472730407"/>
                    </a:ext>
                  </a:extLst>
                </a:gridCol>
                <a:gridCol w="1624297">
                  <a:extLst>
                    <a:ext uri="{9D8B030D-6E8A-4147-A177-3AD203B41FA5}">
                      <a16:colId xmlns:a16="http://schemas.microsoft.com/office/drawing/2014/main" val="249510506"/>
                    </a:ext>
                  </a:extLst>
                </a:gridCol>
                <a:gridCol w="1630347">
                  <a:extLst>
                    <a:ext uri="{9D8B030D-6E8A-4147-A177-3AD203B41FA5}">
                      <a16:colId xmlns:a16="http://schemas.microsoft.com/office/drawing/2014/main" val="639475260"/>
                    </a:ext>
                  </a:extLst>
                </a:gridCol>
                <a:gridCol w="2083295">
                  <a:extLst>
                    <a:ext uri="{9D8B030D-6E8A-4147-A177-3AD203B41FA5}">
                      <a16:colId xmlns:a16="http://schemas.microsoft.com/office/drawing/2014/main" val="2648063389"/>
                    </a:ext>
                  </a:extLst>
                </a:gridCol>
              </a:tblGrid>
              <a:tr h="41626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63673"/>
                  </a:ext>
                </a:extLst>
              </a:tr>
              <a:tr h="141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5691"/>
                  </a:ext>
                </a:extLst>
              </a:tr>
              <a:tr h="6929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544877"/>
                  </a:ext>
                </a:extLst>
              </a:tr>
              <a:tr h="448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Производительность (</a:t>
                      </a:r>
                      <a:r>
                        <a:rPr lang="ru-RU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YSlow</a:t>
                      </a: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61851"/>
                  </a:ext>
                </a:extLst>
              </a:tr>
              <a:tr h="3741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3,8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6,2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763106"/>
                  </a:ext>
                </a:extLst>
              </a:tr>
              <a:tr h="1501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казахский язык,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русско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казахский разговорник, слова на казахском, привет по казахски, казахский язык с нуля самоучитель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francais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delf,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французский язык слушать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учим французский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listening a2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9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8DAE1-858E-6D66-A817-135646D5FB03}"/>
              </a:ext>
            </a:extLst>
          </p:cNvPr>
          <p:cNvSpPr txBox="1"/>
          <p:nvPr/>
        </p:nvSpPr>
        <p:spPr>
          <a:xfrm>
            <a:off x="858520" y="534674"/>
            <a:ext cx="10474960" cy="2249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Использованные сервисы: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https://gtmetrix.com/reports/itest.kz/TP59p16L/ – для определения производительности и скорости загрузки.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http://iloveadaptive.com/ru/url/https%3A%2F%2Fitest.kz%2Fru – для определения адаптивности сайта на различных устройствах. </a:t>
            </a:r>
          </a:p>
        </p:txBody>
      </p:sp>
    </p:spTree>
    <p:extLst>
      <p:ext uri="{BB962C8B-B14F-4D97-AF65-F5344CB8AC3E}">
        <p14:creationId xmlns:p14="http://schemas.microsoft.com/office/powerpoint/2010/main" val="12114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55A72-04C0-DD09-A070-0DDA97466324}"/>
              </a:ext>
            </a:extLst>
          </p:cNvPr>
          <p:cNvSpPr txBox="1"/>
          <p:nvPr/>
        </p:nvSpPr>
        <p:spPr>
          <a:xfrm>
            <a:off x="3048000" y="552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FEE4832-FBA0-5FC9-FBF9-C522AE7D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70" y="1127017"/>
            <a:ext cx="8309460" cy="49775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422CF-C2D0-DAA9-C9FA-75E643CB9B17}"/>
              </a:ext>
            </a:extLst>
          </p:cNvPr>
          <p:cNvSpPr txBox="1"/>
          <p:nvPr/>
        </p:nvSpPr>
        <p:spPr>
          <a:xfrm>
            <a:off x="3048000" y="542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B665ED-806F-7628-85EE-05C7CF174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6"/>
          <a:stretch/>
        </p:blipFill>
        <p:spPr>
          <a:xfrm>
            <a:off x="994454" y="1145845"/>
            <a:ext cx="10203092" cy="5169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837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937</Words>
  <Application>Microsoft Office PowerPoint</Application>
  <PresentationFormat>Широкоэкранный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dc:title>
  <dc:creator>Alioka Malioka</dc:creator>
  <cp:lastModifiedBy>Alioka Malioka</cp:lastModifiedBy>
  <cp:revision>3</cp:revision>
  <dcterms:created xsi:type="dcterms:W3CDTF">2024-05-03T09:12:46Z</dcterms:created>
  <dcterms:modified xsi:type="dcterms:W3CDTF">2024-05-03T18:39:51Z</dcterms:modified>
</cp:coreProperties>
</file>