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BA7-70F8-429A-B40F-D7C66199074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426" r="75" b="-240"/>
          <a:stretch/>
        </p:blipFill>
        <p:spPr>
          <a:xfrm>
            <a:off x="310227" y="1"/>
            <a:ext cx="115106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Ali Ökan</dc:creator>
  <cp:lastModifiedBy>Muhammet Ali Ökan</cp:lastModifiedBy>
  <cp:revision>1</cp:revision>
  <dcterms:created xsi:type="dcterms:W3CDTF">2024-12-07T17:32:06Z</dcterms:created>
  <dcterms:modified xsi:type="dcterms:W3CDTF">2024-12-07T17:33:37Z</dcterms:modified>
</cp:coreProperties>
</file>