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48E0-DF21-4EB1-BC7E-A057751D23A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26CF-0D44-4325-8013-CFD4E2BD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4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48E0-DF21-4EB1-BC7E-A057751D23A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26CF-0D44-4325-8013-CFD4E2BD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6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48E0-DF21-4EB1-BC7E-A057751D23A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26CF-0D44-4325-8013-CFD4E2BD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5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48E0-DF21-4EB1-BC7E-A057751D23A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26CF-0D44-4325-8013-CFD4E2BD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48E0-DF21-4EB1-BC7E-A057751D23A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26CF-0D44-4325-8013-CFD4E2BD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48E0-DF21-4EB1-BC7E-A057751D23A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26CF-0D44-4325-8013-CFD4E2BD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1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48E0-DF21-4EB1-BC7E-A057751D23A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26CF-0D44-4325-8013-CFD4E2BD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9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48E0-DF21-4EB1-BC7E-A057751D23A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26CF-0D44-4325-8013-CFD4E2BD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48E0-DF21-4EB1-BC7E-A057751D23A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26CF-0D44-4325-8013-CFD4E2BD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2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48E0-DF21-4EB1-BC7E-A057751D23A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26CF-0D44-4325-8013-CFD4E2BD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5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48E0-DF21-4EB1-BC7E-A057751D23A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26CF-0D44-4325-8013-CFD4E2BD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F48E0-DF21-4EB1-BC7E-A057751D23A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526CF-0D44-4325-8013-CFD4E2BD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7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SE-115 Project Report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466850" y="4859338"/>
            <a:ext cx="9144000" cy="1655762"/>
          </a:xfrm>
        </p:spPr>
        <p:txBody>
          <a:bodyPr/>
          <a:lstStyle/>
          <a:p>
            <a:r>
              <a:rPr lang="en-US" dirty="0" smtClean="0"/>
              <a:t>Muhammet Ali Ökan 20230601057</a:t>
            </a:r>
          </a:p>
          <a:p>
            <a:r>
              <a:rPr lang="en-US" dirty="0" smtClean="0"/>
              <a:t>Section-5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7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07/12</a:t>
            </a:r>
            <a:r>
              <a:rPr lang="en-US" dirty="0" smtClean="0"/>
              <a:t>/2024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created classes (City, </a:t>
            </a:r>
            <a:r>
              <a:rPr lang="en-US" dirty="0" err="1" smtClean="0"/>
              <a:t>CountryMap</a:t>
            </a:r>
            <a:r>
              <a:rPr lang="en-US" dirty="0" smtClean="0"/>
              <a:t>, </a:t>
            </a:r>
            <a:r>
              <a:rPr lang="en-US" dirty="0" err="1" smtClean="0"/>
              <a:t>WayFinder</a:t>
            </a:r>
            <a:r>
              <a:rPr lang="en-US" dirty="0" smtClean="0"/>
              <a:t>) and I learnt how to use text files. I get text file’s location from the user by using Scanner </a:t>
            </a:r>
            <a:r>
              <a:rPr lang="en-US" dirty="0" err="1" smtClean="0"/>
              <a:t>class.By</a:t>
            </a:r>
            <a:r>
              <a:rPr lang="en-US" dirty="0" smtClean="0"/>
              <a:t> using </a:t>
            </a:r>
            <a:r>
              <a:rPr lang="en-US" dirty="0" err="1" smtClean="0"/>
              <a:t>FileReader</a:t>
            </a:r>
            <a:r>
              <a:rPr lang="en-US" dirty="0" smtClean="0"/>
              <a:t> class and </a:t>
            </a:r>
            <a:r>
              <a:rPr lang="en-US" dirty="0" err="1" smtClean="0"/>
              <a:t>BufferedReader</a:t>
            </a:r>
            <a:r>
              <a:rPr lang="en-US" dirty="0" smtClean="0"/>
              <a:t> class together, I created an object called reader. By using while loop I printed all the lines on the screen to see is it work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4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15" y="0"/>
            <a:ext cx="11550315" cy="6858000"/>
          </a:xfrm>
        </p:spPr>
      </p:pic>
    </p:spTree>
    <p:extLst>
      <p:ext uri="{BB962C8B-B14F-4D97-AF65-F5344CB8AC3E}">
        <p14:creationId xmlns:p14="http://schemas.microsoft.com/office/powerpoint/2010/main" val="42826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09/12/2024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learnt how to read text file line by line and I stored all the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2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92</Words>
  <Application>Microsoft Office PowerPoint</Application>
  <PresentationFormat>Geniş ekran</PresentationFormat>
  <Paragraphs>7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SE-115 Project Report</vt:lpstr>
      <vt:lpstr>07/12/2024</vt:lpstr>
      <vt:lpstr>PowerPoint Sunusu</vt:lpstr>
      <vt:lpstr>09/12/2024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SE-115 Project Report</dc:title>
  <dc:creator>Muhammet Ali Ökan</dc:creator>
  <cp:lastModifiedBy>Muhammet Ali Ökan</cp:lastModifiedBy>
  <cp:revision>8</cp:revision>
  <dcterms:created xsi:type="dcterms:W3CDTF">2024-12-07T17:06:40Z</dcterms:created>
  <dcterms:modified xsi:type="dcterms:W3CDTF">2024-12-08T22:58:50Z</dcterms:modified>
</cp:coreProperties>
</file>