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1BA7-70F8-429A-B40F-D7C6619907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63A0-BD89-483C-BD6C-B5E91476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4426" r="75" b="-240"/>
          <a:stretch/>
        </p:blipFill>
        <p:spPr>
          <a:xfrm>
            <a:off x="214305" y="1"/>
            <a:ext cx="11606575" cy="6915149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9797143" y="6008915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07/12/2024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813471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633857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9593035" y="6334780"/>
            <a:ext cx="297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11/12/2024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Geniş ekran</PresentationFormat>
  <Paragraphs>4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Muhammet Ali Ökan</dc:creator>
  <cp:lastModifiedBy>Muhammet Ali Ökan</cp:lastModifiedBy>
  <cp:revision>2</cp:revision>
  <dcterms:created xsi:type="dcterms:W3CDTF">2024-12-07T17:32:06Z</dcterms:created>
  <dcterms:modified xsi:type="dcterms:W3CDTF">2024-12-10T21:43:31Z</dcterms:modified>
</cp:coreProperties>
</file>