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4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6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5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9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2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F48E0-DF21-4EB1-BC7E-A057751D23A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SE-115 Project Report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66850" y="4859338"/>
            <a:ext cx="9144000" cy="1655762"/>
          </a:xfrm>
        </p:spPr>
        <p:txBody>
          <a:bodyPr/>
          <a:lstStyle/>
          <a:p>
            <a:r>
              <a:rPr lang="en-US" dirty="0" smtClean="0"/>
              <a:t>Muhammet Ali Ökan 20230601057</a:t>
            </a:r>
          </a:p>
          <a:p>
            <a:r>
              <a:rPr lang="en-US" dirty="0" smtClean="0"/>
              <a:t>Section-5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>
          <a:xfrm>
            <a:off x="0" y="-1"/>
            <a:ext cx="6720897" cy="2568633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 flipH="1">
            <a:off x="5373460" y="610084"/>
            <a:ext cx="129812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Metin kutusu 8"/>
          <p:cNvSpPr txBox="1"/>
          <p:nvPr/>
        </p:nvSpPr>
        <p:spPr>
          <a:xfrm>
            <a:off x="6720897" y="379252"/>
            <a:ext cx="370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Class attribute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Düz Ok Bağlayıcısı 9"/>
          <p:cNvCxnSpPr/>
          <p:nvPr/>
        </p:nvCxnSpPr>
        <p:spPr>
          <a:xfrm flipH="1">
            <a:off x="5799859" y="1611283"/>
            <a:ext cx="129812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7311798" y="1405664"/>
            <a:ext cx="370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Constructor Method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0" y="2807693"/>
            <a:ext cx="2578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City Class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0" y="3810493"/>
            <a:ext cx="11857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String name </a:t>
            </a:r>
            <a:r>
              <a:rPr lang="en-US" sz="2400" dirty="0" smtClean="0">
                <a:solidFill>
                  <a:schemeClr val="bg1"/>
                </a:solidFill>
              </a:rPr>
              <a:t>stores the city’s name.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Constructor</a:t>
            </a:r>
            <a:r>
              <a:rPr lang="en-US" sz="2400" dirty="0" smtClean="0">
                <a:solidFill>
                  <a:schemeClr val="bg1"/>
                </a:solidFill>
              </a:rPr>
              <a:t> assigns the name to the “name” property.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'this.'</a:t>
            </a:r>
            <a:r>
              <a:rPr lang="en-US" sz="2400" dirty="0">
                <a:solidFill>
                  <a:schemeClr val="bg1"/>
                </a:solidFill>
              </a:rPr>
              <a:t> keyword is used to differentiate between a class attribute and its parameter value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purpose of this class is to model and organize cities' data for structured storage, easy access, and efficient processing.</a:t>
            </a:r>
          </a:p>
        </p:txBody>
      </p:sp>
    </p:spTree>
    <p:extLst>
      <p:ext uri="{BB962C8B-B14F-4D97-AF65-F5344CB8AC3E}">
        <p14:creationId xmlns:p14="http://schemas.microsoft.com/office/powerpoint/2010/main" val="24540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07/12/2024</a:t>
            </a:r>
            <a:endParaRPr lang="en-US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4707392"/>
          </a:xfrm>
        </p:spPr>
        <p:txBody>
          <a:bodyPr>
            <a:normAutofit/>
          </a:bodyPr>
          <a:lstStyle/>
          <a:p>
            <a:r>
              <a:rPr lang="en-US" dirty="0"/>
              <a:t>The classes (</a:t>
            </a:r>
            <a:r>
              <a:rPr lang="en-US" b="1" dirty="0"/>
              <a:t>City, </a:t>
            </a:r>
            <a:r>
              <a:rPr lang="en-US" b="1" dirty="0" err="1"/>
              <a:t>CountryMap</a:t>
            </a:r>
            <a:r>
              <a:rPr lang="en-US" b="1" dirty="0"/>
              <a:t>, </a:t>
            </a:r>
            <a:r>
              <a:rPr lang="en-US" b="1" dirty="0" err="1"/>
              <a:t>WayFinder</a:t>
            </a:r>
            <a:r>
              <a:rPr lang="en-US" dirty="0"/>
              <a:t>) were created, and working with text files was learned. The text file's location was obtained from the user using the </a:t>
            </a:r>
            <a:r>
              <a:rPr lang="en-US" b="1" dirty="0"/>
              <a:t>Scanner</a:t>
            </a:r>
            <a:r>
              <a:rPr lang="en-US" dirty="0"/>
              <a:t> class. An object called 'reader' was created by combining the </a:t>
            </a:r>
            <a:r>
              <a:rPr lang="en-US" b="1" dirty="0" err="1"/>
              <a:t>FileReader</a:t>
            </a:r>
            <a:r>
              <a:rPr lang="en-US" dirty="0"/>
              <a:t> and </a:t>
            </a:r>
            <a:r>
              <a:rPr lang="en-US" b="1" dirty="0" err="1"/>
              <a:t>BufferedReader</a:t>
            </a:r>
            <a:r>
              <a:rPr lang="en-US" dirty="0"/>
              <a:t> classes. All the lines were printed on the screen using a while loop to check if it was working properly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/>
              <a:t>try-catch structure </a:t>
            </a:r>
            <a:r>
              <a:rPr lang="en-US" dirty="0"/>
              <a:t>was used so that potential errors could be caught by the program.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1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5" y="0"/>
            <a:ext cx="11550315" cy="6858000"/>
          </a:xfrm>
        </p:spPr>
      </p:pic>
    </p:spTree>
    <p:extLst>
      <p:ext uri="{BB962C8B-B14F-4D97-AF65-F5344CB8AC3E}">
        <p14:creationId xmlns:p14="http://schemas.microsoft.com/office/powerpoint/2010/main" val="4282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11/12/2024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City</a:t>
            </a:r>
            <a:r>
              <a:rPr lang="en-US" dirty="0"/>
              <a:t> and </a:t>
            </a:r>
            <a:r>
              <a:rPr lang="en-US" b="1" dirty="0" err="1"/>
              <a:t>CountryMap</a:t>
            </a:r>
            <a:r>
              <a:rPr lang="en-US" dirty="0"/>
              <a:t> classes have been implemented.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11551"/>
            <a:ext cx="6125790" cy="42464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97" y="2611551"/>
            <a:ext cx="6084004" cy="42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11/12/2024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the entire file was read, some significant changes were made. The text file was chosen to be read line by line, and the values were stored </a:t>
            </a:r>
            <a:r>
              <a:rPr lang="en-US" dirty="0" smtClean="0"/>
              <a:t>separately.</a:t>
            </a:r>
          </a:p>
          <a:p>
            <a:endParaRPr lang="en-US" b="1" dirty="0"/>
          </a:p>
          <a:p>
            <a:r>
              <a:rPr lang="en-US" b="1" dirty="0" smtClean="0"/>
              <a:t>.</a:t>
            </a:r>
            <a:r>
              <a:rPr lang="en-US" b="1" dirty="0" smtClean="0"/>
              <a:t>split(“ </a:t>
            </a:r>
            <a:r>
              <a:rPr lang="en-US" b="1" dirty="0" smtClean="0"/>
              <a:t>“) </a:t>
            </a:r>
            <a:r>
              <a:rPr lang="en-US" dirty="0" smtClean="0"/>
              <a:t>method have been used </a:t>
            </a:r>
            <a:r>
              <a:rPr lang="en-US" dirty="0" smtClean="0"/>
              <a:t>to separate the values </a:t>
            </a:r>
            <a:r>
              <a:rPr lang="en-US" b="1" dirty="0" smtClean="0"/>
              <a:t>based on spaces.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necessary values </a:t>
            </a:r>
            <a:r>
              <a:rPr lang="en-US" dirty="0" smtClean="0"/>
              <a:t>were printed on </a:t>
            </a:r>
            <a:r>
              <a:rPr lang="en-US" dirty="0"/>
              <a:t>the screen to verify </a:t>
            </a:r>
            <a:r>
              <a:rPr lang="en-US" dirty="0" smtClean="0"/>
              <a:t>whethe</a:t>
            </a:r>
            <a:r>
              <a:rPr lang="en-US" dirty="0" smtClean="0"/>
              <a:t>r the program works properly.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The text reading process has been completed.</a:t>
            </a:r>
          </a:p>
        </p:txBody>
      </p:sp>
    </p:spTree>
    <p:extLst>
      <p:ext uri="{BB962C8B-B14F-4D97-AF65-F5344CB8AC3E}">
        <p14:creationId xmlns:p14="http://schemas.microsoft.com/office/powerpoint/2010/main" val="30448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" r="37583"/>
          <a:stretch/>
        </p:blipFill>
        <p:spPr>
          <a:xfrm>
            <a:off x="0" y="0"/>
            <a:ext cx="6999316" cy="6858000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" r="37482"/>
          <a:stretch/>
        </p:blipFill>
        <p:spPr>
          <a:xfrm>
            <a:off x="6991005" y="0"/>
            <a:ext cx="5200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6327"/>
            <a:ext cx="4909257" cy="403167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1" b="6729"/>
          <a:stretch/>
        </p:blipFill>
        <p:spPr>
          <a:xfrm>
            <a:off x="0" y="-2"/>
            <a:ext cx="3086100" cy="282632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47"/>
          <a:stretch/>
        </p:blipFill>
        <p:spPr>
          <a:xfrm>
            <a:off x="8311928" y="-1"/>
            <a:ext cx="3880072" cy="282632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93" y="2826327"/>
            <a:ext cx="5556907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4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15/12/2024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changes were made to the code after the issues encountered during the definition of the </a:t>
            </a:r>
            <a:r>
              <a:rPr lang="en-US" b="1" dirty="0" err="1"/>
              <a:t>WayFinder</a:t>
            </a:r>
            <a:r>
              <a:rPr lang="en-US" b="1" dirty="0"/>
              <a:t> class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text reading process was initially implemented in the </a:t>
            </a:r>
            <a:r>
              <a:rPr lang="en-US" b="1" dirty="0"/>
              <a:t>Main class</a:t>
            </a:r>
            <a:r>
              <a:rPr lang="en-US" dirty="0"/>
              <a:t>, which resulted in the class becoming overly </a:t>
            </a:r>
            <a:r>
              <a:rPr lang="en-US" b="1" dirty="0"/>
              <a:t>complex</a:t>
            </a:r>
            <a:r>
              <a:rPr lang="en-US" dirty="0"/>
              <a:t> and </a:t>
            </a:r>
            <a:r>
              <a:rPr lang="en-US" b="1" dirty="0"/>
              <a:t>difficult to manage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Then, the text reading process and all other functions related to the input were implemented in the </a:t>
            </a:r>
            <a:r>
              <a:rPr lang="en-US" b="1" dirty="0" err="1"/>
              <a:t>CountryMap</a:t>
            </a:r>
            <a:r>
              <a:rPr lang="en-US" b="1" dirty="0"/>
              <a:t> class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60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Resim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55116" cy="6858000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7103221" y="-114300"/>
            <a:ext cx="2800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Main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bg1"/>
                </a:solidFill>
              </a:rPr>
              <a:t>Class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11" name="Düz Ok Bağlayıcısı 10"/>
          <p:cNvCxnSpPr/>
          <p:nvPr/>
        </p:nvCxnSpPr>
        <p:spPr>
          <a:xfrm flipH="1" flipV="1">
            <a:off x="5233307" y="987879"/>
            <a:ext cx="2653393" cy="1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7886700" y="520281"/>
            <a:ext cx="422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“Throws </a:t>
            </a:r>
            <a:r>
              <a:rPr lang="en-US" sz="2400" dirty="0" err="1" smtClean="0">
                <a:solidFill>
                  <a:schemeClr val="bg1"/>
                </a:solidFill>
              </a:rPr>
              <a:t>IOException</a:t>
            </a:r>
            <a:r>
              <a:rPr lang="en-US" sz="2400" dirty="0" smtClean="0">
                <a:solidFill>
                  <a:schemeClr val="bg1"/>
                </a:solidFill>
              </a:rPr>
              <a:t>” means </a:t>
            </a:r>
            <a:r>
              <a:rPr lang="en-US" sz="2400" dirty="0">
                <a:solidFill>
                  <a:schemeClr val="bg1"/>
                </a:solidFill>
              </a:rPr>
              <a:t>the method might throw </a:t>
            </a:r>
            <a:r>
              <a:rPr lang="en-US" sz="2400" dirty="0" smtClean="0">
                <a:solidFill>
                  <a:schemeClr val="bg1"/>
                </a:solidFill>
              </a:rPr>
              <a:t>an IO Exception that must be handled.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6" name="Düz Ok Bağlayıcısı 15"/>
          <p:cNvCxnSpPr/>
          <p:nvPr/>
        </p:nvCxnSpPr>
        <p:spPr>
          <a:xfrm flipH="1" flipV="1">
            <a:off x="3412672" y="1502231"/>
            <a:ext cx="4139292" cy="115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etin kutusu 24"/>
          <p:cNvSpPr txBox="1"/>
          <p:nvPr/>
        </p:nvSpPr>
        <p:spPr>
          <a:xfrm>
            <a:off x="7696200" y="2061559"/>
            <a:ext cx="422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This is used to obtain the file path from the user (</a:t>
            </a:r>
            <a:r>
              <a:rPr lang="en-US" sz="2400" b="1" dirty="0">
                <a:solidFill>
                  <a:schemeClr val="bg1"/>
                </a:solidFill>
              </a:rPr>
              <a:t>not used in this example</a:t>
            </a:r>
            <a:r>
              <a:rPr lang="en-US" sz="2400" dirty="0">
                <a:solidFill>
                  <a:schemeClr val="bg1"/>
                </a:solidFill>
              </a:rPr>
              <a:t>).</a:t>
            </a:r>
          </a:p>
        </p:txBody>
      </p:sp>
      <p:cxnSp>
        <p:nvCxnSpPr>
          <p:cNvPr id="29" name="Düz Ok Bağlayıcısı 28"/>
          <p:cNvCxnSpPr/>
          <p:nvPr/>
        </p:nvCxnSpPr>
        <p:spPr>
          <a:xfrm flipH="1" flipV="1">
            <a:off x="4320563" y="2777962"/>
            <a:ext cx="3762084" cy="11572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/>
          <p:cNvSpPr txBox="1"/>
          <p:nvPr/>
        </p:nvSpPr>
        <p:spPr>
          <a:xfrm>
            <a:off x="8158843" y="3543427"/>
            <a:ext cx="3709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temporary input was used to verify if the code was functioning correctly.</a:t>
            </a:r>
          </a:p>
        </p:txBody>
      </p:sp>
      <p:sp>
        <p:nvSpPr>
          <p:cNvPr id="37" name="Metin kutusu 36"/>
          <p:cNvSpPr txBox="1"/>
          <p:nvPr/>
        </p:nvSpPr>
        <p:spPr>
          <a:xfrm>
            <a:off x="7956096" y="5108779"/>
            <a:ext cx="3709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City, </a:t>
            </a:r>
            <a:r>
              <a:rPr lang="en-US" sz="2400" b="1" dirty="0" err="1" smtClean="0">
                <a:solidFill>
                  <a:schemeClr val="bg1"/>
                </a:solidFill>
              </a:rPr>
              <a:t>CountryMap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and </a:t>
            </a:r>
            <a:r>
              <a:rPr lang="en-US" sz="2400" b="1" dirty="0" err="1">
                <a:solidFill>
                  <a:schemeClr val="bg1"/>
                </a:solidFill>
              </a:rPr>
              <a:t>WayFinder</a:t>
            </a:r>
            <a:r>
              <a:rPr lang="en-US" sz="2400" dirty="0">
                <a:solidFill>
                  <a:schemeClr val="bg1"/>
                </a:solidFill>
              </a:rPr>
              <a:t> classes and their methods were used here.</a:t>
            </a:r>
          </a:p>
        </p:txBody>
      </p:sp>
      <p:sp>
        <p:nvSpPr>
          <p:cNvPr id="47" name="Sağ Ayraç 46"/>
          <p:cNvSpPr/>
          <p:nvPr/>
        </p:nvSpPr>
        <p:spPr>
          <a:xfrm>
            <a:off x="3710963" y="1858417"/>
            <a:ext cx="465364" cy="1693213"/>
          </a:xfrm>
          <a:prstGeom prst="rightBrace">
            <a:avLst>
              <a:gd name="adj1" fmla="val 8333"/>
              <a:gd name="adj2" fmla="val 52411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ağ Ayraç 50"/>
          <p:cNvSpPr/>
          <p:nvPr/>
        </p:nvSpPr>
        <p:spPr>
          <a:xfrm>
            <a:off x="6470251" y="3660559"/>
            <a:ext cx="307108" cy="2722879"/>
          </a:xfrm>
          <a:prstGeom prst="rightBrace">
            <a:avLst>
              <a:gd name="adj1" fmla="val 8333"/>
              <a:gd name="adj2" fmla="val 52411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Düz Ok Bağlayıcısı 53"/>
          <p:cNvCxnSpPr/>
          <p:nvPr/>
        </p:nvCxnSpPr>
        <p:spPr>
          <a:xfrm flipH="1" flipV="1">
            <a:off x="6946646" y="5108779"/>
            <a:ext cx="940054" cy="320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77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372</Words>
  <Application>Microsoft Office PowerPoint</Application>
  <PresentationFormat>Geniş ekran</PresentationFormat>
  <Paragraphs>38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SE-115 Project Report</vt:lpstr>
      <vt:lpstr>07/12/2024</vt:lpstr>
      <vt:lpstr>PowerPoint Sunusu</vt:lpstr>
      <vt:lpstr>11/12/2024</vt:lpstr>
      <vt:lpstr>11/12/2024</vt:lpstr>
      <vt:lpstr>PowerPoint Sunusu</vt:lpstr>
      <vt:lpstr>PowerPoint Sunusu</vt:lpstr>
      <vt:lpstr>15/12/2024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SE-115 Project Report</dc:title>
  <dc:creator>Muhammet Ali Ökan</dc:creator>
  <cp:lastModifiedBy>Muhammet Ali Ökan</cp:lastModifiedBy>
  <cp:revision>34</cp:revision>
  <dcterms:created xsi:type="dcterms:W3CDTF">2024-12-07T17:06:40Z</dcterms:created>
  <dcterms:modified xsi:type="dcterms:W3CDTF">2024-12-15T22:10:36Z</dcterms:modified>
</cp:coreProperties>
</file>