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BA7-70F8-429A-B40F-D7C66199074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0381" y="190001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SE 115 PROJECT GİTHUB COMMİTS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61556" y="4392385"/>
            <a:ext cx="6953250" cy="1907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Muhammet Ali ÖKAN</a:t>
            </a:r>
          </a:p>
          <a:p>
            <a:pPr marL="0" indent="0" algn="ctr">
              <a:buNone/>
            </a:pPr>
            <a:r>
              <a:rPr lang="en-US" dirty="0" smtClean="0"/>
              <a:t>20230601057</a:t>
            </a:r>
          </a:p>
          <a:p>
            <a:pPr marL="0" indent="0" algn="ctr">
              <a:buNone/>
            </a:pPr>
            <a:r>
              <a:rPr lang="en-US" dirty="0" smtClean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7757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426" r="75" b="-240"/>
          <a:stretch/>
        </p:blipFill>
        <p:spPr>
          <a:xfrm>
            <a:off x="214305" y="1"/>
            <a:ext cx="11606575" cy="691514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797143" y="6008915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07/12/2024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813471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633857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93035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593035" y="60163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" y="0"/>
            <a:ext cx="12073855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18/12/2024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46"/>
            <a:ext cx="12192000" cy="662090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18/12/2024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Geniş ekran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SE 115 PROJECT GİTHUB COMMİTS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Ali Ökan</dc:creator>
  <cp:lastModifiedBy>Muhammet Ali Ökan</cp:lastModifiedBy>
  <cp:revision>5</cp:revision>
  <dcterms:created xsi:type="dcterms:W3CDTF">2024-12-07T17:32:06Z</dcterms:created>
  <dcterms:modified xsi:type="dcterms:W3CDTF">2024-12-18T17:46:43Z</dcterms:modified>
</cp:coreProperties>
</file>