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0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5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6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4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7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1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3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4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3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2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5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D1BA7-70F8-429A-B40F-D7C661990747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4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80381" y="1900011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SE 115 PROJECT GİTHUB COMMİTS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661556" y="4392385"/>
            <a:ext cx="6953250" cy="190704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Muhammet Ali ÖKAN</a:t>
            </a:r>
          </a:p>
          <a:p>
            <a:pPr marL="0" indent="0" algn="ctr">
              <a:buNone/>
            </a:pPr>
            <a:r>
              <a:rPr lang="en-US" dirty="0" smtClean="0"/>
              <a:t>20230601057</a:t>
            </a:r>
          </a:p>
          <a:p>
            <a:pPr marL="0" indent="0" algn="ctr">
              <a:buNone/>
            </a:pPr>
            <a:r>
              <a:rPr lang="en-US" dirty="0" smtClean="0"/>
              <a:t>Section 5</a:t>
            </a:r>
          </a:p>
        </p:txBody>
      </p:sp>
    </p:spTree>
    <p:extLst>
      <p:ext uri="{BB962C8B-B14F-4D97-AF65-F5344CB8AC3E}">
        <p14:creationId xmlns:p14="http://schemas.microsoft.com/office/powerpoint/2010/main" val="177577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" t="4426" r="75" b="-240"/>
          <a:stretch/>
        </p:blipFill>
        <p:spPr>
          <a:xfrm>
            <a:off x="214305" y="1"/>
            <a:ext cx="11606575" cy="6915149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9797143" y="6008915"/>
            <a:ext cx="2979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07/12/2024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08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42" y="0"/>
            <a:ext cx="11550316" cy="6858000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9813471" y="6334780"/>
            <a:ext cx="2979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11/12/2024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11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42" y="0"/>
            <a:ext cx="11550316" cy="6858000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9633857" y="6334780"/>
            <a:ext cx="2979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11/12/2024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78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42" y="0"/>
            <a:ext cx="11550316" cy="6858000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9593035" y="6334780"/>
            <a:ext cx="2979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11/12/2024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14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0"/>
            <a:ext cx="10972801" cy="6858000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9593035" y="6016373"/>
            <a:ext cx="2979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16</a:t>
            </a:r>
            <a:r>
              <a:rPr lang="en-US" sz="2800" dirty="0" smtClean="0">
                <a:solidFill>
                  <a:schemeClr val="bg1"/>
                </a:solidFill>
              </a:rPr>
              <a:t>/12/2024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371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0"/>
            <a:ext cx="10972801" cy="6858000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9421585" y="5444873"/>
            <a:ext cx="2979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16/12/2024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5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</Words>
  <Application>Microsoft Office PowerPoint</Application>
  <PresentationFormat>Geniş ekran</PresentationFormat>
  <Paragraphs>10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Teması</vt:lpstr>
      <vt:lpstr>SE 115 PROJECT GİTHUB COMMİTS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Muhammet Ali Ökan</dc:creator>
  <cp:lastModifiedBy>Muhammet Ali Ökan</cp:lastModifiedBy>
  <cp:revision>4</cp:revision>
  <dcterms:created xsi:type="dcterms:W3CDTF">2024-12-07T17:32:06Z</dcterms:created>
  <dcterms:modified xsi:type="dcterms:W3CDTF">2024-12-15T22:17:19Z</dcterms:modified>
</cp:coreProperties>
</file>