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d79b54c0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d79b54c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d79b54c00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d79b54c00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79b54c0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79b54c0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2400" y="414475"/>
            <a:ext cx="8898000" cy="23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60"/>
              <a:t>FashionFinder: Efficient</a:t>
            </a:r>
            <a:r>
              <a:rPr lang="en-GB" sz="2560"/>
              <a:t> </a:t>
            </a:r>
            <a:r>
              <a:rPr lang="en-GB" sz="2560"/>
              <a:t>Clothing</a:t>
            </a:r>
            <a:r>
              <a:rPr lang="en-GB" sz="2560"/>
              <a:t> </a:t>
            </a:r>
            <a:r>
              <a:rPr lang="en-GB" sz="2560"/>
              <a:t>Retrieval</a:t>
            </a:r>
            <a:r>
              <a:rPr lang="en-GB" sz="2560"/>
              <a:t> </a:t>
            </a:r>
            <a:r>
              <a:rPr lang="en-GB" sz="2560"/>
              <a:t>with Deep</a:t>
            </a:r>
            <a:endParaRPr sz="25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60"/>
              <a:t>Features and Vocabulary Trees</a:t>
            </a:r>
            <a:endParaRPr sz="25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6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28850" y="3101325"/>
            <a:ext cx="78015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 Mali,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Naga Kushal Ageeru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3100" y="43350"/>
            <a:ext cx="6617400" cy="50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166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166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66">
                <a:solidFill>
                  <a:schemeClr val="dk1"/>
                </a:solidFill>
              </a:rPr>
              <a:t>We aim to build a CBIR system using a vocabulary tree to address the challenges of large-scale image retrieval, such as high computation time and storage demands. The vocabulary tree's hierarchical structure and efficient feature organization ensure faster and scalable retrieval .</a:t>
            </a:r>
            <a:endParaRPr sz="116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166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:</a:t>
            </a:r>
            <a:endParaRPr b="1" sz="1166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66">
                <a:solidFill>
                  <a:schemeClr val="dk1"/>
                </a:solidFill>
              </a:rPr>
              <a:t>- </a:t>
            </a:r>
            <a:r>
              <a:rPr b="1" lang="en-GB" sz="1166">
                <a:solidFill>
                  <a:schemeClr val="dk1"/>
                </a:solidFill>
              </a:rPr>
              <a:t>Advanced Feature Extraction :</a:t>
            </a:r>
            <a:r>
              <a:rPr lang="en-GB" sz="1166">
                <a:solidFill>
                  <a:schemeClr val="dk1"/>
                </a:solidFill>
              </a:rPr>
              <a:t> The approach integrates various feature extraction techniques to capture distinctive and reliable characteristics of garment images. These methods include not only traditional standalone feature descriptors but also leverage </a:t>
            </a:r>
            <a:r>
              <a:rPr lang="en-GB" sz="1166">
                <a:solidFill>
                  <a:schemeClr val="dk1"/>
                </a:solidFill>
              </a:rPr>
              <a:t>pre trained</a:t>
            </a:r>
            <a:r>
              <a:rPr lang="en-GB" sz="1166">
                <a:solidFill>
                  <a:schemeClr val="dk1"/>
                </a:solidFill>
              </a:rPr>
              <a:t> neural network weights to generate feature detectors from keypoints, enhancing the feature extraction process.</a:t>
            </a:r>
            <a:endParaRPr sz="116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66">
                <a:solidFill>
                  <a:schemeClr val="dk1"/>
                </a:solidFill>
              </a:rPr>
              <a:t>- </a:t>
            </a:r>
            <a:r>
              <a:rPr b="1" lang="en-GB" sz="1166">
                <a:solidFill>
                  <a:schemeClr val="dk1"/>
                </a:solidFill>
              </a:rPr>
              <a:t>Vocabulary Tree Structure :</a:t>
            </a:r>
            <a:r>
              <a:rPr lang="en-GB" sz="1166">
                <a:solidFill>
                  <a:schemeClr val="dk1"/>
                </a:solidFill>
              </a:rPr>
              <a:t> Organizes the extracted features into a hierarchical structure for efficient and scalable image retrieval.</a:t>
            </a:r>
            <a:endParaRPr sz="116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66">
                <a:solidFill>
                  <a:schemeClr val="dk1"/>
                </a:solidFill>
              </a:rPr>
              <a:t>- </a:t>
            </a:r>
            <a:r>
              <a:rPr b="1" lang="en-GB" sz="1166">
                <a:solidFill>
                  <a:schemeClr val="dk1"/>
                </a:solidFill>
              </a:rPr>
              <a:t>Optimized Retrieval :</a:t>
            </a:r>
            <a:r>
              <a:rPr lang="en-GB" sz="1166">
                <a:solidFill>
                  <a:schemeClr val="dk1"/>
                </a:solidFill>
              </a:rPr>
              <a:t> Balances retrieval accuracy and computational efficiency, making the system suitable for large-scale garment image searches.</a:t>
            </a:r>
            <a:endParaRPr sz="116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66">
                <a:solidFill>
                  <a:schemeClr val="dk1"/>
                </a:solidFill>
              </a:rPr>
              <a:t>- </a:t>
            </a:r>
            <a:r>
              <a:rPr b="1" lang="en-GB" sz="1166">
                <a:solidFill>
                  <a:schemeClr val="dk1"/>
                </a:solidFill>
              </a:rPr>
              <a:t>Fast Retrieval :</a:t>
            </a:r>
            <a:r>
              <a:rPr b="1" lang="en-GB" sz="1166">
                <a:solidFill>
                  <a:schemeClr val="dk1"/>
                </a:solidFill>
              </a:rPr>
              <a:t> </a:t>
            </a:r>
            <a:r>
              <a:rPr lang="en-GB" sz="1166">
                <a:solidFill>
                  <a:schemeClr val="dk1"/>
                </a:solidFill>
              </a:rPr>
              <a:t>Uses compact representations in the vocabulary tree to enable quick feature matching against stored data for accurate image recommendations.</a:t>
            </a:r>
            <a:endParaRPr sz="116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166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:</a:t>
            </a:r>
            <a:r>
              <a:rPr lang="en-GB" sz="1166">
                <a:solidFill>
                  <a:schemeClr val="dk1"/>
                </a:solidFill>
              </a:rPr>
              <a:t> </a:t>
            </a:r>
            <a:endParaRPr sz="1166">
              <a:solidFill>
                <a:schemeClr val="dk1"/>
              </a:solidFill>
            </a:endParaRPr>
          </a:p>
          <a:p>
            <a:pPr indent="-302662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66"/>
              <a:buChar char="-"/>
            </a:pPr>
            <a:r>
              <a:rPr lang="en-GB" sz="1166">
                <a:solidFill>
                  <a:schemeClr val="dk1"/>
                </a:solidFill>
              </a:rPr>
              <a:t>Dataset contains around 1,100 high-resolution garment images of various types, colors, and designs.1,000 images are used for training and experimentation, with the rest reserved for testing.</a:t>
            </a:r>
            <a:endParaRPr sz="1166">
              <a:solidFill>
                <a:schemeClr val="dk1"/>
              </a:solidFill>
            </a:endParaRPr>
          </a:p>
          <a:p>
            <a:pPr indent="-30266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Char char="-"/>
            </a:pPr>
            <a:r>
              <a:rPr lang="en-GB" sz="1166">
                <a:solidFill>
                  <a:schemeClr val="dk1"/>
                </a:solidFill>
              </a:rPr>
              <a:t>Images are categorized by garment type and color, facilitating targeted retrieval tasks.</a:t>
            </a:r>
            <a:endParaRPr sz="116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6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5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701" y="165150"/>
            <a:ext cx="1224425" cy="48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211250"/>
            <a:ext cx="8574600" cy="4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66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766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66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1466">
                <a:solidFill>
                  <a:schemeClr val="dk1"/>
                </a:solidFill>
              </a:rPr>
              <a:t>Baseline: ORB</a:t>
            </a:r>
            <a:endParaRPr sz="1466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1466">
                <a:solidFill>
                  <a:schemeClr val="dk1"/>
                </a:solidFill>
              </a:rPr>
              <a:t>SIFT - Using Opponent Colour Spaces</a:t>
            </a:r>
            <a:endParaRPr sz="1466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1466">
                <a:solidFill>
                  <a:schemeClr val="dk1"/>
                </a:solidFill>
              </a:rPr>
              <a:t>ORB with three color channels</a:t>
            </a:r>
            <a:endParaRPr sz="1466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1466">
                <a:solidFill>
                  <a:schemeClr val="dk1"/>
                </a:solidFill>
              </a:rPr>
              <a:t>ORB + Resnet</a:t>
            </a:r>
            <a:endParaRPr sz="1466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1466">
                <a:solidFill>
                  <a:schemeClr val="dk1"/>
                </a:solidFill>
              </a:rPr>
              <a:t>SuperPoint</a:t>
            </a:r>
            <a:endParaRPr sz="2100"/>
          </a:p>
        </p:txBody>
      </p:sp>
      <p:sp>
        <p:nvSpPr>
          <p:cNvPr id="72" name="Google Shape;72;p15"/>
          <p:cNvSpPr txBox="1"/>
          <p:nvPr/>
        </p:nvSpPr>
        <p:spPr>
          <a:xfrm>
            <a:off x="4698800" y="211250"/>
            <a:ext cx="27630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66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766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66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GB" sz="1466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Mean Average </a:t>
            </a:r>
            <a:endParaRPr sz="1466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66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Precision (MAP) </a:t>
            </a:r>
            <a:endParaRPr sz="1466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GB" sz="1466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Normalized Discounted Cumulative Gain (nDCG)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50" y="2947725"/>
            <a:ext cx="5493550" cy="16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825" y="266825"/>
            <a:ext cx="1571700" cy="46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0"/>
            <a:ext cx="12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 sz="2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772" y="590900"/>
            <a:ext cx="1250600" cy="15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965" y="364250"/>
            <a:ext cx="4923860" cy="22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310775" y="174000"/>
            <a:ext cx="3000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66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Input Image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784800" y="-46275"/>
            <a:ext cx="3000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66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Sorted Images / R</a:t>
            </a:r>
            <a:r>
              <a:rPr lang="en-GB" sz="1166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ecommendations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613" y="2753800"/>
            <a:ext cx="8588772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