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PFl6PTmJ+qHdPMKG9u0fD6c+/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regular.fntdata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938cc561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938cc56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938cc561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938cc561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938cc56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938cc56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938cc561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a938cc561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938cc561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938cc561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938cc561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938cc561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938cc561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938cc561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932c13e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932c13e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938cc561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938cc561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938cc561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938cc561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932c13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932c13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1b4e4eb6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1b4e4eb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938cc56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938cc56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938cc56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938cc56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938cc56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938cc56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938cc56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938cc56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938cc56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938cc56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938cc561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938cc561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938cc561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938cc561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7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aeb618a5a6_0_6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aeb618a5a6_0_606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gaeb618a5a6_0_606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aeb618a5a6_0_606"/>
          <p:cNvSpPr txBox="1"/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5" name="Google Shape;15;gaeb618a5a6_0_606"/>
          <p:cNvSpPr txBox="1"/>
          <p:nvPr>
            <p:ph idx="1" type="subTitle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" name="Google Shape;16;gaeb618a5a6_0_6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3">
  <p:cSld name="AUTOLAYOUT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52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52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52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52"/>
          <p:cNvSpPr txBox="1"/>
          <p:nvPr>
            <p:ph idx="1" type="body"/>
          </p:nvPr>
        </p:nvSpPr>
        <p:spPr>
          <a:xfrm>
            <a:off x="3828775" y="2969475"/>
            <a:ext cx="48630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"/>
          <p:cNvSpPr txBox="1"/>
          <p:nvPr>
            <p:ph type="title"/>
          </p:nvPr>
        </p:nvSpPr>
        <p:spPr>
          <a:xfrm>
            <a:off x="5247000" y="2379450"/>
            <a:ext cx="3183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5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57"/>
          <p:cNvSpPr txBox="1"/>
          <p:nvPr>
            <p:ph idx="1" type="body"/>
          </p:nvPr>
        </p:nvSpPr>
        <p:spPr>
          <a:xfrm>
            <a:off x="829925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57"/>
          <p:cNvSpPr txBox="1"/>
          <p:nvPr>
            <p:ph idx="2" type="body"/>
          </p:nvPr>
        </p:nvSpPr>
        <p:spPr>
          <a:xfrm>
            <a:off x="4691213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5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5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9"/>
          <p:cNvSpPr txBox="1"/>
          <p:nvPr>
            <p:ph type="title"/>
          </p:nvPr>
        </p:nvSpPr>
        <p:spPr>
          <a:xfrm>
            <a:off x="713225" y="2186325"/>
            <a:ext cx="7717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5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0"/>
          <p:cNvSpPr txBox="1"/>
          <p:nvPr>
            <p:ph idx="1" type="body"/>
          </p:nvPr>
        </p:nvSpPr>
        <p:spPr>
          <a:xfrm>
            <a:off x="717091" y="2915590"/>
            <a:ext cx="3855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60"/>
          <p:cNvSpPr txBox="1"/>
          <p:nvPr>
            <p:ph type="title"/>
          </p:nvPr>
        </p:nvSpPr>
        <p:spPr>
          <a:xfrm>
            <a:off x="715150" y="1831378"/>
            <a:ext cx="385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60"/>
          <p:cNvSpPr txBox="1"/>
          <p:nvPr>
            <p:ph idx="2" type="subTitle"/>
          </p:nvPr>
        </p:nvSpPr>
        <p:spPr>
          <a:xfrm>
            <a:off x="717091" y="2608577"/>
            <a:ext cx="38550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6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61"/>
          <p:cNvSpPr txBox="1"/>
          <p:nvPr>
            <p:ph type="title"/>
          </p:nvPr>
        </p:nvSpPr>
        <p:spPr>
          <a:xfrm>
            <a:off x="5056675" y="1396800"/>
            <a:ext cx="33741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2"/>
          <p:cNvSpPr txBox="1"/>
          <p:nvPr>
            <p:ph hasCustomPrompt="1" type="title"/>
          </p:nvPr>
        </p:nvSpPr>
        <p:spPr>
          <a:xfrm>
            <a:off x="1875750" y="1969975"/>
            <a:ext cx="5392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62"/>
          <p:cNvSpPr txBox="1"/>
          <p:nvPr>
            <p:ph idx="1" type="body"/>
          </p:nvPr>
        </p:nvSpPr>
        <p:spPr>
          <a:xfrm>
            <a:off x="1875750" y="2864070"/>
            <a:ext cx="5392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6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3"/>
          <p:cNvSpPr/>
          <p:nvPr/>
        </p:nvSpPr>
        <p:spPr>
          <a:xfrm>
            <a:off x="20750" y="-10425"/>
            <a:ext cx="9144000" cy="52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6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64"/>
          <p:cNvSpPr txBox="1"/>
          <p:nvPr>
            <p:ph idx="1" type="subTitle"/>
          </p:nvPr>
        </p:nvSpPr>
        <p:spPr>
          <a:xfrm>
            <a:off x="1419150" y="1209675"/>
            <a:ext cx="6305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1024500" y="1859772"/>
            <a:ext cx="286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1024500" y="2307825"/>
            <a:ext cx="2865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5"/>
          <p:cNvSpPr txBox="1"/>
          <p:nvPr>
            <p:ph type="title"/>
          </p:nvPr>
        </p:nvSpPr>
        <p:spPr>
          <a:xfrm>
            <a:off x="3490024" y="539496"/>
            <a:ext cx="49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65"/>
          <p:cNvSpPr txBox="1"/>
          <p:nvPr>
            <p:ph idx="1" type="subTitle"/>
          </p:nvPr>
        </p:nvSpPr>
        <p:spPr>
          <a:xfrm>
            <a:off x="3396551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5"/>
          <p:cNvSpPr txBox="1"/>
          <p:nvPr>
            <p:ph idx="2" type="subTitle"/>
          </p:nvPr>
        </p:nvSpPr>
        <p:spPr>
          <a:xfrm>
            <a:off x="3419651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65"/>
          <p:cNvSpPr txBox="1"/>
          <p:nvPr>
            <p:ph idx="3" type="title"/>
          </p:nvPr>
        </p:nvSpPr>
        <p:spPr>
          <a:xfrm>
            <a:off x="4027901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65"/>
          <p:cNvSpPr txBox="1"/>
          <p:nvPr>
            <p:ph idx="4" type="subTitle"/>
          </p:nvPr>
        </p:nvSpPr>
        <p:spPr>
          <a:xfrm>
            <a:off x="3396551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5"/>
          <p:cNvSpPr txBox="1"/>
          <p:nvPr>
            <p:ph idx="5" type="subTitle"/>
          </p:nvPr>
        </p:nvSpPr>
        <p:spPr>
          <a:xfrm>
            <a:off x="3419651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5"/>
          <p:cNvSpPr txBox="1"/>
          <p:nvPr>
            <p:ph idx="6" type="title"/>
          </p:nvPr>
        </p:nvSpPr>
        <p:spPr>
          <a:xfrm>
            <a:off x="4027901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65"/>
          <p:cNvSpPr txBox="1"/>
          <p:nvPr>
            <p:ph idx="7" type="subTitle"/>
          </p:nvPr>
        </p:nvSpPr>
        <p:spPr>
          <a:xfrm>
            <a:off x="6156480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5"/>
          <p:cNvSpPr txBox="1"/>
          <p:nvPr>
            <p:ph idx="8" type="subTitle"/>
          </p:nvPr>
        </p:nvSpPr>
        <p:spPr>
          <a:xfrm>
            <a:off x="6179580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5"/>
          <p:cNvSpPr txBox="1"/>
          <p:nvPr>
            <p:ph idx="9" type="title"/>
          </p:nvPr>
        </p:nvSpPr>
        <p:spPr>
          <a:xfrm>
            <a:off x="6787830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65"/>
          <p:cNvSpPr txBox="1"/>
          <p:nvPr>
            <p:ph idx="13" type="subTitle"/>
          </p:nvPr>
        </p:nvSpPr>
        <p:spPr>
          <a:xfrm>
            <a:off x="6156480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5"/>
          <p:cNvSpPr txBox="1"/>
          <p:nvPr>
            <p:ph idx="14" type="subTitle"/>
          </p:nvPr>
        </p:nvSpPr>
        <p:spPr>
          <a:xfrm>
            <a:off x="6179580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5"/>
          <p:cNvSpPr txBox="1"/>
          <p:nvPr>
            <p:ph idx="15" type="title"/>
          </p:nvPr>
        </p:nvSpPr>
        <p:spPr>
          <a:xfrm>
            <a:off x="6787830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66"/>
          <p:cNvSpPr txBox="1"/>
          <p:nvPr>
            <p:ph idx="1" type="subTitle"/>
          </p:nvPr>
        </p:nvSpPr>
        <p:spPr>
          <a:xfrm>
            <a:off x="1045925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6"/>
          <p:cNvSpPr txBox="1"/>
          <p:nvPr>
            <p:ph idx="2" type="subTitle"/>
          </p:nvPr>
        </p:nvSpPr>
        <p:spPr>
          <a:xfrm>
            <a:off x="1044425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6"/>
          <p:cNvSpPr txBox="1"/>
          <p:nvPr>
            <p:ph idx="3" type="subTitle"/>
          </p:nvPr>
        </p:nvSpPr>
        <p:spPr>
          <a:xfrm>
            <a:off x="3621163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6"/>
          <p:cNvSpPr txBox="1"/>
          <p:nvPr>
            <p:ph idx="4" type="subTitle"/>
          </p:nvPr>
        </p:nvSpPr>
        <p:spPr>
          <a:xfrm>
            <a:off x="3619663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6"/>
          <p:cNvSpPr txBox="1"/>
          <p:nvPr>
            <p:ph idx="5" type="subTitle"/>
          </p:nvPr>
        </p:nvSpPr>
        <p:spPr>
          <a:xfrm>
            <a:off x="6193475" y="311166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6"/>
          <p:cNvSpPr txBox="1"/>
          <p:nvPr>
            <p:ph idx="6" type="subTitle"/>
          </p:nvPr>
        </p:nvSpPr>
        <p:spPr>
          <a:xfrm>
            <a:off x="6191975" y="3439032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67"/>
          <p:cNvSpPr txBox="1"/>
          <p:nvPr>
            <p:ph idx="1" type="subTitle"/>
          </p:nvPr>
        </p:nvSpPr>
        <p:spPr>
          <a:xfrm>
            <a:off x="7096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7"/>
          <p:cNvSpPr txBox="1"/>
          <p:nvPr>
            <p:ph idx="2" type="subTitle"/>
          </p:nvPr>
        </p:nvSpPr>
        <p:spPr>
          <a:xfrm>
            <a:off x="7081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7"/>
          <p:cNvSpPr txBox="1"/>
          <p:nvPr>
            <p:ph idx="3" type="subTitle"/>
          </p:nvPr>
        </p:nvSpPr>
        <p:spPr>
          <a:xfrm>
            <a:off x="26400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7"/>
          <p:cNvSpPr txBox="1"/>
          <p:nvPr>
            <p:ph idx="4" type="subTitle"/>
          </p:nvPr>
        </p:nvSpPr>
        <p:spPr>
          <a:xfrm>
            <a:off x="26385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7"/>
          <p:cNvSpPr txBox="1"/>
          <p:nvPr>
            <p:ph idx="5" type="subTitle"/>
          </p:nvPr>
        </p:nvSpPr>
        <p:spPr>
          <a:xfrm>
            <a:off x="45704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7"/>
          <p:cNvSpPr txBox="1"/>
          <p:nvPr>
            <p:ph idx="6" type="subTitle"/>
          </p:nvPr>
        </p:nvSpPr>
        <p:spPr>
          <a:xfrm>
            <a:off x="45689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7"/>
          <p:cNvSpPr txBox="1"/>
          <p:nvPr>
            <p:ph idx="7" type="subTitle"/>
          </p:nvPr>
        </p:nvSpPr>
        <p:spPr>
          <a:xfrm>
            <a:off x="65008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67"/>
          <p:cNvSpPr txBox="1"/>
          <p:nvPr>
            <p:ph idx="8" type="subTitle"/>
          </p:nvPr>
        </p:nvSpPr>
        <p:spPr>
          <a:xfrm>
            <a:off x="64993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6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2">
  <p:cSld name="CUSTOM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68"/>
          <p:cNvSpPr txBox="1"/>
          <p:nvPr>
            <p:ph idx="1" type="subTitle"/>
          </p:nvPr>
        </p:nvSpPr>
        <p:spPr>
          <a:xfrm>
            <a:off x="722450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8"/>
          <p:cNvSpPr txBox="1"/>
          <p:nvPr>
            <p:ph idx="2" type="subTitle"/>
          </p:nvPr>
        </p:nvSpPr>
        <p:spPr>
          <a:xfrm>
            <a:off x="720950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8"/>
          <p:cNvSpPr txBox="1"/>
          <p:nvPr>
            <p:ph idx="3" type="subTitle"/>
          </p:nvPr>
        </p:nvSpPr>
        <p:spPr>
          <a:xfrm>
            <a:off x="2654896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8"/>
          <p:cNvSpPr txBox="1"/>
          <p:nvPr>
            <p:ph idx="4" type="subTitle"/>
          </p:nvPr>
        </p:nvSpPr>
        <p:spPr>
          <a:xfrm>
            <a:off x="2653398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8"/>
          <p:cNvSpPr txBox="1"/>
          <p:nvPr>
            <p:ph idx="5" type="subTitle"/>
          </p:nvPr>
        </p:nvSpPr>
        <p:spPr>
          <a:xfrm>
            <a:off x="4587991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8"/>
          <p:cNvSpPr txBox="1"/>
          <p:nvPr>
            <p:ph idx="6" type="subTitle"/>
          </p:nvPr>
        </p:nvSpPr>
        <p:spPr>
          <a:xfrm>
            <a:off x="4586496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8"/>
          <p:cNvSpPr txBox="1"/>
          <p:nvPr>
            <p:ph idx="7" type="subTitle"/>
          </p:nvPr>
        </p:nvSpPr>
        <p:spPr>
          <a:xfrm>
            <a:off x="6514667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8"/>
          <p:cNvSpPr txBox="1"/>
          <p:nvPr>
            <p:ph idx="8" type="subTitle"/>
          </p:nvPr>
        </p:nvSpPr>
        <p:spPr>
          <a:xfrm>
            <a:off x="6513175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8"/>
          <p:cNvSpPr txBox="1"/>
          <p:nvPr>
            <p:ph idx="9" type="title"/>
          </p:nvPr>
        </p:nvSpPr>
        <p:spPr>
          <a:xfrm>
            <a:off x="722450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2" name="Google Shape;242;p68"/>
          <p:cNvSpPr txBox="1"/>
          <p:nvPr>
            <p:ph idx="13" type="title"/>
          </p:nvPr>
        </p:nvSpPr>
        <p:spPr>
          <a:xfrm>
            <a:off x="2654896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3" name="Google Shape;243;p68"/>
          <p:cNvSpPr txBox="1"/>
          <p:nvPr>
            <p:ph idx="14" type="title"/>
          </p:nvPr>
        </p:nvSpPr>
        <p:spPr>
          <a:xfrm>
            <a:off x="4587991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4" name="Google Shape;244;p68"/>
          <p:cNvSpPr txBox="1"/>
          <p:nvPr>
            <p:ph idx="15" type="title"/>
          </p:nvPr>
        </p:nvSpPr>
        <p:spPr>
          <a:xfrm>
            <a:off x="6514667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5" name="Google Shape;245;p6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4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9"/>
          <p:cNvSpPr txBox="1"/>
          <p:nvPr>
            <p:ph type="title"/>
          </p:nvPr>
        </p:nvSpPr>
        <p:spPr>
          <a:xfrm>
            <a:off x="713225" y="539500"/>
            <a:ext cx="399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69"/>
          <p:cNvSpPr txBox="1"/>
          <p:nvPr>
            <p:ph idx="1" type="body"/>
          </p:nvPr>
        </p:nvSpPr>
        <p:spPr>
          <a:xfrm>
            <a:off x="715175" y="1310068"/>
            <a:ext cx="3992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800"/>
              <a:buFont typeface="Roboto Slab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9pPr>
          </a:lstStyle>
          <a:p/>
        </p:txBody>
      </p:sp>
      <p:sp>
        <p:nvSpPr>
          <p:cNvPr id="249" name="Google Shape;249;p6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0"/>
          <p:cNvSpPr txBox="1"/>
          <p:nvPr>
            <p:ph type="title"/>
          </p:nvPr>
        </p:nvSpPr>
        <p:spPr>
          <a:xfrm>
            <a:off x="713225" y="3106488"/>
            <a:ext cx="7717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7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70"/>
          <p:cNvSpPr txBox="1"/>
          <p:nvPr>
            <p:ph idx="1" type="subTitle"/>
          </p:nvPr>
        </p:nvSpPr>
        <p:spPr>
          <a:xfrm>
            <a:off x="2199150" y="1905000"/>
            <a:ext cx="4745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7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71"/>
          <p:cNvSpPr txBox="1"/>
          <p:nvPr>
            <p:ph idx="1" type="subTitle"/>
          </p:nvPr>
        </p:nvSpPr>
        <p:spPr>
          <a:xfrm>
            <a:off x="10496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71"/>
          <p:cNvSpPr txBox="1"/>
          <p:nvPr>
            <p:ph idx="2" type="subTitle"/>
          </p:nvPr>
        </p:nvSpPr>
        <p:spPr>
          <a:xfrm>
            <a:off x="10481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1"/>
          <p:cNvSpPr txBox="1"/>
          <p:nvPr>
            <p:ph idx="3" type="subTitle"/>
          </p:nvPr>
        </p:nvSpPr>
        <p:spPr>
          <a:xfrm>
            <a:off x="36221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1"/>
          <p:cNvSpPr txBox="1"/>
          <p:nvPr>
            <p:ph idx="4" type="subTitle"/>
          </p:nvPr>
        </p:nvSpPr>
        <p:spPr>
          <a:xfrm>
            <a:off x="36206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1"/>
          <p:cNvSpPr txBox="1"/>
          <p:nvPr>
            <p:ph idx="5" type="subTitle"/>
          </p:nvPr>
        </p:nvSpPr>
        <p:spPr>
          <a:xfrm>
            <a:off x="6196788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1"/>
          <p:cNvSpPr txBox="1"/>
          <p:nvPr>
            <p:ph idx="6" type="subTitle"/>
          </p:nvPr>
        </p:nvSpPr>
        <p:spPr>
          <a:xfrm>
            <a:off x="6195288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1"/>
          <p:cNvSpPr txBox="1"/>
          <p:nvPr>
            <p:ph idx="7" type="subTitle"/>
          </p:nvPr>
        </p:nvSpPr>
        <p:spPr>
          <a:xfrm>
            <a:off x="10496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71"/>
          <p:cNvSpPr txBox="1"/>
          <p:nvPr>
            <p:ph idx="8" type="subTitle"/>
          </p:nvPr>
        </p:nvSpPr>
        <p:spPr>
          <a:xfrm>
            <a:off x="10481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71"/>
          <p:cNvSpPr txBox="1"/>
          <p:nvPr>
            <p:ph idx="9" type="subTitle"/>
          </p:nvPr>
        </p:nvSpPr>
        <p:spPr>
          <a:xfrm>
            <a:off x="36221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71"/>
          <p:cNvSpPr txBox="1"/>
          <p:nvPr>
            <p:ph idx="13" type="subTitle"/>
          </p:nvPr>
        </p:nvSpPr>
        <p:spPr>
          <a:xfrm>
            <a:off x="36206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71"/>
          <p:cNvSpPr txBox="1"/>
          <p:nvPr>
            <p:ph idx="14" type="subTitle"/>
          </p:nvPr>
        </p:nvSpPr>
        <p:spPr>
          <a:xfrm>
            <a:off x="6196788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71"/>
          <p:cNvSpPr txBox="1"/>
          <p:nvPr>
            <p:ph idx="15" type="subTitle"/>
          </p:nvPr>
        </p:nvSpPr>
        <p:spPr>
          <a:xfrm>
            <a:off x="6195288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2"/>
          <p:cNvSpPr txBox="1"/>
          <p:nvPr>
            <p:ph type="title"/>
          </p:nvPr>
        </p:nvSpPr>
        <p:spPr>
          <a:xfrm>
            <a:off x="4571013" y="539500"/>
            <a:ext cx="385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500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7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72"/>
          <p:cNvSpPr txBox="1"/>
          <p:nvPr>
            <p:ph idx="1" type="subTitle"/>
          </p:nvPr>
        </p:nvSpPr>
        <p:spPr>
          <a:xfrm flipH="1">
            <a:off x="4571013" y="1273525"/>
            <a:ext cx="3852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72"/>
          <p:cNvSpPr txBox="1"/>
          <p:nvPr>
            <p:ph idx="2" type="subTitle"/>
          </p:nvPr>
        </p:nvSpPr>
        <p:spPr>
          <a:xfrm>
            <a:off x="4571013" y="4276750"/>
            <a:ext cx="385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2"/>
          <p:cNvSpPr txBox="1"/>
          <p:nvPr/>
        </p:nvSpPr>
        <p:spPr>
          <a:xfrm>
            <a:off x="4949163" y="3409950"/>
            <a:ext cx="3095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8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3"/>
          <p:cNvSpPr txBox="1"/>
          <p:nvPr>
            <p:ph type="title"/>
          </p:nvPr>
        </p:nvSpPr>
        <p:spPr>
          <a:xfrm>
            <a:off x="4572000" y="1587250"/>
            <a:ext cx="3858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7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73"/>
          <p:cNvSpPr txBox="1"/>
          <p:nvPr>
            <p:ph idx="1" type="subTitle"/>
          </p:nvPr>
        </p:nvSpPr>
        <p:spPr>
          <a:xfrm>
            <a:off x="4572000" y="1985963"/>
            <a:ext cx="385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9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4"/>
          <p:cNvSpPr txBox="1"/>
          <p:nvPr>
            <p:ph type="title"/>
          </p:nvPr>
        </p:nvSpPr>
        <p:spPr>
          <a:xfrm>
            <a:off x="713225" y="768100"/>
            <a:ext cx="385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7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74"/>
          <p:cNvSpPr txBox="1"/>
          <p:nvPr>
            <p:ph idx="1" type="subTitle"/>
          </p:nvPr>
        </p:nvSpPr>
        <p:spPr>
          <a:xfrm>
            <a:off x="713225" y="1300138"/>
            <a:ext cx="3858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4"/>
          <p:cNvSpPr txBox="1"/>
          <p:nvPr>
            <p:ph idx="2" type="subTitle"/>
          </p:nvPr>
        </p:nvSpPr>
        <p:spPr>
          <a:xfrm>
            <a:off x="710688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4"/>
          <p:cNvSpPr txBox="1"/>
          <p:nvPr>
            <p:ph idx="3" type="subTitle"/>
          </p:nvPr>
        </p:nvSpPr>
        <p:spPr>
          <a:xfrm>
            <a:off x="709188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4"/>
          <p:cNvSpPr txBox="1"/>
          <p:nvPr>
            <p:ph idx="4" type="subTitle"/>
          </p:nvPr>
        </p:nvSpPr>
        <p:spPr>
          <a:xfrm>
            <a:off x="2800794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4"/>
          <p:cNvSpPr txBox="1"/>
          <p:nvPr>
            <p:ph idx="5" type="subTitle"/>
          </p:nvPr>
        </p:nvSpPr>
        <p:spPr>
          <a:xfrm>
            <a:off x="2799294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4">
  <p:cSld name="AUTOLAYOUT_4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3"/>
          <p:cNvSpPr/>
          <p:nvPr/>
        </p:nvSpPr>
        <p:spPr>
          <a:xfrm>
            <a:off x="321325" y="316025"/>
            <a:ext cx="4165200" cy="451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3"/>
          <p:cNvSpPr/>
          <p:nvPr/>
        </p:nvSpPr>
        <p:spPr>
          <a:xfrm>
            <a:off x="4657500" y="316025"/>
            <a:ext cx="4165200" cy="451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3"/>
          <p:cNvSpPr/>
          <p:nvPr/>
        </p:nvSpPr>
        <p:spPr>
          <a:xfrm rot="-5400000">
            <a:off x="8190900" y="4195625"/>
            <a:ext cx="631800" cy="631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3"/>
          <p:cNvSpPr/>
          <p:nvPr/>
        </p:nvSpPr>
        <p:spPr>
          <a:xfrm rot="-5400000">
            <a:off x="3854725" y="4195625"/>
            <a:ext cx="631800" cy="631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3"/>
          <p:cNvSpPr txBox="1"/>
          <p:nvPr>
            <p:ph type="title"/>
          </p:nvPr>
        </p:nvSpPr>
        <p:spPr>
          <a:xfrm>
            <a:off x="700675" y="681825"/>
            <a:ext cx="34065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8" name="Google Shape;28;p53"/>
          <p:cNvSpPr txBox="1"/>
          <p:nvPr>
            <p:ph idx="1" type="body"/>
          </p:nvPr>
        </p:nvSpPr>
        <p:spPr>
          <a:xfrm>
            <a:off x="700675" y="1956150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53"/>
          <p:cNvSpPr txBox="1"/>
          <p:nvPr>
            <p:ph idx="2" type="body"/>
          </p:nvPr>
        </p:nvSpPr>
        <p:spPr>
          <a:xfrm>
            <a:off x="700675" y="3230475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0" name="Google Shape;30;p53"/>
          <p:cNvSpPr txBox="1"/>
          <p:nvPr>
            <p:ph idx="3" type="body"/>
          </p:nvPr>
        </p:nvSpPr>
        <p:spPr>
          <a:xfrm>
            <a:off x="5004600" y="681775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1" name="Google Shape;31;p53"/>
          <p:cNvSpPr txBox="1"/>
          <p:nvPr>
            <p:ph idx="4" type="body"/>
          </p:nvPr>
        </p:nvSpPr>
        <p:spPr>
          <a:xfrm>
            <a:off x="5004600" y="1959025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2" name="Google Shape;32;p53"/>
          <p:cNvSpPr txBox="1"/>
          <p:nvPr>
            <p:ph idx="5" type="body"/>
          </p:nvPr>
        </p:nvSpPr>
        <p:spPr>
          <a:xfrm>
            <a:off x="5004600" y="3230475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3" name="Google Shape;3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rces">
  <p:cSld name="CUSTOM_10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7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75"/>
          <p:cNvSpPr txBox="1"/>
          <p:nvPr>
            <p:ph idx="1" type="subTitle"/>
          </p:nvPr>
        </p:nvSpPr>
        <p:spPr>
          <a:xfrm>
            <a:off x="4754825" y="1193858"/>
            <a:ext cx="3676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5"/>
          <p:cNvSpPr txBox="1"/>
          <p:nvPr>
            <p:ph idx="2" type="subTitle"/>
          </p:nvPr>
        </p:nvSpPr>
        <p:spPr>
          <a:xfrm>
            <a:off x="4754825" y="1465458"/>
            <a:ext cx="3675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2" name="Google Shape;292;p75"/>
          <p:cNvSpPr txBox="1"/>
          <p:nvPr>
            <p:ph idx="3" type="subTitle"/>
          </p:nvPr>
        </p:nvSpPr>
        <p:spPr>
          <a:xfrm>
            <a:off x="704850" y="1192958"/>
            <a:ext cx="3676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5"/>
          <p:cNvSpPr txBox="1"/>
          <p:nvPr>
            <p:ph idx="4" type="subTitle"/>
          </p:nvPr>
        </p:nvSpPr>
        <p:spPr>
          <a:xfrm>
            <a:off x="704850" y="1465458"/>
            <a:ext cx="3676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1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6"/>
          <p:cNvSpPr txBox="1"/>
          <p:nvPr>
            <p:ph type="title"/>
          </p:nvPr>
        </p:nvSpPr>
        <p:spPr>
          <a:xfrm>
            <a:off x="4393683" y="2606187"/>
            <a:ext cx="404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7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76"/>
          <p:cNvSpPr txBox="1"/>
          <p:nvPr>
            <p:ph idx="1" type="subTitle"/>
          </p:nvPr>
        </p:nvSpPr>
        <p:spPr>
          <a:xfrm>
            <a:off x="714350" y="2606187"/>
            <a:ext cx="4041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6"/>
          <p:cNvSpPr txBox="1"/>
          <p:nvPr>
            <p:ph idx="2" type="title"/>
          </p:nvPr>
        </p:nvSpPr>
        <p:spPr>
          <a:xfrm>
            <a:off x="714350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76"/>
          <p:cNvSpPr txBox="1"/>
          <p:nvPr>
            <p:ph idx="3" type="subTitle"/>
          </p:nvPr>
        </p:nvSpPr>
        <p:spPr>
          <a:xfrm>
            <a:off x="2466750" y="3977775"/>
            <a:ext cx="4038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76"/>
          <p:cNvSpPr txBox="1"/>
          <p:nvPr>
            <p:ph idx="4" type="title"/>
          </p:nvPr>
        </p:nvSpPr>
        <p:spPr>
          <a:xfrm>
            <a:off x="2464950" y="35084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76"/>
          <p:cNvSpPr txBox="1"/>
          <p:nvPr>
            <p:ph idx="5" type="title"/>
          </p:nvPr>
        </p:nvSpPr>
        <p:spPr>
          <a:xfrm>
            <a:off x="4393683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with numbers">
  <p:cSld name="CUSTOM_1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7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77"/>
          <p:cNvSpPr txBox="1"/>
          <p:nvPr>
            <p:ph idx="1" type="subTitle"/>
          </p:nvPr>
        </p:nvSpPr>
        <p:spPr>
          <a:xfrm>
            <a:off x="1048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7"/>
          <p:cNvSpPr txBox="1"/>
          <p:nvPr>
            <p:ph idx="2" type="subTitle"/>
          </p:nvPr>
        </p:nvSpPr>
        <p:spPr>
          <a:xfrm>
            <a:off x="6191975" y="3296406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7"/>
          <p:cNvSpPr txBox="1"/>
          <p:nvPr>
            <p:ph idx="3" type="subTitle"/>
          </p:nvPr>
        </p:nvSpPr>
        <p:spPr>
          <a:xfrm>
            <a:off x="6193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7"/>
          <p:cNvSpPr txBox="1"/>
          <p:nvPr>
            <p:ph idx="4" type="subTitle"/>
          </p:nvPr>
        </p:nvSpPr>
        <p:spPr>
          <a:xfrm>
            <a:off x="3619475" y="2978431"/>
            <a:ext cx="1905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7"/>
          <p:cNvSpPr txBox="1"/>
          <p:nvPr>
            <p:ph idx="5" type="subTitle"/>
          </p:nvPr>
        </p:nvSpPr>
        <p:spPr>
          <a:xfrm>
            <a:off x="10484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7"/>
          <p:cNvSpPr txBox="1"/>
          <p:nvPr>
            <p:ph idx="6" type="subTitle"/>
          </p:nvPr>
        </p:nvSpPr>
        <p:spPr>
          <a:xfrm>
            <a:off x="36209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7"/>
          <p:cNvSpPr txBox="1"/>
          <p:nvPr>
            <p:ph idx="7" type="title"/>
          </p:nvPr>
        </p:nvSpPr>
        <p:spPr>
          <a:xfrm>
            <a:off x="1640225" y="2210684"/>
            <a:ext cx="71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77"/>
          <p:cNvSpPr txBox="1"/>
          <p:nvPr>
            <p:ph idx="8" type="title"/>
          </p:nvPr>
        </p:nvSpPr>
        <p:spPr>
          <a:xfrm>
            <a:off x="42107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77"/>
          <p:cNvSpPr txBox="1"/>
          <p:nvPr>
            <p:ph idx="9" type="title"/>
          </p:nvPr>
        </p:nvSpPr>
        <p:spPr>
          <a:xfrm>
            <a:off x="67832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ac8bc31036_0_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ac8bc31036_0_314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ac8bc31036_0_314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ac8bc31036_0_314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ac8bc31036_0_314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ac8bc31036_0_314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ac8bc31036_0_314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ac8bc31036_0_314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ac8bc31036_0_314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ac8bc31036_0_314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ac8bc31036_0_314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ac8bc31036_0_314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ac8bc31036_0_314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ac8bc31036_0_314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ac8bc31036_0_314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ac8bc31036_0_314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ac8bc31036_0_314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ac8bc31036_0_314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ac8bc31036_0_314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ac8bc31036_0_314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ac8bc31036_0_314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ac8bc31036_0_314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ac8bc31036_0_314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ac8bc31036_0_314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ac8bc31036_0_314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ac8bc31036_0_314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ac8bc31036_0_314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ac8bc31036_0_314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ac8bc31036_0_314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ac8bc31036_0_314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ac8bc31036_0_314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ac8bc31036_0_314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ac8bc31036_0_314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ac8bc31036_0_314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ac8bc31036_0_314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ac8bc31036_0_314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ac8bc31036_0_314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ac8bc31036_0_314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ac8bc31036_0_314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ac8bc31036_0_314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ac8bc31036_0_314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ac8bc31036_0_314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ac8bc31036_0_314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ac8bc31036_0_314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ac8bc31036_0_314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ac8bc31036_0_314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ac8bc31036_0_314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ac8bc31036_0_314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ac8bc31036_0_314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ac8bc31036_0_314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ac8bc31036_0_314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ac8bc31036_0_314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ac8bc31036_0_314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ac8bc31036_0_314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ac8bc31036_0_314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ac8bc31036_0_314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ac8bc31036_0_314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ac8bc31036_0_314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ac8bc31036_0_314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ac8bc31036_0_314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ac8bc31036_0_314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c8bc31036_0_314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ac8bc31036_0_314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ac8bc31036_0_314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ac8bc31036_0_314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ac8bc31036_0_314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ac8bc31036_0_314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ac8bc31036_0_314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ac8bc31036_0_314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ac8bc31036_0_314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ac8bc31036_0_314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ac8bc31036_0_314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ac8bc31036_0_314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ac8bc31036_0_314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c8bc31036_0_314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c8bc31036_0_314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c8bc31036_0_314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c8bc31036_0_314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ac8bc31036_0_314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c8bc31036_0_314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ac8bc31036_0_314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ac8bc31036_0_314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ac8bc31036_0_314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ac8bc31036_0_314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ac8bc31036_0_314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ac8bc31036_0_314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21" name="Google Shape;121;gac8bc31036_0_314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22" name="Google Shape;122;gac8bc31036_0_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6"/>
          <p:cNvSpPr txBox="1"/>
          <p:nvPr>
            <p:ph type="ctrTitle"/>
          </p:nvPr>
        </p:nvSpPr>
        <p:spPr>
          <a:xfrm>
            <a:off x="713225" y="1646125"/>
            <a:ext cx="45339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35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5" name="Google Shape;125;p46"/>
          <p:cNvSpPr txBox="1"/>
          <p:nvPr>
            <p:ph idx="1" type="subTitle"/>
          </p:nvPr>
        </p:nvSpPr>
        <p:spPr>
          <a:xfrm>
            <a:off x="569100" y="3240275"/>
            <a:ext cx="467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4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47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1">
  <p:cSld name="AUTOLAYOUT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49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134" name="Google Shape;134;p49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9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9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9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9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9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">
  <p:cSld name="AUTO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4F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50"/>
          <p:cNvGrpSpPr/>
          <p:nvPr/>
        </p:nvGrpSpPr>
        <p:grpSpPr>
          <a:xfrm>
            <a:off x="386075" y="403061"/>
            <a:ext cx="1354500" cy="137700"/>
            <a:chOff x="386075" y="419725"/>
            <a:chExt cx="1354500" cy="137700"/>
          </a:xfrm>
        </p:grpSpPr>
        <p:sp>
          <p:nvSpPr>
            <p:cNvPr id="145" name="Google Shape;145;p50"/>
            <p:cNvSpPr/>
            <p:nvPr/>
          </p:nvSpPr>
          <p:spPr>
            <a:xfrm>
              <a:off x="386075" y="4197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0"/>
            <p:cNvSpPr/>
            <p:nvPr/>
          </p:nvSpPr>
          <p:spPr>
            <a:xfrm>
              <a:off x="38607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0"/>
            <p:cNvSpPr/>
            <p:nvPr/>
          </p:nvSpPr>
          <p:spPr>
            <a:xfrm>
              <a:off x="68720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50"/>
          <p:cNvSpPr txBox="1"/>
          <p:nvPr>
            <p:ph type="title"/>
          </p:nvPr>
        </p:nvSpPr>
        <p:spPr>
          <a:xfrm>
            <a:off x="311700" y="633225"/>
            <a:ext cx="3127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9" name="Google Shape;149;p50"/>
          <p:cNvSpPr txBox="1"/>
          <p:nvPr>
            <p:ph idx="1" type="body"/>
          </p:nvPr>
        </p:nvSpPr>
        <p:spPr>
          <a:xfrm>
            <a:off x="311700" y="1432425"/>
            <a:ext cx="312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200"/>
              <a:buChar char="●"/>
              <a:defRPr sz="1200">
                <a:solidFill>
                  <a:srgbClr val="E8FDFE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9pPr>
          </a:lstStyle>
          <a:p/>
        </p:txBody>
      </p:sp>
      <p:sp>
        <p:nvSpPr>
          <p:cNvPr id="150" name="Google Shape;1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2">
  <p:cSld name="AUTOLAYOUT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1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None/>
              <a:defRPr b="0" i="0" sz="2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5"/>
          <p:cNvSpPr/>
          <p:nvPr/>
        </p:nvSpPr>
        <p:spPr>
          <a:xfrm rot="5400000">
            <a:off x="8796300" y="4795875"/>
            <a:ext cx="543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uciml/pima-indians-diabetes-database" TargetMode="External"/><Relationship Id="rId4" Type="http://schemas.openxmlformats.org/officeDocument/2006/relationships/hyperlink" Target="https://www.kaggle.com/uciml/pima-indians-diabetes-database" TargetMode="External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apminder.org/data/" TargetMode="External"/><Relationship Id="rId4" Type="http://schemas.openxmlformats.org/officeDocument/2006/relationships/hyperlink" Target="https://www.gapminder.org/data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l-cheatsheet.readthedocs.io/en/latest/loss_functions.html" TargetMode="External"/><Relationship Id="rId4" Type="http://schemas.openxmlformats.org/officeDocument/2006/relationships/hyperlink" Target="https://towardsdatascience.com/understanding-binary-cross-entropy-log-loss-a-visual-explanation-a3ac6025181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"/>
          <p:cNvSpPr txBox="1"/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Linear</a:t>
            </a:r>
            <a:r>
              <a:rPr lang="en"/>
              <a:t> Regression</a:t>
            </a:r>
            <a:endParaRPr/>
          </a:p>
        </p:txBody>
      </p:sp>
      <p:sp>
        <p:nvSpPr>
          <p:cNvPr id="319" name="Google Shape;319;p1"/>
          <p:cNvSpPr txBox="1"/>
          <p:nvPr>
            <p:ph idx="1" type="subTitle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18 Dec 2020</a:t>
            </a:r>
            <a:endParaRPr/>
          </a:p>
        </p:txBody>
      </p:sp>
      <p:sp>
        <p:nvSpPr>
          <p:cNvPr id="320" name="Google Shape;32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938cc561e_0_97"/>
          <p:cNvSpPr txBox="1"/>
          <p:nvPr>
            <p:ph type="title"/>
          </p:nvPr>
        </p:nvSpPr>
        <p:spPr>
          <a:xfrm>
            <a:off x="170625" y="111372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7" name="Google Shape;387;ga938cc561e_0_9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ga938cc561e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6972"/>
            <a:ext cx="55245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938cc561e_0_105"/>
          <p:cNvSpPr txBox="1"/>
          <p:nvPr>
            <p:ph type="title"/>
          </p:nvPr>
        </p:nvSpPr>
        <p:spPr>
          <a:xfrm>
            <a:off x="170625" y="106775"/>
            <a:ext cx="45504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K-Fold CV comparison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a938cc561e_0_10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ga938cc561e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50" y="1506750"/>
            <a:ext cx="44767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a938cc561e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150" y="1094563"/>
            <a:ext cx="4155000" cy="24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938cc561e_0_7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ga938cc561e_0_75"/>
          <p:cNvSpPr txBox="1"/>
          <p:nvPr>
            <p:ph type="title"/>
          </p:nvPr>
        </p:nvSpPr>
        <p:spPr>
          <a:xfrm>
            <a:off x="170625" y="111372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403" name="Google Shape;403;ga938cc561e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0" y="845647"/>
            <a:ext cx="50863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938cc561e_0_117"/>
          <p:cNvSpPr txBox="1"/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Logistic </a:t>
            </a:r>
            <a:r>
              <a:rPr lang="en"/>
              <a:t>Regression</a:t>
            </a:r>
            <a:endParaRPr/>
          </a:p>
        </p:txBody>
      </p:sp>
      <p:sp>
        <p:nvSpPr>
          <p:cNvPr id="409" name="Google Shape;409;ga938cc561e_0_117"/>
          <p:cNvSpPr txBox="1"/>
          <p:nvPr>
            <p:ph idx="1" type="subTitle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18 Dec 2020</a:t>
            </a:r>
            <a:endParaRPr/>
          </a:p>
        </p:txBody>
      </p:sp>
      <p:sp>
        <p:nvSpPr>
          <p:cNvPr id="410" name="Google Shape;410;ga938cc561e_0_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938cc561e_0_129"/>
          <p:cNvSpPr txBox="1"/>
          <p:nvPr>
            <p:ph type="title"/>
          </p:nvPr>
        </p:nvSpPr>
        <p:spPr>
          <a:xfrm>
            <a:off x="170625" y="111372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PMI Dataset</a:t>
            </a:r>
            <a:endParaRPr/>
          </a:p>
        </p:txBody>
      </p:sp>
      <p:sp>
        <p:nvSpPr>
          <p:cNvPr id="416" name="Google Shape;416;ga938cc561e_0_12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ga938cc561e_0_129"/>
          <p:cNvSpPr txBox="1"/>
          <p:nvPr/>
        </p:nvSpPr>
        <p:spPr>
          <a:xfrm>
            <a:off x="170625" y="484575"/>
            <a:ext cx="84165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PIMA Indians</a:t>
            </a:r>
            <a:r>
              <a:rPr lang="en" sz="1300">
                <a:solidFill>
                  <a:schemeClr val="dk1"/>
                </a:solidFill>
              </a:rPr>
              <a:t> dataset obtained from the UCI Machine Learning Repository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objective of the dataset is to diagnostically predict whether or not a patient has diabetes, based on certain diagnostic measurements included in the dataset. Several constraints were placed on the selection of these instances from a larger database. In particular, all patients here are females at least 21 years old of Pima Indian heritage.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418" name="Google Shape;418;ga938cc561e_0_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00" y="1614215"/>
            <a:ext cx="8068850" cy="331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938cc561e_0_14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4" name="Google Shape;424;ga938cc561e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134225"/>
            <a:ext cx="3788975" cy="27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a938cc561e_0_141"/>
          <p:cNvSpPr txBox="1"/>
          <p:nvPr/>
        </p:nvSpPr>
        <p:spPr>
          <a:xfrm>
            <a:off x="50825" y="0"/>
            <a:ext cx="53163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Building a logistic regression model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id="426" name="Google Shape;426;ga938cc561e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075" y="936825"/>
            <a:ext cx="5680624" cy="340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938cc561e_0_153"/>
          <p:cNvSpPr txBox="1"/>
          <p:nvPr>
            <p:ph type="title"/>
          </p:nvPr>
        </p:nvSpPr>
        <p:spPr>
          <a:xfrm>
            <a:off x="58825" y="-3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32" name="Google Shape;432;ga938cc561e_0_15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ga938cc561e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50" y="426850"/>
            <a:ext cx="7499200" cy="44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932c13e9d_0_7"/>
          <p:cNvSpPr txBox="1"/>
          <p:nvPr>
            <p:ph type="title"/>
          </p:nvPr>
        </p:nvSpPr>
        <p:spPr>
          <a:xfrm>
            <a:off x="402125" y="168747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Curve</a:t>
            </a:r>
            <a:endParaRPr/>
          </a:p>
        </p:txBody>
      </p:sp>
      <p:sp>
        <p:nvSpPr>
          <p:cNvPr id="439" name="Google Shape;439;ga932c13e9d_0_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ga932c13e9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25" y="684775"/>
            <a:ext cx="5539126" cy="41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938cc561e_0_166"/>
          <p:cNvSpPr txBox="1"/>
          <p:nvPr>
            <p:ph type="title"/>
          </p:nvPr>
        </p:nvSpPr>
        <p:spPr>
          <a:xfrm>
            <a:off x="170625" y="106775"/>
            <a:ext cx="45504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AUC computation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a938cc561e_0_16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7" name="Google Shape;447;ga938cc561e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975"/>
            <a:ext cx="4416224" cy="3223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a938cc561e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225" y="746975"/>
            <a:ext cx="4656775" cy="35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938cc561e_0_182"/>
          <p:cNvSpPr txBox="1"/>
          <p:nvPr>
            <p:ph type="title"/>
          </p:nvPr>
        </p:nvSpPr>
        <p:spPr>
          <a:xfrm>
            <a:off x="170625" y="111372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54" name="Google Shape;454;ga938cc561e_0_18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ga938cc561e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647"/>
            <a:ext cx="642937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a938cc561e_0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325" y="950438"/>
            <a:ext cx="2409825" cy="260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"/>
          <p:cNvSpPr txBox="1"/>
          <p:nvPr>
            <p:ph type="title"/>
          </p:nvPr>
        </p:nvSpPr>
        <p:spPr>
          <a:xfrm>
            <a:off x="0" y="0"/>
            <a:ext cx="670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/>
              <a:t>Gapminder Dataset</a:t>
            </a:r>
            <a:endParaRPr/>
          </a:p>
        </p:txBody>
      </p:sp>
      <p:sp>
        <p:nvSpPr>
          <p:cNvPr id="326" name="Google Shape;326;p6"/>
          <p:cNvSpPr txBox="1"/>
          <p:nvPr>
            <p:ph idx="1" type="body"/>
          </p:nvPr>
        </p:nvSpPr>
        <p:spPr>
          <a:xfrm>
            <a:off x="-152400" y="1662450"/>
            <a:ext cx="44742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200">
                <a:solidFill>
                  <a:schemeClr val="dk1"/>
                </a:solidFill>
              </a:rPr>
              <a:t>you will work with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Gapminder</a:t>
            </a:r>
            <a:r>
              <a:rPr lang="en" sz="1200">
                <a:solidFill>
                  <a:schemeClr val="dk1"/>
                </a:solidFill>
              </a:rPr>
              <a:t> data that we have consolidated into one CSV file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Specifically, your goal will be to use this data to predict the life expectancy in a given country based on features such as the country's GDP, fertility rate, and population.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Since the target variable here is quantitative, this is a regression problem. To begin, you will fit a linear regression with just one feature: 'fertility', which is the average number of children a woman in a given country gives birth to.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7" name="Google Shape;327;p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932c13e9d_0_0"/>
          <p:cNvSpPr txBox="1"/>
          <p:nvPr>
            <p:ph type="title"/>
          </p:nvPr>
        </p:nvSpPr>
        <p:spPr>
          <a:xfrm>
            <a:off x="472575" y="215750"/>
            <a:ext cx="46827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</p:txBody>
      </p:sp>
      <p:sp>
        <p:nvSpPr>
          <p:cNvPr id="462" name="Google Shape;462;ga932c13e9d_0_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3" name="Google Shape;463;ga932c13e9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51" y="1069150"/>
            <a:ext cx="7054549" cy="39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1b4e4eb6e_0_75"/>
          <p:cNvSpPr txBox="1"/>
          <p:nvPr>
            <p:ph type="title"/>
          </p:nvPr>
        </p:nvSpPr>
        <p:spPr>
          <a:xfrm>
            <a:off x="384075" y="162225"/>
            <a:ext cx="83070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Binary cross-entropy / log loss</a:t>
            </a:r>
            <a:endParaRPr sz="2100"/>
          </a:p>
        </p:txBody>
      </p:sp>
      <p:sp>
        <p:nvSpPr>
          <p:cNvPr id="469" name="Google Shape;469;gb1b4e4eb6e_0_7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gb1b4e4eb6e_0_75"/>
          <p:cNvSpPr txBox="1"/>
          <p:nvPr>
            <p:ph idx="1" type="body"/>
          </p:nvPr>
        </p:nvSpPr>
        <p:spPr>
          <a:xfrm>
            <a:off x="882175" y="1711350"/>
            <a:ext cx="6894000" cy="21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https://ml-cheatsheet.readthedocs.io/en/latest/loss_functions.html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https://towardsdatascience.com/understanding-binary-cross-entropy-log-loss-a-visual-explanation-a3ac6025181a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938cc561e_0_7"/>
          <p:cNvSpPr txBox="1"/>
          <p:nvPr>
            <p:ph type="title"/>
          </p:nvPr>
        </p:nvSpPr>
        <p:spPr>
          <a:xfrm>
            <a:off x="170625" y="111372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sp>
        <p:nvSpPr>
          <p:cNvPr id="333" name="Google Shape;333;ga938cc561e_0_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ga938cc561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00" y="323150"/>
            <a:ext cx="4463400" cy="382779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a938cc561e_0_7"/>
          <p:cNvSpPr txBox="1"/>
          <p:nvPr/>
        </p:nvSpPr>
        <p:spPr>
          <a:xfrm>
            <a:off x="294025" y="1150900"/>
            <a:ext cx="38037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 the file ‘gapminder.csv’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the feature which affects the life_expectancy_years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938cc561e_0_22"/>
          <p:cNvSpPr txBox="1"/>
          <p:nvPr>
            <p:ph type="title"/>
          </p:nvPr>
        </p:nvSpPr>
        <p:spPr>
          <a:xfrm>
            <a:off x="170625" y="111372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41" name="Google Shape;341;ga938cc561e_0_2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ga938cc561e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25" y="484575"/>
            <a:ext cx="5086542" cy="43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938cc561e_0_30"/>
          <p:cNvSpPr txBox="1"/>
          <p:nvPr>
            <p:ph type="title"/>
          </p:nvPr>
        </p:nvSpPr>
        <p:spPr>
          <a:xfrm>
            <a:off x="170625" y="111375"/>
            <a:ext cx="45504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Fit &amp; predict for regression</a:t>
            </a:r>
            <a:endParaRPr/>
          </a:p>
        </p:txBody>
      </p:sp>
      <p:sp>
        <p:nvSpPr>
          <p:cNvPr id="348" name="Google Shape;348;ga938cc561e_0_3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ga938cc561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073" y="698075"/>
            <a:ext cx="4937149" cy="33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a938cc561e_0_30"/>
          <p:cNvSpPr txBox="1"/>
          <p:nvPr/>
        </p:nvSpPr>
        <p:spPr>
          <a:xfrm>
            <a:off x="180225" y="825225"/>
            <a:ext cx="34908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LinearRegression from sklearn.linear_model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LinearRegression regressor called reg.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the prediction space to range from the minimum to the maximum of X. (this for done already for you)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the regressor to the data (X and y) and compute its predictions using the .predict() method and the prediction_space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and print the R2 score using .score()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938cc561e_0_40"/>
          <p:cNvSpPr txBox="1"/>
          <p:nvPr>
            <p:ph type="title"/>
          </p:nvPr>
        </p:nvSpPr>
        <p:spPr>
          <a:xfrm>
            <a:off x="170625" y="111372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56" name="Google Shape;356;ga938cc561e_0_4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ga938cc561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0" y="760272"/>
            <a:ext cx="6115050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a938cc561e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148" y="1739975"/>
            <a:ext cx="3595000" cy="22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38cc561e_0_54"/>
          <p:cNvSpPr txBox="1"/>
          <p:nvPr>
            <p:ph type="title"/>
          </p:nvPr>
        </p:nvSpPr>
        <p:spPr>
          <a:xfrm>
            <a:off x="170625" y="106775"/>
            <a:ext cx="45504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Train/test split for regression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a938cc561e_0_5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ga938cc561e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3175"/>
            <a:ext cx="4161075" cy="35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a938cc561e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775" y="1091150"/>
            <a:ext cx="5237625" cy="27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938cc561e_0_67"/>
          <p:cNvSpPr txBox="1"/>
          <p:nvPr>
            <p:ph type="title"/>
          </p:nvPr>
        </p:nvSpPr>
        <p:spPr>
          <a:xfrm>
            <a:off x="170625" y="111372"/>
            <a:ext cx="28653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72" name="Google Shape;372;ga938cc561e_0_6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Google Shape;373;ga938cc561e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6972"/>
            <a:ext cx="7775228" cy="435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938cc561e_0_81"/>
          <p:cNvSpPr txBox="1"/>
          <p:nvPr>
            <p:ph type="title"/>
          </p:nvPr>
        </p:nvSpPr>
        <p:spPr>
          <a:xfrm>
            <a:off x="170625" y="106775"/>
            <a:ext cx="45504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5-fold cross-validation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a938cc561e_0_8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ga938cc561e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73925"/>
            <a:ext cx="4416226" cy="230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a938cc561e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226" y="1185250"/>
            <a:ext cx="4687203" cy="2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ral Minimalist Breakthrough by Slidesgo">
  <a:themeElements>
    <a:clrScheme name="Simple Light">
      <a:dk1>
        <a:srgbClr val="000000"/>
      </a:dk1>
      <a:lt1>
        <a:srgbClr val="F0F0F0"/>
      </a:lt1>
      <a:dk2>
        <a:srgbClr val="595959"/>
      </a:dk2>
      <a:lt2>
        <a:srgbClr val="FFFFFF"/>
      </a:lt2>
      <a:accent1>
        <a:srgbClr val="CECECE"/>
      </a:accent1>
      <a:accent2>
        <a:srgbClr val="A7A7A7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