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Proxima Nova Semibold"/>
      <p:regular r:id="rId21"/>
      <p:bold r:id="rId22"/>
      <p:boldItalic r:id="rId23"/>
    </p:embeddedFon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owIT1pPHz3yr/vw5wtBQllG4b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ProximaNovaSemibold-bold.fntdata"/><Relationship Id="rId21" Type="http://schemas.openxmlformats.org/officeDocument/2006/relationships/font" Target="fonts/ProximaNovaSemibold-regular.fntdata"/><Relationship Id="rId24" Type="http://schemas.openxmlformats.org/officeDocument/2006/relationships/font" Target="fonts/Comfortaa-regular.fntdata"/><Relationship Id="rId23" Type="http://schemas.openxmlformats.org/officeDocument/2006/relationships/font" Target="fonts/ProximaNova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eb618a5a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aeb618a5a6_0_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786da67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786da67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eb618a5a6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aeb618a5a6_0_4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eb618a5a6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aeb618a5a6_0_5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aeb618a5a6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aeb618a5a6_0_6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f25e88a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f25e88a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f25e88a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af25e88a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5">
    <p:spTree>
      <p:nvGrpSpPr>
        <p:cNvPr id="10" name="Shape 10"/>
        <p:cNvGrpSpPr/>
        <p:nvPr/>
      </p:nvGrpSpPr>
      <p:grpSpPr>
        <a:xfrm>
          <a:off x="0" y="0"/>
          <a:ext cx="0" cy="0"/>
          <a:chOff x="0" y="0"/>
          <a:chExt cx="0" cy="0"/>
        </a:xfrm>
      </p:grpSpPr>
      <p:sp>
        <p:nvSpPr>
          <p:cNvPr id="11" name="Google Shape;11;gac8bc31036_0_3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ac8bc31036_0_314"/>
          <p:cNvSpPr/>
          <p:nvPr/>
        </p:nvSpPr>
        <p:spPr>
          <a:xfrm rot="5400000">
            <a:off x="-48494" y="1766181"/>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ac8bc31036_0_314"/>
          <p:cNvSpPr/>
          <p:nvPr/>
        </p:nvSpPr>
        <p:spPr>
          <a:xfrm rot="5400000">
            <a:off x="-48494" y="48475"/>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ac8bc31036_0_314"/>
          <p:cNvSpPr/>
          <p:nvPr/>
        </p:nvSpPr>
        <p:spPr>
          <a:xfrm rot="-5400000">
            <a:off x="-48362" y="477892"/>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ac8bc31036_0_314"/>
          <p:cNvSpPr/>
          <p:nvPr/>
        </p:nvSpPr>
        <p:spPr>
          <a:xfrm flipH="1" rot="-5400000">
            <a:off x="3761647" y="1766181"/>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ac8bc31036_0_314"/>
          <p:cNvSpPr/>
          <p:nvPr/>
        </p:nvSpPr>
        <p:spPr>
          <a:xfrm flipH="1" rot="5400000">
            <a:off x="3976138" y="19808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ac8bc31036_0_314"/>
          <p:cNvSpPr/>
          <p:nvPr/>
        </p:nvSpPr>
        <p:spPr>
          <a:xfrm flipH="1" rot="5400000">
            <a:off x="3761514" y="477892"/>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gac8bc31036_0_314"/>
          <p:cNvSpPr/>
          <p:nvPr/>
        </p:nvSpPr>
        <p:spPr>
          <a:xfrm flipH="1" rot="5400000">
            <a:off x="3761488" y="1336795"/>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gac8bc31036_0_314"/>
          <p:cNvSpPr/>
          <p:nvPr/>
        </p:nvSpPr>
        <p:spPr>
          <a:xfrm rot="5400000">
            <a:off x="1475437" y="1766181"/>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ac8bc31036_0_314"/>
          <p:cNvSpPr/>
          <p:nvPr/>
        </p:nvSpPr>
        <p:spPr>
          <a:xfrm rot="-5400000">
            <a:off x="1690220" y="1980898"/>
            <a:ext cx="429600" cy="762000"/>
          </a:xfrm>
          <a:prstGeom prst="rtTriangl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ac8bc31036_0_314"/>
          <p:cNvSpPr/>
          <p:nvPr/>
        </p:nvSpPr>
        <p:spPr>
          <a:xfrm rot="-5400000">
            <a:off x="1475570" y="477892"/>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ac8bc31036_0_314"/>
          <p:cNvSpPr/>
          <p:nvPr/>
        </p:nvSpPr>
        <p:spPr>
          <a:xfrm flipH="1" rot="-5400000">
            <a:off x="2237690" y="907378"/>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gac8bc31036_0_314"/>
          <p:cNvSpPr/>
          <p:nvPr/>
        </p:nvSpPr>
        <p:spPr>
          <a:xfrm flipH="1" rot="5400000">
            <a:off x="2237557" y="1336795"/>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ac8bc31036_0_314"/>
          <p:cNvSpPr/>
          <p:nvPr/>
        </p:nvSpPr>
        <p:spPr>
          <a:xfrm rot="5400000">
            <a:off x="2452233" y="-165970"/>
            <a:ext cx="429600" cy="7620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ac8bc31036_0_314"/>
          <p:cNvSpPr/>
          <p:nvPr/>
        </p:nvSpPr>
        <p:spPr>
          <a:xfrm rot="5400000">
            <a:off x="2999420" y="1766181"/>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ac8bc31036_0_314"/>
          <p:cNvSpPr/>
          <p:nvPr/>
        </p:nvSpPr>
        <p:spPr>
          <a:xfrm rot="5400000">
            <a:off x="2999420" y="907378"/>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ac8bc31036_0_314"/>
          <p:cNvSpPr/>
          <p:nvPr/>
        </p:nvSpPr>
        <p:spPr>
          <a:xfrm flipH="1" rot="-5400000">
            <a:off x="3214228" y="-165970"/>
            <a:ext cx="429600" cy="7620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ac8bc31036_0_314"/>
          <p:cNvSpPr/>
          <p:nvPr/>
        </p:nvSpPr>
        <p:spPr>
          <a:xfrm flipH="1" rot="-5400000">
            <a:off x="713604" y="1766181"/>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ac8bc31036_0_314"/>
          <p:cNvSpPr/>
          <p:nvPr/>
        </p:nvSpPr>
        <p:spPr>
          <a:xfrm rot="5400000">
            <a:off x="-48494" y="907378"/>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ac8bc31036_0_314"/>
          <p:cNvSpPr/>
          <p:nvPr/>
        </p:nvSpPr>
        <p:spPr>
          <a:xfrm flipH="1" rot="-5400000">
            <a:off x="3761621" y="4847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ac8bc31036_0_314"/>
          <p:cNvSpPr/>
          <p:nvPr/>
        </p:nvSpPr>
        <p:spPr>
          <a:xfrm rot="-5400000">
            <a:off x="1475570" y="133679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ac8bc31036_0_314"/>
          <p:cNvSpPr/>
          <p:nvPr/>
        </p:nvSpPr>
        <p:spPr>
          <a:xfrm rot="-5400000">
            <a:off x="2999553" y="477892"/>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ac8bc31036_0_314"/>
          <p:cNvSpPr/>
          <p:nvPr/>
        </p:nvSpPr>
        <p:spPr>
          <a:xfrm flipH="1" rot="-5400000">
            <a:off x="713604" y="48475"/>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ac8bc31036_0_314"/>
          <p:cNvSpPr/>
          <p:nvPr/>
        </p:nvSpPr>
        <p:spPr>
          <a:xfrm flipH="1" rot="-5400000">
            <a:off x="713604" y="907378"/>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ac8bc31036_0_314"/>
          <p:cNvSpPr/>
          <p:nvPr/>
        </p:nvSpPr>
        <p:spPr>
          <a:xfrm rot="5400000">
            <a:off x="3976138" y="-165970"/>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ac8bc31036_0_314"/>
          <p:cNvSpPr/>
          <p:nvPr/>
        </p:nvSpPr>
        <p:spPr>
          <a:xfrm rot="-5400000">
            <a:off x="166288" y="19808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ac8bc31036_0_314"/>
          <p:cNvSpPr/>
          <p:nvPr/>
        </p:nvSpPr>
        <p:spPr>
          <a:xfrm flipH="1" rot="-5400000">
            <a:off x="166211" y="-165970"/>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ac8bc31036_0_314"/>
          <p:cNvSpPr/>
          <p:nvPr/>
        </p:nvSpPr>
        <p:spPr>
          <a:xfrm flipH="1" rot="-5400000">
            <a:off x="1690143" y="-165970"/>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ac8bc31036_0_314"/>
          <p:cNvSpPr/>
          <p:nvPr/>
        </p:nvSpPr>
        <p:spPr>
          <a:xfrm flipH="1" rot="-5400000">
            <a:off x="2237612" y="1766181"/>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ac8bc31036_0_314"/>
          <p:cNvSpPr/>
          <p:nvPr/>
        </p:nvSpPr>
        <p:spPr>
          <a:xfrm flipH="1" rot="-5400000">
            <a:off x="2237612" y="4847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ac8bc31036_0_314"/>
          <p:cNvSpPr/>
          <p:nvPr/>
        </p:nvSpPr>
        <p:spPr>
          <a:xfrm rot="-5400000">
            <a:off x="3214203" y="19808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ac8bc31036_0_314"/>
          <p:cNvSpPr/>
          <p:nvPr/>
        </p:nvSpPr>
        <p:spPr>
          <a:xfrm rot="-5400000">
            <a:off x="2999475" y="133679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ac8bc31036_0_314"/>
          <p:cNvSpPr/>
          <p:nvPr/>
        </p:nvSpPr>
        <p:spPr>
          <a:xfrm flipH="1" rot="5400000">
            <a:off x="713394" y="477892"/>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ac8bc31036_0_314"/>
          <p:cNvSpPr/>
          <p:nvPr/>
        </p:nvSpPr>
        <p:spPr>
          <a:xfrm flipH="1" rot="5400000">
            <a:off x="713394" y="133679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ac8bc31036_0_314"/>
          <p:cNvSpPr/>
          <p:nvPr/>
        </p:nvSpPr>
        <p:spPr>
          <a:xfrm rot="-5400000">
            <a:off x="-48362" y="133679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ac8bc31036_0_314"/>
          <p:cNvSpPr/>
          <p:nvPr/>
        </p:nvSpPr>
        <p:spPr>
          <a:xfrm flipH="1" rot="-5400000">
            <a:off x="3761621" y="907378"/>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ac8bc31036_0_314"/>
          <p:cNvSpPr/>
          <p:nvPr/>
        </p:nvSpPr>
        <p:spPr>
          <a:xfrm rot="5400000">
            <a:off x="1475437" y="4847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ac8bc31036_0_314"/>
          <p:cNvSpPr/>
          <p:nvPr/>
        </p:nvSpPr>
        <p:spPr>
          <a:xfrm rot="5400000">
            <a:off x="1475437" y="907378"/>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ac8bc31036_0_314"/>
          <p:cNvSpPr/>
          <p:nvPr/>
        </p:nvSpPr>
        <p:spPr>
          <a:xfrm flipH="1" rot="5400000">
            <a:off x="2452207" y="19808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ac8bc31036_0_314"/>
          <p:cNvSpPr/>
          <p:nvPr/>
        </p:nvSpPr>
        <p:spPr>
          <a:xfrm flipH="1" rot="5400000">
            <a:off x="2237557" y="477892"/>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ac8bc31036_0_314"/>
          <p:cNvSpPr/>
          <p:nvPr/>
        </p:nvSpPr>
        <p:spPr>
          <a:xfrm rot="5400000">
            <a:off x="2999420" y="4847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ac8bc31036_0_314"/>
          <p:cNvSpPr/>
          <p:nvPr/>
        </p:nvSpPr>
        <p:spPr>
          <a:xfrm flipH="1" rot="5400000">
            <a:off x="928121" y="19808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ac8bc31036_0_314"/>
          <p:cNvSpPr/>
          <p:nvPr/>
        </p:nvSpPr>
        <p:spPr>
          <a:xfrm rot="5400000">
            <a:off x="928121" y="-165970"/>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ac8bc31036_0_314"/>
          <p:cNvSpPr/>
          <p:nvPr/>
        </p:nvSpPr>
        <p:spPr>
          <a:xfrm rot="5400000">
            <a:off x="4523506" y="1766181"/>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ac8bc31036_0_314"/>
          <p:cNvSpPr/>
          <p:nvPr/>
        </p:nvSpPr>
        <p:spPr>
          <a:xfrm rot="5400000">
            <a:off x="4523506" y="48475"/>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ac8bc31036_0_314"/>
          <p:cNvSpPr/>
          <p:nvPr/>
        </p:nvSpPr>
        <p:spPr>
          <a:xfrm rot="-5400000">
            <a:off x="4523638" y="477892"/>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ac8bc31036_0_314"/>
          <p:cNvSpPr/>
          <p:nvPr/>
        </p:nvSpPr>
        <p:spPr>
          <a:xfrm flipH="1" rot="-5400000">
            <a:off x="8333647" y="1766181"/>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ac8bc31036_0_314"/>
          <p:cNvSpPr/>
          <p:nvPr/>
        </p:nvSpPr>
        <p:spPr>
          <a:xfrm flipH="1" rot="5400000">
            <a:off x="8548138" y="19808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ac8bc31036_0_314"/>
          <p:cNvSpPr/>
          <p:nvPr/>
        </p:nvSpPr>
        <p:spPr>
          <a:xfrm flipH="1" rot="5400000">
            <a:off x="8333514" y="477892"/>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ac8bc31036_0_314"/>
          <p:cNvSpPr/>
          <p:nvPr/>
        </p:nvSpPr>
        <p:spPr>
          <a:xfrm flipH="1" rot="5400000">
            <a:off x="8333488" y="1336795"/>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ac8bc31036_0_314"/>
          <p:cNvSpPr/>
          <p:nvPr/>
        </p:nvSpPr>
        <p:spPr>
          <a:xfrm rot="5400000">
            <a:off x="6047437" y="1766181"/>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ac8bc31036_0_314"/>
          <p:cNvSpPr/>
          <p:nvPr/>
        </p:nvSpPr>
        <p:spPr>
          <a:xfrm rot="-5400000">
            <a:off x="6262220" y="1980898"/>
            <a:ext cx="429600" cy="762000"/>
          </a:xfrm>
          <a:prstGeom prst="rtTriangl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ac8bc31036_0_314"/>
          <p:cNvSpPr/>
          <p:nvPr/>
        </p:nvSpPr>
        <p:spPr>
          <a:xfrm rot="-5400000">
            <a:off x="6047570" y="477892"/>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ac8bc31036_0_314"/>
          <p:cNvSpPr/>
          <p:nvPr/>
        </p:nvSpPr>
        <p:spPr>
          <a:xfrm flipH="1" rot="-5400000">
            <a:off x="6809690" y="907378"/>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ac8bc31036_0_314"/>
          <p:cNvSpPr/>
          <p:nvPr/>
        </p:nvSpPr>
        <p:spPr>
          <a:xfrm flipH="1" rot="5400000">
            <a:off x="6809557" y="1336795"/>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ac8bc31036_0_314"/>
          <p:cNvSpPr/>
          <p:nvPr/>
        </p:nvSpPr>
        <p:spPr>
          <a:xfrm rot="5400000">
            <a:off x="7024233" y="-165970"/>
            <a:ext cx="429600" cy="7620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ac8bc31036_0_314"/>
          <p:cNvSpPr/>
          <p:nvPr/>
        </p:nvSpPr>
        <p:spPr>
          <a:xfrm rot="5400000">
            <a:off x="7571420" y="1766181"/>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ac8bc31036_0_314"/>
          <p:cNvSpPr/>
          <p:nvPr/>
        </p:nvSpPr>
        <p:spPr>
          <a:xfrm rot="5400000">
            <a:off x="7571420" y="907378"/>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ac8bc31036_0_314"/>
          <p:cNvSpPr/>
          <p:nvPr/>
        </p:nvSpPr>
        <p:spPr>
          <a:xfrm flipH="1" rot="-5400000">
            <a:off x="7786228" y="-165970"/>
            <a:ext cx="429600" cy="7620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ac8bc31036_0_314"/>
          <p:cNvSpPr/>
          <p:nvPr/>
        </p:nvSpPr>
        <p:spPr>
          <a:xfrm flipH="1" rot="-5400000">
            <a:off x="5285604" y="1766181"/>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ac8bc31036_0_314"/>
          <p:cNvSpPr/>
          <p:nvPr/>
        </p:nvSpPr>
        <p:spPr>
          <a:xfrm rot="5400000">
            <a:off x="4523506" y="907378"/>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ac8bc31036_0_314"/>
          <p:cNvSpPr/>
          <p:nvPr/>
        </p:nvSpPr>
        <p:spPr>
          <a:xfrm flipH="1" rot="-5400000">
            <a:off x="8333621" y="4847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ac8bc31036_0_314"/>
          <p:cNvSpPr/>
          <p:nvPr/>
        </p:nvSpPr>
        <p:spPr>
          <a:xfrm rot="-5400000">
            <a:off x="6047570" y="133679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ac8bc31036_0_314"/>
          <p:cNvSpPr/>
          <p:nvPr/>
        </p:nvSpPr>
        <p:spPr>
          <a:xfrm rot="-5400000">
            <a:off x="7571553" y="477892"/>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ac8bc31036_0_314"/>
          <p:cNvSpPr/>
          <p:nvPr/>
        </p:nvSpPr>
        <p:spPr>
          <a:xfrm flipH="1" rot="-5400000">
            <a:off x="5285604" y="48475"/>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ac8bc31036_0_314"/>
          <p:cNvSpPr/>
          <p:nvPr/>
        </p:nvSpPr>
        <p:spPr>
          <a:xfrm flipH="1" rot="-5400000">
            <a:off x="5285604" y="907378"/>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ac8bc31036_0_314"/>
          <p:cNvSpPr/>
          <p:nvPr/>
        </p:nvSpPr>
        <p:spPr>
          <a:xfrm rot="5400000">
            <a:off x="8548138" y="-165970"/>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ac8bc31036_0_314"/>
          <p:cNvSpPr/>
          <p:nvPr/>
        </p:nvSpPr>
        <p:spPr>
          <a:xfrm rot="-5400000">
            <a:off x="4738288" y="19808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ac8bc31036_0_314"/>
          <p:cNvSpPr/>
          <p:nvPr/>
        </p:nvSpPr>
        <p:spPr>
          <a:xfrm flipH="1" rot="-5400000">
            <a:off x="4738211" y="-165970"/>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ac8bc31036_0_314"/>
          <p:cNvSpPr/>
          <p:nvPr/>
        </p:nvSpPr>
        <p:spPr>
          <a:xfrm flipH="1" rot="-5400000">
            <a:off x="6262143" y="-165970"/>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ac8bc31036_0_314"/>
          <p:cNvSpPr/>
          <p:nvPr/>
        </p:nvSpPr>
        <p:spPr>
          <a:xfrm flipH="1" rot="-5400000">
            <a:off x="6809612" y="1766181"/>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ac8bc31036_0_314"/>
          <p:cNvSpPr/>
          <p:nvPr/>
        </p:nvSpPr>
        <p:spPr>
          <a:xfrm flipH="1" rot="-5400000">
            <a:off x="6809612" y="4847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ac8bc31036_0_314"/>
          <p:cNvSpPr/>
          <p:nvPr/>
        </p:nvSpPr>
        <p:spPr>
          <a:xfrm rot="-5400000">
            <a:off x="7786203" y="19808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ac8bc31036_0_314"/>
          <p:cNvSpPr/>
          <p:nvPr/>
        </p:nvSpPr>
        <p:spPr>
          <a:xfrm rot="-5400000">
            <a:off x="7571475" y="133679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ac8bc31036_0_314"/>
          <p:cNvSpPr/>
          <p:nvPr/>
        </p:nvSpPr>
        <p:spPr>
          <a:xfrm flipH="1" rot="5400000">
            <a:off x="5285394" y="477892"/>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ac8bc31036_0_314"/>
          <p:cNvSpPr/>
          <p:nvPr/>
        </p:nvSpPr>
        <p:spPr>
          <a:xfrm flipH="1" rot="5400000">
            <a:off x="5285394" y="133679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ac8bc31036_0_314"/>
          <p:cNvSpPr/>
          <p:nvPr/>
        </p:nvSpPr>
        <p:spPr>
          <a:xfrm rot="-5400000">
            <a:off x="4523638" y="133679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ac8bc31036_0_314"/>
          <p:cNvSpPr/>
          <p:nvPr/>
        </p:nvSpPr>
        <p:spPr>
          <a:xfrm flipH="1" rot="-5400000">
            <a:off x="8333621" y="907378"/>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ac8bc31036_0_314"/>
          <p:cNvSpPr/>
          <p:nvPr/>
        </p:nvSpPr>
        <p:spPr>
          <a:xfrm rot="5400000">
            <a:off x="6047437" y="4847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ac8bc31036_0_314"/>
          <p:cNvSpPr/>
          <p:nvPr/>
        </p:nvSpPr>
        <p:spPr>
          <a:xfrm rot="5400000">
            <a:off x="6047437" y="907378"/>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ac8bc31036_0_314"/>
          <p:cNvSpPr/>
          <p:nvPr/>
        </p:nvSpPr>
        <p:spPr>
          <a:xfrm flipH="1" rot="5400000">
            <a:off x="7024207" y="19808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ac8bc31036_0_314"/>
          <p:cNvSpPr/>
          <p:nvPr/>
        </p:nvSpPr>
        <p:spPr>
          <a:xfrm flipH="1" rot="5400000">
            <a:off x="6809557" y="477892"/>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ac8bc31036_0_314"/>
          <p:cNvSpPr/>
          <p:nvPr/>
        </p:nvSpPr>
        <p:spPr>
          <a:xfrm rot="5400000">
            <a:off x="7571420" y="4847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ac8bc31036_0_314"/>
          <p:cNvSpPr/>
          <p:nvPr/>
        </p:nvSpPr>
        <p:spPr>
          <a:xfrm flipH="1" rot="5400000">
            <a:off x="5500121" y="19808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ac8bc31036_0_314"/>
          <p:cNvSpPr/>
          <p:nvPr/>
        </p:nvSpPr>
        <p:spPr>
          <a:xfrm rot="5400000">
            <a:off x="5500121" y="-165970"/>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ac8bc31036_0_314"/>
          <p:cNvSpPr txBox="1"/>
          <p:nvPr>
            <p:ph type="title"/>
          </p:nvPr>
        </p:nvSpPr>
        <p:spPr>
          <a:xfrm>
            <a:off x="311700" y="2795400"/>
            <a:ext cx="8520600" cy="126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b="1" sz="3600">
                <a:solidFill>
                  <a:srgbClr val="212121"/>
                </a:solidFill>
              </a:defRPr>
            </a:lvl1pPr>
            <a:lvl2pPr lvl="1" algn="l">
              <a:lnSpc>
                <a:spcPct val="100000"/>
              </a:lnSpc>
              <a:spcBef>
                <a:spcPts val="0"/>
              </a:spcBef>
              <a:spcAft>
                <a:spcPts val="0"/>
              </a:spcAft>
              <a:buSzPts val="2800"/>
              <a:buNone/>
              <a:defRPr b="1" sz="3600">
                <a:solidFill>
                  <a:srgbClr val="212121"/>
                </a:solidFill>
              </a:defRPr>
            </a:lvl2pPr>
            <a:lvl3pPr lvl="2" algn="l">
              <a:lnSpc>
                <a:spcPct val="100000"/>
              </a:lnSpc>
              <a:spcBef>
                <a:spcPts val="0"/>
              </a:spcBef>
              <a:spcAft>
                <a:spcPts val="0"/>
              </a:spcAft>
              <a:buSzPts val="2800"/>
              <a:buNone/>
              <a:defRPr b="1" sz="3600">
                <a:solidFill>
                  <a:srgbClr val="212121"/>
                </a:solidFill>
              </a:defRPr>
            </a:lvl3pPr>
            <a:lvl4pPr lvl="3" algn="l">
              <a:lnSpc>
                <a:spcPct val="100000"/>
              </a:lnSpc>
              <a:spcBef>
                <a:spcPts val="0"/>
              </a:spcBef>
              <a:spcAft>
                <a:spcPts val="0"/>
              </a:spcAft>
              <a:buSzPts val="2800"/>
              <a:buNone/>
              <a:defRPr b="1" sz="3600">
                <a:solidFill>
                  <a:srgbClr val="212121"/>
                </a:solidFill>
              </a:defRPr>
            </a:lvl4pPr>
            <a:lvl5pPr lvl="4" algn="l">
              <a:lnSpc>
                <a:spcPct val="100000"/>
              </a:lnSpc>
              <a:spcBef>
                <a:spcPts val="0"/>
              </a:spcBef>
              <a:spcAft>
                <a:spcPts val="0"/>
              </a:spcAft>
              <a:buSzPts val="2800"/>
              <a:buNone/>
              <a:defRPr b="1" sz="3600">
                <a:solidFill>
                  <a:srgbClr val="212121"/>
                </a:solidFill>
              </a:defRPr>
            </a:lvl5pPr>
            <a:lvl6pPr lvl="5" algn="l">
              <a:lnSpc>
                <a:spcPct val="100000"/>
              </a:lnSpc>
              <a:spcBef>
                <a:spcPts val="0"/>
              </a:spcBef>
              <a:spcAft>
                <a:spcPts val="0"/>
              </a:spcAft>
              <a:buSzPts val="2800"/>
              <a:buNone/>
              <a:defRPr b="1" sz="3600">
                <a:solidFill>
                  <a:srgbClr val="212121"/>
                </a:solidFill>
              </a:defRPr>
            </a:lvl6pPr>
            <a:lvl7pPr lvl="6" algn="l">
              <a:lnSpc>
                <a:spcPct val="100000"/>
              </a:lnSpc>
              <a:spcBef>
                <a:spcPts val="0"/>
              </a:spcBef>
              <a:spcAft>
                <a:spcPts val="0"/>
              </a:spcAft>
              <a:buSzPts val="2800"/>
              <a:buNone/>
              <a:defRPr b="1" sz="3600">
                <a:solidFill>
                  <a:srgbClr val="212121"/>
                </a:solidFill>
              </a:defRPr>
            </a:lvl7pPr>
            <a:lvl8pPr lvl="7" algn="l">
              <a:lnSpc>
                <a:spcPct val="100000"/>
              </a:lnSpc>
              <a:spcBef>
                <a:spcPts val="0"/>
              </a:spcBef>
              <a:spcAft>
                <a:spcPts val="0"/>
              </a:spcAft>
              <a:buSzPts val="2800"/>
              <a:buNone/>
              <a:defRPr b="1" sz="3600">
                <a:solidFill>
                  <a:srgbClr val="212121"/>
                </a:solidFill>
              </a:defRPr>
            </a:lvl8pPr>
            <a:lvl9pPr lvl="8" algn="l">
              <a:lnSpc>
                <a:spcPct val="100000"/>
              </a:lnSpc>
              <a:spcBef>
                <a:spcPts val="0"/>
              </a:spcBef>
              <a:spcAft>
                <a:spcPts val="0"/>
              </a:spcAft>
              <a:buSzPts val="2800"/>
              <a:buNone/>
              <a:defRPr b="1" sz="3600">
                <a:solidFill>
                  <a:srgbClr val="212121"/>
                </a:solidFill>
              </a:defRPr>
            </a:lvl9pPr>
          </a:lstStyle>
          <a:p/>
        </p:txBody>
      </p:sp>
      <p:sp>
        <p:nvSpPr>
          <p:cNvPr id="97" name="Google Shape;97;gac8bc31036_0_314"/>
          <p:cNvSpPr txBox="1"/>
          <p:nvPr>
            <p:ph idx="1" type="subTitle"/>
          </p:nvPr>
        </p:nvSpPr>
        <p:spPr>
          <a:xfrm>
            <a:off x="311700" y="4123350"/>
            <a:ext cx="8520600" cy="45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16161"/>
              </a:buClr>
              <a:buSzPts val="1800"/>
              <a:buNone/>
              <a:defRPr sz="1800">
                <a:solidFill>
                  <a:srgbClr val="616161"/>
                </a:solidFill>
              </a:defRPr>
            </a:lvl1pPr>
            <a:lvl2pPr lvl="1" algn="l">
              <a:lnSpc>
                <a:spcPct val="100000"/>
              </a:lnSpc>
              <a:spcBef>
                <a:spcPts val="1600"/>
              </a:spcBef>
              <a:spcAft>
                <a:spcPts val="0"/>
              </a:spcAft>
              <a:buClr>
                <a:srgbClr val="616161"/>
              </a:buClr>
              <a:buSzPts val="1800"/>
              <a:buNone/>
              <a:defRPr sz="1800">
                <a:solidFill>
                  <a:srgbClr val="616161"/>
                </a:solidFill>
              </a:defRPr>
            </a:lvl2pPr>
            <a:lvl3pPr lvl="2" algn="l">
              <a:lnSpc>
                <a:spcPct val="100000"/>
              </a:lnSpc>
              <a:spcBef>
                <a:spcPts val="1600"/>
              </a:spcBef>
              <a:spcAft>
                <a:spcPts val="0"/>
              </a:spcAft>
              <a:buClr>
                <a:srgbClr val="616161"/>
              </a:buClr>
              <a:buSzPts val="1800"/>
              <a:buNone/>
              <a:defRPr sz="1800">
                <a:solidFill>
                  <a:srgbClr val="616161"/>
                </a:solidFill>
              </a:defRPr>
            </a:lvl3pPr>
            <a:lvl4pPr lvl="3" algn="l">
              <a:lnSpc>
                <a:spcPct val="100000"/>
              </a:lnSpc>
              <a:spcBef>
                <a:spcPts val="1600"/>
              </a:spcBef>
              <a:spcAft>
                <a:spcPts val="0"/>
              </a:spcAft>
              <a:buClr>
                <a:srgbClr val="616161"/>
              </a:buClr>
              <a:buSzPts val="1800"/>
              <a:buNone/>
              <a:defRPr sz="1800">
                <a:solidFill>
                  <a:srgbClr val="616161"/>
                </a:solidFill>
              </a:defRPr>
            </a:lvl4pPr>
            <a:lvl5pPr lvl="4" algn="l">
              <a:lnSpc>
                <a:spcPct val="100000"/>
              </a:lnSpc>
              <a:spcBef>
                <a:spcPts val="1600"/>
              </a:spcBef>
              <a:spcAft>
                <a:spcPts val="0"/>
              </a:spcAft>
              <a:buClr>
                <a:srgbClr val="616161"/>
              </a:buClr>
              <a:buSzPts val="1800"/>
              <a:buNone/>
              <a:defRPr sz="1800">
                <a:solidFill>
                  <a:srgbClr val="616161"/>
                </a:solidFill>
              </a:defRPr>
            </a:lvl5pPr>
            <a:lvl6pPr lvl="5" algn="l">
              <a:lnSpc>
                <a:spcPct val="100000"/>
              </a:lnSpc>
              <a:spcBef>
                <a:spcPts val="1600"/>
              </a:spcBef>
              <a:spcAft>
                <a:spcPts val="0"/>
              </a:spcAft>
              <a:buClr>
                <a:srgbClr val="616161"/>
              </a:buClr>
              <a:buSzPts val="1800"/>
              <a:buNone/>
              <a:defRPr sz="1800">
                <a:solidFill>
                  <a:srgbClr val="616161"/>
                </a:solidFill>
              </a:defRPr>
            </a:lvl6pPr>
            <a:lvl7pPr lvl="6" algn="l">
              <a:lnSpc>
                <a:spcPct val="100000"/>
              </a:lnSpc>
              <a:spcBef>
                <a:spcPts val="1600"/>
              </a:spcBef>
              <a:spcAft>
                <a:spcPts val="0"/>
              </a:spcAft>
              <a:buClr>
                <a:srgbClr val="616161"/>
              </a:buClr>
              <a:buSzPts val="1800"/>
              <a:buNone/>
              <a:defRPr sz="1800">
                <a:solidFill>
                  <a:srgbClr val="616161"/>
                </a:solidFill>
              </a:defRPr>
            </a:lvl7pPr>
            <a:lvl8pPr lvl="7" algn="l">
              <a:lnSpc>
                <a:spcPct val="100000"/>
              </a:lnSpc>
              <a:spcBef>
                <a:spcPts val="1600"/>
              </a:spcBef>
              <a:spcAft>
                <a:spcPts val="0"/>
              </a:spcAft>
              <a:buClr>
                <a:srgbClr val="616161"/>
              </a:buClr>
              <a:buSzPts val="1800"/>
              <a:buNone/>
              <a:defRPr sz="1800">
                <a:solidFill>
                  <a:srgbClr val="616161"/>
                </a:solidFill>
              </a:defRPr>
            </a:lvl8pPr>
            <a:lvl9pPr lvl="8" algn="l">
              <a:lnSpc>
                <a:spcPct val="100000"/>
              </a:lnSpc>
              <a:spcBef>
                <a:spcPts val="1600"/>
              </a:spcBef>
              <a:spcAft>
                <a:spcPts val="0"/>
              </a:spcAft>
              <a:buClr>
                <a:srgbClr val="616161"/>
              </a:buClr>
              <a:buSzPts val="1800"/>
              <a:buNone/>
              <a:defRPr sz="1800">
                <a:solidFill>
                  <a:srgbClr val="616161"/>
                </a:solidFill>
              </a:defRPr>
            </a:lvl9pPr>
          </a:lstStyle>
          <a:p/>
        </p:txBody>
      </p:sp>
      <p:sp>
        <p:nvSpPr>
          <p:cNvPr id="98" name="Google Shape;98;gac8bc31036_0_3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000" u="none" cap="none" strike="noStrike">
                <a:solidFill>
                  <a:srgbClr val="616161"/>
                </a:solidFill>
                <a:latin typeface="Comfortaa"/>
                <a:ea typeface="Comfortaa"/>
                <a:cs typeface="Comfortaa"/>
                <a:sym typeface="Comfortaa"/>
              </a:defRPr>
            </a:lvl1pPr>
            <a:lvl2pPr indent="0" lvl="1" marL="0" marR="0" algn="r">
              <a:lnSpc>
                <a:spcPct val="100000"/>
              </a:lnSpc>
              <a:spcBef>
                <a:spcPts val="0"/>
              </a:spcBef>
              <a:spcAft>
                <a:spcPts val="0"/>
              </a:spcAft>
              <a:buClr>
                <a:srgbClr val="000000"/>
              </a:buClr>
              <a:buSzPts val="1200"/>
              <a:buFont typeface="Arial"/>
              <a:buNone/>
              <a:defRPr b="0" i="0" sz="1000" u="none" cap="none" strike="noStrike">
                <a:solidFill>
                  <a:srgbClr val="616161"/>
                </a:solidFill>
                <a:latin typeface="Comfortaa"/>
                <a:ea typeface="Comfortaa"/>
                <a:cs typeface="Comfortaa"/>
                <a:sym typeface="Comfortaa"/>
              </a:defRPr>
            </a:lvl2pPr>
            <a:lvl3pPr indent="0" lvl="2" marL="0" marR="0" algn="r">
              <a:lnSpc>
                <a:spcPct val="100000"/>
              </a:lnSpc>
              <a:spcBef>
                <a:spcPts val="0"/>
              </a:spcBef>
              <a:spcAft>
                <a:spcPts val="0"/>
              </a:spcAft>
              <a:buClr>
                <a:srgbClr val="000000"/>
              </a:buClr>
              <a:buSzPts val="1200"/>
              <a:buFont typeface="Arial"/>
              <a:buNone/>
              <a:defRPr b="0" i="0" sz="1000" u="none" cap="none" strike="noStrike">
                <a:solidFill>
                  <a:srgbClr val="616161"/>
                </a:solidFill>
                <a:latin typeface="Comfortaa"/>
                <a:ea typeface="Comfortaa"/>
                <a:cs typeface="Comfortaa"/>
                <a:sym typeface="Comfortaa"/>
              </a:defRPr>
            </a:lvl3pPr>
            <a:lvl4pPr indent="0" lvl="3" marL="0" marR="0" algn="r">
              <a:lnSpc>
                <a:spcPct val="100000"/>
              </a:lnSpc>
              <a:spcBef>
                <a:spcPts val="0"/>
              </a:spcBef>
              <a:spcAft>
                <a:spcPts val="0"/>
              </a:spcAft>
              <a:buClr>
                <a:srgbClr val="000000"/>
              </a:buClr>
              <a:buSzPts val="1200"/>
              <a:buFont typeface="Arial"/>
              <a:buNone/>
              <a:defRPr b="0" i="0" sz="1000" u="none" cap="none" strike="noStrike">
                <a:solidFill>
                  <a:srgbClr val="616161"/>
                </a:solidFill>
                <a:latin typeface="Comfortaa"/>
                <a:ea typeface="Comfortaa"/>
                <a:cs typeface="Comfortaa"/>
                <a:sym typeface="Comfortaa"/>
              </a:defRPr>
            </a:lvl4pPr>
            <a:lvl5pPr indent="0" lvl="4" marL="0" marR="0" algn="r">
              <a:lnSpc>
                <a:spcPct val="100000"/>
              </a:lnSpc>
              <a:spcBef>
                <a:spcPts val="0"/>
              </a:spcBef>
              <a:spcAft>
                <a:spcPts val="0"/>
              </a:spcAft>
              <a:buClr>
                <a:srgbClr val="000000"/>
              </a:buClr>
              <a:buSzPts val="1200"/>
              <a:buFont typeface="Arial"/>
              <a:buNone/>
              <a:defRPr b="0" i="0" sz="1000" u="none" cap="none" strike="noStrike">
                <a:solidFill>
                  <a:srgbClr val="616161"/>
                </a:solidFill>
                <a:latin typeface="Comfortaa"/>
                <a:ea typeface="Comfortaa"/>
                <a:cs typeface="Comfortaa"/>
                <a:sym typeface="Comfortaa"/>
              </a:defRPr>
            </a:lvl5pPr>
            <a:lvl6pPr indent="0" lvl="5" marL="0" marR="0" algn="r">
              <a:lnSpc>
                <a:spcPct val="100000"/>
              </a:lnSpc>
              <a:spcBef>
                <a:spcPts val="0"/>
              </a:spcBef>
              <a:spcAft>
                <a:spcPts val="0"/>
              </a:spcAft>
              <a:buClr>
                <a:srgbClr val="000000"/>
              </a:buClr>
              <a:buSzPts val="1200"/>
              <a:buFont typeface="Arial"/>
              <a:buNone/>
              <a:defRPr b="0" i="0" sz="1000" u="none" cap="none" strike="noStrike">
                <a:solidFill>
                  <a:srgbClr val="616161"/>
                </a:solidFill>
                <a:latin typeface="Comfortaa"/>
                <a:ea typeface="Comfortaa"/>
                <a:cs typeface="Comfortaa"/>
                <a:sym typeface="Comfortaa"/>
              </a:defRPr>
            </a:lvl6pPr>
            <a:lvl7pPr indent="0" lvl="6" marL="0" marR="0" algn="r">
              <a:lnSpc>
                <a:spcPct val="100000"/>
              </a:lnSpc>
              <a:spcBef>
                <a:spcPts val="0"/>
              </a:spcBef>
              <a:spcAft>
                <a:spcPts val="0"/>
              </a:spcAft>
              <a:buClr>
                <a:srgbClr val="000000"/>
              </a:buClr>
              <a:buSzPts val="1200"/>
              <a:buFont typeface="Arial"/>
              <a:buNone/>
              <a:defRPr b="0" i="0" sz="1000" u="none" cap="none" strike="noStrike">
                <a:solidFill>
                  <a:srgbClr val="616161"/>
                </a:solidFill>
                <a:latin typeface="Comfortaa"/>
                <a:ea typeface="Comfortaa"/>
                <a:cs typeface="Comfortaa"/>
                <a:sym typeface="Comfortaa"/>
              </a:defRPr>
            </a:lvl7pPr>
            <a:lvl8pPr indent="0" lvl="7" marL="0" marR="0" algn="r">
              <a:lnSpc>
                <a:spcPct val="100000"/>
              </a:lnSpc>
              <a:spcBef>
                <a:spcPts val="0"/>
              </a:spcBef>
              <a:spcAft>
                <a:spcPts val="0"/>
              </a:spcAft>
              <a:buClr>
                <a:srgbClr val="000000"/>
              </a:buClr>
              <a:buSzPts val="1200"/>
              <a:buFont typeface="Arial"/>
              <a:buNone/>
              <a:defRPr b="0" i="0" sz="1000" u="none" cap="none" strike="noStrike">
                <a:solidFill>
                  <a:srgbClr val="616161"/>
                </a:solidFill>
                <a:latin typeface="Comfortaa"/>
                <a:ea typeface="Comfortaa"/>
                <a:cs typeface="Comfortaa"/>
                <a:sym typeface="Comfortaa"/>
              </a:defRPr>
            </a:lvl8pPr>
            <a:lvl9pPr indent="0" lvl="8" marL="0" marR="0" algn="r">
              <a:lnSpc>
                <a:spcPct val="100000"/>
              </a:lnSpc>
              <a:spcBef>
                <a:spcPts val="0"/>
              </a:spcBef>
              <a:spcAft>
                <a:spcPts val="0"/>
              </a:spcAft>
              <a:buClr>
                <a:srgbClr val="000000"/>
              </a:buClr>
              <a:buSzPts val="1200"/>
              <a:buFont typeface="Arial"/>
              <a:buNone/>
              <a:defRPr b="0" i="0" sz="1000" u="none" cap="none" strike="noStrike">
                <a:solidFill>
                  <a:srgbClr val="616161"/>
                </a:solidFill>
                <a:latin typeface="Comfortaa"/>
                <a:ea typeface="Comfortaa"/>
                <a:cs typeface="Comfortaa"/>
                <a:sym typeface="Comforta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7" name="Shape 157"/>
        <p:cNvGrpSpPr/>
        <p:nvPr/>
      </p:nvGrpSpPr>
      <p:grpSpPr>
        <a:xfrm>
          <a:off x="0" y="0"/>
          <a:ext cx="0" cy="0"/>
          <a:chOff x="0" y="0"/>
          <a:chExt cx="0" cy="0"/>
        </a:xfrm>
      </p:grpSpPr>
      <p:sp>
        <p:nvSpPr>
          <p:cNvPr id="158" name="Google Shape;158;p56"/>
          <p:cNvSpPr txBox="1"/>
          <p:nvPr>
            <p:ph type="title"/>
          </p:nvPr>
        </p:nvSpPr>
        <p:spPr>
          <a:xfrm>
            <a:off x="5247000" y="2379450"/>
            <a:ext cx="3183600" cy="42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9" name="Google Shape;159;p56"/>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0" name="Shape 160"/>
        <p:cNvGrpSpPr/>
        <p:nvPr/>
      </p:nvGrpSpPr>
      <p:grpSpPr>
        <a:xfrm>
          <a:off x="0" y="0"/>
          <a:ext cx="0" cy="0"/>
          <a:chOff x="0" y="0"/>
          <a:chExt cx="0" cy="0"/>
        </a:xfrm>
      </p:grpSpPr>
      <p:sp>
        <p:nvSpPr>
          <p:cNvPr id="161" name="Google Shape;161;p57"/>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2" name="Google Shape;162;p57"/>
          <p:cNvSpPr txBox="1"/>
          <p:nvPr>
            <p:ph idx="1" type="body"/>
          </p:nvPr>
        </p:nvSpPr>
        <p:spPr>
          <a:xfrm>
            <a:off x="829925" y="3200350"/>
            <a:ext cx="3622800" cy="8955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3" name="Google Shape;163;p57"/>
          <p:cNvSpPr txBox="1"/>
          <p:nvPr>
            <p:ph idx="2" type="body"/>
          </p:nvPr>
        </p:nvSpPr>
        <p:spPr>
          <a:xfrm>
            <a:off x="4691213" y="3200350"/>
            <a:ext cx="3622800" cy="8955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4" name="Google Shape;164;p57"/>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58"/>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7" name="Google Shape;167;p58"/>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8" name="Shape 168"/>
        <p:cNvGrpSpPr/>
        <p:nvPr/>
      </p:nvGrpSpPr>
      <p:grpSpPr>
        <a:xfrm>
          <a:off x="0" y="0"/>
          <a:ext cx="0" cy="0"/>
          <a:chOff x="0" y="0"/>
          <a:chExt cx="0" cy="0"/>
        </a:xfrm>
      </p:grpSpPr>
      <p:sp>
        <p:nvSpPr>
          <p:cNvPr id="169" name="Google Shape;169;p59"/>
          <p:cNvSpPr txBox="1"/>
          <p:nvPr>
            <p:ph type="title"/>
          </p:nvPr>
        </p:nvSpPr>
        <p:spPr>
          <a:xfrm>
            <a:off x="713225" y="2186325"/>
            <a:ext cx="7717500" cy="74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5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70" name="Google Shape;170;p59"/>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1" name="Shape 171"/>
        <p:cNvGrpSpPr/>
        <p:nvPr/>
      </p:nvGrpSpPr>
      <p:grpSpPr>
        <a:xfrm>
          <a:off x="0" y="0"/>
          <a:ext cx="0" cy="0"/>
          <a:chOff x="0" y="0"/>
          <a:chExt cx="0" cy="0"/>
        </a:xfrm>
      </p:grpSpPr>
      <p:sp>
        <p:nvSpPr>
          <p:cNvPr id="172" name="Google Shape;172;p60"/>
          <p:cNvSpPr txBox="1"/>
          <p:nvPr>
            <p:ph idx="1" type="body"/>
          </p:nvPr>
        </p:nvSpPr>
        <p:spPr>
          <a:xfrm>
            <a:off x="717091" y="2915590"/>
            <a:ext cx="3855000" cy="580800"/>
          </a:xfrm>
          <a:prstGeom prst="rect">
            <a:avLst/>
          </a:prstGeom>
          <a:noFill/>
          <a:ln>
            <a:noFill/>
          </a:ln>
        </p:spPr>
        <p:txBody>
          <a:bodyPr anchorCtr="0" anchor="ctr" bIns="91425" lIns="91425" spcFirstLastPara="1" rIns="91425" wrap="square" tIns="91425">
            <a:noAutofit/>
          </a:bodyPr>
          <a:lstStyle>
            <a:lvl1pPr indent="-342900" lvl="0" marL="457200" algn="r">
              <a:lnSpc>
                <a:spcPct val="100000"/>
              </a:lnSpc>
              <a:spcBef>
                <a:spcPts val="0"/>
              </a:spcBef>
              <a:spcAft>
                <a:spcPts val="0"/>
              </a:spcAft>
              <a:buSzPts val="18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3" name="Google Shape;173;p60"/>
          <p:cNvSpPr txBox="1"/>
          <p:nvPr>
            <p:ph type="title"/>
          </p:nvPr>
        </p:nvSpPr>
        <p:spPr>
          <a:xfrm>
            <a:off x="715150" y="1831378"/>
            <a:ext cx="3858900" cy="300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4" name="Google Shape;174;p60"/>
          <p:cNvSpPr txBox="1"/>
          <p:nvPr>
            <p:ph idx="2" type="subTitle"/>
          </p:nvPr>
        </p:nvSpPr>
        <p:spPr>
          <a:xfrm>
            <a:off x="717091" y="2608577"/>
            <a:ext cx="3855000" cy="13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100"/>
              <a:buNone/>
              <a:defRPr b="1"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5" name="Google Shape;175;p60"/>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6" name="Shape 176"/>
        <p:cNvGrpSpPr/>
        <p:nvPr/>
      </p:nvGrpSpPr>
      <p:grpSpPr>
        <a:xfrm>
          <a:off x="0" y="0"/>
          <a:ext cx="0" cy="0"/>
          <a:chOff x="0" y="0"/>
          <a:chExt cx="0" cy="0"/>
        </a:xfrm>
      </p:grpSpPr>
      <p:sp>
        <p:nvSpPr>
          <p:cNvPr id="177" name="Google Shape;177;p61"/>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178" name="Google Shape;178;p61"/>
          <p:cNvSpPr txBox="1"/>
          <p:nvPr>
            <p:ph type="title"/>
          </p:nvPr>
        </p:nvSpPr>
        <p:spPr>
          <a:xfrm>
            <a:off x="5056675" y="1396800"/>
            <a:ext cx="3374100" cy="2349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atin typeface="Arial"/>
                <a:ea typeface="Arial"/>
                <a:cs typeface="Arial"/>
                <a:sym typeface="Arial"/>
              </a:defRPr>
            </a:lvl1pPr>
            <a:lvl2pPr lvl="1" algn="ctr">
              <a:lnSpc>
                <a:spcPct val="100000"/>
              </a:lnSpc>
              <a:spcBef>
                <a:spcPts val="0"/>
              </a:spcBef>
              <a:spcAft>
                <a:spcPts val="0"/>
              </a:spcAft>
              <a:buSzPts val="4000"/>
              <a:buNone/>
              <a:defRPr sz="4000">
                <a:latin typeface="Arial"/>
                <a:ea typeface="Arial"/>
                <a:cs typeface="Arial"/>
                <a:sym typeface="Arial"/>
              </a:defRPr>
            </a:lvl2pPr>
            <a:lvl3pPr lvl="2" algn="ctr">
              <a:lnSpc>
                <a:spcPct val="100000"/>
              </a:lnSpc>
              <a:spcBef>
                <a:spcPts val="0"/>
              </a:spcBef>
              <a:spcAft>
                <a:spcPts val="0"/>
              </a:spcAft>
              <a:buSzPts val="4000"/>
              <a:buNone/>
              <a:defRPr sz="4000">
                <a:latin typeface="Arial"/>
                <a:ea typeface="Arial"/>
                <a:cs typeface="Arial"/>
                <a:sym typeface="Arial"/>
              </a:defRPr>
            </a:lvl3pPr>
            <a:lvl4pPr lvl="3" algn="ctr">
              <a:lnSpc>
                <a:spcPct val="100000"/>
              </a:lnSpc>
              <a:spcBef>
                <a:spcPts val="0"/>
              </a:spcBef>
              <a:spcAft>
                <a:spcPts val="0"/>
              </a:spcAft>
              <a:buSzPts val="4000"/>
              <a:buNone/>
              <a:defRPr sz="4000">
                <a:latin typeface="Arial"/>
                <a:ea typeface="Arial"/>
                <a:cs typeface="Arial"/>
                <a:sym typeface="Arial"/>
              </a:defRPr>
            </a:lvl4pPr>
            <a:lvl5pPr lvl="4" algn="ctr">
              <a:lnSpc>
                <a:spcPct val="100000"/>
              </a:lnSpc>
              <a:spcBef>
                <a:spcPts val="0"/>
              </a:spcBef>
              <a:spcAft>
                <a:spcPts val="0"/>
              </a:spcAft>
              <a:buSzPts val="4000"/>
              <a:buNone/>
              <a:defRPr sz="4000">
                <a:latin typeface="Arial"/>
                <a:ea typeface="Arial"/>
                <a:cs typeface="Arial"/>
                <a:sym typeface="Arial"/>
              </a:defRPr>
            </a:lvl5pPr>
            <a:lvl6pPr lvl="5" algn="ctr">
              <a:lnSpc>
                <a:spcPct val="100000"/>
              </a:lnSpc>
              <a:spcBef>
                <a:spcPts val="0"/>
              </a:spcBef>
              <a:spcAft>
                <a:spcPts val="0"/>
              </a:spcAft>
              <a:buSzPts val="4000"/>
              <a:buNone/>
              <a:defRPr sz="4000">
                <a:latin typeface="Arial"/>
                <a:ea typeface="Arial"/>
                <a:cs typeface="Arial"/>
                <a:sym typeface="Arial"/>
              </a:defRPr>
            </a:lvl6pPr>
            <a:lvl7pPr lvl="6" algn="ctr">
              <a:lnSpc>
                <a:spcPct val="100000"/>
              </a:lnSpc>
              <a:spcBef>
                <a:spcPts val="0"/>
              </a:spcBef>
              <a:spcAft>
                <a:spcPts val="0"/>
              </a:spcAft>
              <a:buSzPts val="4000"/>
              <a:buNone/>
              <a:defRPr sz="4000">
                <a:latin typeface="Arial"/>
                <a:ea typeface="Arial"/>
                <a:cs typeface="Arial"/>
                <a:sym typeface="Arial"/>
              </a:defRPr>
            </a:lvl7pPr>
            <a:lvl8pPr lvl="7" algn="ctr">
              <a:lnSpc>
                <a:spcPct val="100000"/>
              </a:lnSpc>
              <a:spcBef>
                <a:spcPts val="0"/>
              </a:spcBef>
              <a:spcAft>
                <a:spcPts val="0"/>
              </a:spcAft>
              <a:buSzPts val="4000"/>
              <a:buNone/>
              <a:defRPr sz="4000">
                <a:latin typeface="Arial"/>
                <a:ea typeface="Arial"/>
                <a:cs typeface="Arial"/>
                <a:sym typeface="Arial"/>
              </a:defRPr>
            </a:lvl8pPr>
            <a:lvl9pPr lvl="8" algn="ctr">
              <a:lnSpc>
                <a:spcPct val="100000"/>
              </a:lnSpc>
              <a:spcBef>
                <a:spcPts val="0"/>
              </a:spcBef>
              <a:spcAft>
                <a:spcPts val="0"/>
              </a:spcAft>
              <a:buSzPts val="4000"/>
              <a:buNone/>
              <a:defRPr sz="4000">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9" name="Shape 179"/>
        <p:cNvGrpSpPr/>
        <p:nvPr/>
      </p:nvGrpSpPr>
      <p:grpSpPr>
        <a:xfrm>
          <a:off x="0" y="0"/>
          <a:ext cx="0" cy="0"/>
          <a:chOff x="0" y="0"/>
          <a:chExt cx="0" cy="0"/>
        </a:xfrm>
      </p:grpSpPr>
      <p:sp>
        <p:nvSpPr>
          <p:cNvPr id="180" name="Google Shape;180;p62"/>
          <p:cNvSpPr txBox="1"/>
          <p:nvPr>
            <p:ph hasCustomPrompt="1" type="title"/>
          </p:nvPr>
        </p:nvSpPr>
        <p:spPr>
          <a:xfrm>
            <a:off x="1875750" y="1969975"/>
            <a:ext cx="5392500" cy="96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8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81" name="Google Shape;181;p62"/>
          <p:cNvSpPr txBox="1"/>
          <p:nvPr>
            <p:ph idx="1" type="body"/>
          </p:nvPr>
        </p:nvSpPr>
        <p:spPr>
          <a:xfrm>
            <a:off x="1875750" y="2864070"/>
            <a:ext cx="5392500" cy="2493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600">
                <a:solidFill>
                  <a:schemeClr val="dk1"/>
                </a:solidFill>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82" name="Google Shape;182;p62"/>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3" name="Shape 183"/>
        <p:cNvGrpSpPr/>
        <p:nvPr/>
      </p:nvGrpSpPr>
      <p:grpSpPr>
        <a:xfrm>
          <a:off x="0" y="0"/>
          <a:ext cx="0" cy="0"/>
          <a:chOff x="0" y="0"/>
          <a:chExt cx="0" cy="0"/>
        </a:xfrm>
      </p:grpSpPr>
      <p:sp>
        <p:nvSpPr>
          <p:cNvPr id="184" name="Google Shape;184;p63"/>
          <p:cNvSpPr/>
          <p:nvPr/>
        </p:nvSpPr>
        <p:spPr>
          <a:xfrm>
            <a:off x="20750" y="-10425"/>
            <a:ext cx="9144000" cy="5207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85" name="Shape 185"/>
        <p:cNvGrpSpPr/>
        <p:nvPr/>
      </p:nvGrpSpPr>
      <p:grpSpPr>
        <a:xfrm>
          <a:off x="0" y="0"/>
          <a:ext cx="0" cy="0"/>
          <a:chOff x="0" y="0"/>
          <a:chExt cx="0" cy="0"/>
        </a:xfrm>
      </p:grpSpPr>
      <p:sp>
        <p:nvSpPr>
          <p:cNvPr id="186" name="Google Shape;186;p64"/>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87" name="Google Shape;187;p64"/>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188" name="Google Shape;188;p64"/>
          <p:cNvSpPr txBox="1"/>
          <p:nvPr>
            <p:ph idx="1" type="subTitle"/>
          </p:nvPr>
        </p:nvSpPr>
        <p:spPr>
          <a:xfrm>
            <a:off x="1419150" y="1209675"/>
            <a:ext cx="6305700" cy="60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
    <p:spTree>
      <p:nvGrpSpPr>
        <p:cNvPr id="189" name="Shape 189"/>
        <p:cNvGrpSpPr/>
        <p:nvPr/>
      </p:nvGrpSpPr>
      <p:grpSpPr>
        <a:xfrm>
          <a:off x="0" y="0"/>
          <a:ext cx="0" cy="0"/>
          <a:chOff x="0" y="0"/>
          <a:chExt cx="0" cy="0"/>
        </a:xfrm>
      </p:grpSpPr>
      <p:sp>
        <p:nvSpPr>
          <p:cNvPr id="190" name="Google Shape;190;p65"/>
          <p:cNvSpPr txBox="1"/>
          <p:nvPr>
            <p:ph type="title"/>
          </p:nvPr>
        </p:nvSpPr>
        <p:spPr>
          <a:xfrm>
            <a:off x="3490024" y="539496"/>
            <a:ext cx="49056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Comfortaa"/>
                <a:ea typeface="Comfortaa"/>
                <a:cs typeface="Comfortaa"/>
                <a:sym typeface="Comfortaa"/>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91" name="Google Shape;191;p65"/>
          <p:cNvSpPr txBox="1"/>
          <p:nvPr>
            <p:ph idx="1" type="subTitle"/>
          </p:nvPr>
        </p:nvSpPr>
        <p:spPr>
          <a:xfrm>
            <a:off x="3396551" y="1965631"/>
            <a:ext cx="2322600" cy="2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b="1" sz="1600">
                <a:solidFill>
                  <a:schemeClr val="dk1"/>
                </a:solidFill>
                <a:latin typeface="Comfortaa"/>
                <a:ea typeface="Comfortaa"/>
                <a:cs typeface="Comfortaa"/>
                <a:sym typeface="Comfortaa"/>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92" name="Google Shape;192;p65"/>
          <p:cNvSpPr txBox="1"/>
          <p:nvPr>
            <p:ph idx="2" type="subTitle"/>
          </p:nvPr>
        </p:nvSpPr>
        <p:spPr>
          <a:xfrm>
            <a:off x="3419651" y="2369807"/>
            <a:ext cx="2276400" cy="32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93" name="Google Shape;193;p65"/>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194" name="Google Shape;194;p65"/>
          <p:cNvSpPr txBox="1"/>
          <p:nvPr>
            <p:ph idx="3" type="title"/>
          </p:nvPr>
        </p:nvSpPr>
        <p:spPr>
          <a:xfrm>
            <a:off x="4027901" y="1431982"/>
            <a:ext cx="10599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5" name="Google Shape;195;p65"/>
          <p:cNvSpPr txBox="1"/>
          <p:nvPr>
            <p:ph idx="4" type="subTitle"/>
          </p:nvPr>
        </p:nvSpPr>
        <p:spPr>
          <a:xfrm>
            <a:off x="3396551" y="3680124"/>
            <a:ext cx="2322600" cy="2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b="1" sz="1600">
                <a:solidFill>
                  <a:schemeClr val="dk1"/>
                </a:solidFill>
                <a:latin typeface="Comfortaa"/>
                <a:ea typeface="Comfortaa"/>
                <a:cs typeface="Comfortaa"/>
                <a:sym typeface="Comfortaa"/>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96" name="Google Shape;196;p65"/>
          <p:cNvSpPr txBox="1"/>
          <p:nvPr>
            <p:ph idx="5" type="subTitle"/>
          </p:nvPr>
        </p:nvSpPr>
        <p:spPr>
          <a:xfrm>
            <a:off x="3419651" y="4084307"/>
            <a:ext cx="2276400" cy="32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97" name="Google Shape;197;p65"/>
          <p:cNvSpPr txBox="1"/>
          <p:nvPr>
            <p:ph idx="6" type="title"/>
          </p:nvPr>
        </p:nvSpPr>
        <p:spPr>
          <a:xfrm>
            <a:off x="4027901" y="3146482"/>
            <a:ext cx="10599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8" name="Google Shape;198;p65"/>
          <p:cNvSpPr txBox="1"/>
          <p:nvPr>
            <p:ph idx="7" type="subTitle"/>
          </p:nvPr>
        </p:nvSpPr>
        <p:spPr>
          <a:xfrm>
            <a:off x="6156480" y="1965631"/>
            <a:ext cx="2322600" cy="2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b="1" sz="1600">
                <a:solidFill>
                  <a:schemeClr val="dk1"/>
                </a:solidFill>
                <a:latin typeface="Comfortaa"/>
                <a:ea typeface="Comfortaa"/>
                <a:cs typeface="Comfortaa"/>
                <a:sym typeface="Comfortaa"/>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99" name="Google Shape;199;p65"/>
          <p:cNvSpPr txBox="1"/>
          <p:nvPr>
            <p:ph idx="8" type="subTitle"/>
          </p:nvPr>
        </p:nvSpPr>
        <p:spPr>
          <a:xfrm>
            <a:off x="6179580" y="2369807"/>
            <a:ext cx="2276400" cy="32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00" name="Google Shape;200;p65"/>
          <p:cNvSpPr txBox="1"/>
          <p:nvPr>
            <p:ph idx="9" type="title"/>
          </p:nvPr>
        </p:nvSpPr>
        <p:spPr>
          <a:xfrm>
            <a:off x="6787830" y="1431982"/>
            <a:ext cx="10599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01" name="Google Shape;201;p65"/>
          <p:cNvSpPr txBox="1"/>
          <p:nvPr>
            <p:ph idx="13" type="subTitle"/>
          </p:nvPr>
        </p:nvSpPr>
        <p:spPr>
          <a:xfrm>
            <a:off x="6156480" y="3680124"/>
            <a:ext cx="2322600" cy="2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b="1" sz="1600">
                <a:solidFill>
                  <a:schemeClr val="dk1"/>
                </a:solidFill>
                <a:latin typeface="Comfortaa"/>
                <a:ea typeface="Comfortaa"/>
                <a:cs typeface="Comfortaa"/>
                <a:sym typeface="Comfortaa"/>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02" name="Google Shape;202;p65"/>
          <p:cNvSpPr txBox="1"/>
          <p:nvPr>
            <p:ph idx="14" type="subTitle"/>
          </p:nvPr>
        </p:nvSpPr>
        <p:spPr>
          <a:xfrm>
            <a:off x="6179580" y="4084307"/>
            <a:ext cx="2276400" cy="32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03" name="Google Shape;203;p65"/>
          <p:cNvSpPr txBox="1"/>
          <p:nvPr>
            <p:ph idx="15" type="title"/>
          </p:nvPr>
        </p:nvSpPr>
        <p:spPr>
          <a:xfrm>
            <a:off x="6787830" y="3146482"/>
            <a:ext cx="10599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9" name="Shape 99"/>
        <p:cNvGrpSpPr/>
        <p:nvPr/>
      </p:nvGrpSpPr>
      <p:grpSpPr>
        <a:xfrm>
          <a:off x="0" y="0"/>
          <a:ext cx="0" cy="0"/>
          <a:chOff x="0" y="0"/>
          <a:chExt cx="0" cy="0"/>
        </a:xfrm>
      </p:grpSpPr>
      <p:sp>
        <p:nvSpPr>
          <p:cNvPr id="100" name="Google Shape;100;p48"/>
          <p:cNvSpPr txBox="1"/>
          <p:nvPr>
            <p:ph type="title"/>
          </p:nvPr>
        </p:nvSpPr>
        <p:spPr>
          <a:xfrm>
            <a:off x="1024500" y="1859772"/>
            <a:ext cx="2865300" cy="373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1" name="Google Shape;101;p48"/>
          <p:cNvSpPr txBox="1"/>
          <p:nvPr>
            <p:ph idx="1" type="body"/>
          </p:nvPr>
        </p:nvSpPr>
        <p:spPr>
          <a:xfrm>
            <a:off x="1024500" y="2307825"/>
            <a:ext cx="2865300" cy="975900"/>
          </a:xfrm>
          <a:prstGeom prst="rect">
            <a:avLst/>
          </a:prstGeom>
          <a:noFill/>
          <a:ln>
            <a:noFill/>
          </a:ln>
        </p:spPr>
        <p:txBody>
          <a:bodyPr anchorCtr="0" anchor="t" bIns="91425" lIns="91425" spcFirstLastPara="1" rIns="91425" wrap="square" tIns="91425">
            <a:noAutofit/>
          </a:bodyPr>
          <a:lstStyle>
            <a:lvl1pPr indent="-304800" lvl="0" marL="457200" algn="r">
              <a:lnSpc>
                <a:spcPct val="100000"/>
              </a:lnSpc>
              <a:spcBef>
                <a:spcPts val="0"/>
              </a:spcBef>
              <a:spcAft>
                <a:spcPts val="0"/>
              </a:spcAft>
              <a:buSzPts val="12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2" name="Google Shape;102;p48"/>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04" name="Shape 204"/>
        <p:cNvGrpSpPr/>
        <p:nvPr/>
      </p:nvGrpSpPr>
      <p:grpSpPr>
        <a:xfrm>
          <a:off x="0" y="0"/>
          <a:ext cx="0" cy="0"/>
          <a:chOff x="0" y="0"/>
          <a:chExt cx="0" cy="0"/>
        </a:xfrm>
      </p:grpSpPr>
      <p:sp>
        <p:nvSpPr>
          <p:cNvPr id="205" name="Google Shape;205;p66"/>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06" name="Google Shape;206;p66"/>
          <p:cNvSpPr txBox="1"/>
          <p:nvPr>
            <p:ph idx="1" type="subTitle"/>
          </p:nvPr>
        </p:nvSpPr>
        <p:spPr>
          <a:xfrm>
            <a:off x="1045925" y="3111669"/>
            <a:ext cx="1902000" cy="19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07" name="Google Shape;207;p66"/>
          <p:cNvSpPr txBox="1"/>
          <p:nvPr>
            <p:ph idx="2" type="subTitle"/>
          </p:nvPr>
        </p:nvSpPr>
        <p:spPr>
          <a:xfrm>
            <a:off x="1044425" y="3439032"/>
            <a:ext cx="1905000" cy="39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08" name="Google Shape;208;p66"/>
          <p:cNvSpPr txBox="1"/>
          <p:nvPr>
            <p:ph idx="3" type="subTitle"/>
          </p:nvPr>
        </p:nvSpPr>
        <p:spPr>
          <a:xfrm>
            <a:off x="3621163" y="3111669"/>
            <a:ext cx="1902000" cy="19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09" name="Google Shape;209;p66"/>
          <p:cNvSpPr txBox="1"/>
          <p:nvPr>
            <p:ph idx="4" type="subTitle"/>
          </p:nvPr>
        </p:nvSpPr>
        <p:spPr>
          <a:xfrm>
            <a:off x="3619663" y="3439032"/>
            <a:ext cx="1905000" cy="39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0" name="Google Shape;210;p66"/>
          <p:cNvSpPr txBox="1"/>
          <p:nvPr>
            <p:ph idx="5" type="subTitle"/>
          </p:nvPr>
        </p:nvSpPr>
        <p:spPr>
          <a:xfrm>
            <a:off x="6193475" y="3111669"/>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1" name="Google Shape;211;p66"/>
          <p:cNvSpPr txBox="1"/>
          <p:nvPr>
            <p:ph idx="6" type="subTitle"/>
          </p:nvPr>
        </p:nvSpPr>
        <p:spPr>
          <a:xfrm>
            <a:off x="6191975" y="3439032"/>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2" name="Google Shape;212;p66"/>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213" name="Shape 213"/>
        <p:cNvGrpSpPr/>
        <p:nvPr/>
      </p:nvGrpSpPr>
      <p:grpSpPr>
        <a:xfrm>
          <a:off x="0" y="0"/>
          <a:ext cx="0" cy="0"/>
          <a:chOff x="0" y="0"/>
          <a:chExt cx="0" cy="0"/>
        </a:xfrm>
      </p:grpSpPr>
      <p:sp>
        <p:nvSpPr>
          <p:cNvPr id="214" name="Google Shape;214;p67"/>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15" name="Google Shape;215;p67"/>
          <p:cNvSpPr txBox="1"/>
          <p:nvPr>
            <p:ph idx="1" type="subTitle"/>
          </p:nvPr>
        </p:nvSpPr>
        <p:spPr>
          <a:xfrm>
            <a:off x="709613" y="3648075"/>
            <a:ext cx="1902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6" name="Google Shape;216;p67"/>
          <p:cNvSpPr txBox="1"/>
          <p:nvPr>
            <p:ph idx="2" type="subTitle"/>
          </p:nvPr>
        </p:nvSpPr>
        <p:spPr>
          <a:xfrm>
            <a:off x="708113" y="3995738"/>
            <a:ext cx="1905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7" name="Google Shape;217;p67"/>
          <p:cNvSpPr txBox="1"/>
          <p:nvPr>
            <p:ph idx="3" type="subTitle"/>
          </p:nvPr>
        </p:nvSpPr>
        <p:spPr>
          <a:xfrm>
            <a:off x="2640013" y="3648075"/>
            <a:ext cx="1902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8" name="Google Shape;218;p67"/>
          <p:cNvSpPr txBox="1"/>
          <p:nvPr>
            <p:ph idx="4" type="subTitle"/>
          </p:nvPr>
        </p:nvSpPr>
        <p:spPr>
          <a:xfrm>
            <a:off x="2638513" y="3995738"/>
            <a:ext cx="1905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9" name="Google Shape;219;p67"/>
          <p:cNvSpPr txBox="1"/>
          <p:nvPr>
            <p:ph idx="5" type="subTitle"/>
          </p:nvPr>
        </p:nvSpPr>
        <p:spPr>
          <a:xfrm>
            <a:off x="4570413" y="3648075"/>
            <a:ext cx="1902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20" name="Google Shape;220;p67"/>
          <p:cNvSpPr txBox="1"/>
          <p:nvPr>
            <p:ph idx="6" type="subTitle"/>
          </p:nvPr>
        </p:nvSpPr>
        <p:spPr>
          <a:xfrm>
            <a:off x="4568913" y="3995738"/>
            <a:ext cx="1905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21" name="Google Shape;221;p67"/>
          <p:cNvSpPr txBox="1"/>
          <p:nvPr>
            <p:ph idx="7" type="subTitle"/>
          </p:nvPr>
        </p:nvSpPr>
        <p:spPr>
          <a:xfrm>
            <a:off x="6500813" y="3648075"/>
            <a:ext cx="1902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22" name="Google Shape;222;p67"/>
          <p:cNvSpPr txBox="1"/>
          <p:nvPr>
            <p:ph idx="8" type="subTitle"/>
          </p:nvPr>
        </p:nvSpPr>
        <p:spPr>
          <a:xfrm>
            <a:off x="6499313" y="3995738"/>
            <a:ext cx="1905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23" name="Google Shape;223;p67"/>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2">
  <p:cSld name="CUSTOM_3_1">
    <p:spTree>
      <p:nvGrpSpPr>
        <p:cNvPr id="224" name="Shape 224"/>
        <p:cNvGrpSpPr/>
        <p:nvPr/>
      </p:nvGrpSpPr>
      <p:grpSpPr>
        <a:xfrm>
          <a:off x="0" y="0"/>
          <a:ext cx="0" cy="0"/>
          <a:chOff x="0" y="0"/>
          <a:chExt cx="0" cy="0"/>
        </a:xfrm>
      </p:grpSpPr>
      <p:sp>
        <p:nvSpPr>
          <p:cNvPr id="225" name="Google Shape;225;p68"/>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26" name="Google Shape;226;p68"/>
          <p:cNvSpPr txBox="1"/>
          <p:nvPr>
            <p:ph idx="1" type="subTitle"/>
          </p:nvPr>
        </p:nvSpPr>
        <p:spPr>
          <a:xfrm>
            <a:off x="722450" y="257512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27" name="Google Shape;227;p68"/>
          <p:cNvSpPr txBox="1"/>
          <p:nvPr>
            <p:ph idx="2" type="subTitle"/>
          </p:nvPr>
        </p:nvSpPr>
        <p:spPr>
          <a:xfrm>
            <a:off x="720950" y="2911501"/>
            <a:ext cx="1905000" cy="76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28" name="Google Shape;228;p68"/>
          <p:cNvSpPr txBox="1"/>
          <p:nvPr>
            <p:ph idx="3" type="subTitle"/>
          </p:nvPr>
        </p:nvSpPr>
        <p:spPr>
          <a:xfrm>
            <a:off x="2654896" y="257512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29" name="Google Shape;229;p68"/>
          <p:cNvSpPr txBox="1"/>
          <p:nvPr>
            <p:ph idx="4" type="subTitle"/>
          </p:nvPr>
        </p:nvSpPr>
        <p:spPr>
          <a:xfrm>
            <a:off x="2653398" y="2911501"/>
            <a:ext cx="1905000" cy="76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30" name="Google Shape;230;p68"/>
          <p:cNvSpPr txBox="1"/>
          <p:nvPr>
            <p:ph idx="5" type="subTitle"/>
          </p:nvPr>
        </p:nvSpPr>
        <p:spPr>
          <a:xfrm>
            <a:off x="4587991" y="257512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31" name="Google Shape;231;p68"/>
          <p:cNvSpPr txBox="1"/>
          <p:nvPr>
            <p:ph idx="6" type="subTitle"/>
          </p:nvPr>
        </p:nvSpPr>
        <p:spPr>
          <a:xfrm>
            <a:off x="4586496" y="2911501"/>
            <a:ext cx="1905000" cy="76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32" name="Google Shape;232;p68"/>
          <p:cNvSpPr txBox="1"/>
          <p:nvPr>
            <p:ph idx="7" type="subTitle"/>
          </p:nvPr>
        </p:nvSpPr>
        <p:spPr>
          <a:xfrm>
            <a:off x="6514667" y="257512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33" name="Google Shape;233;p68"/>
          <p:cNvSpPr txBox="1"/>
          <p:nvPr>
            <p:ph idx="8" type="subTitle"/>
          </p:nvPr>
        </p:nvSpPr>
        <p:spPr>
          <a:xfrm>
            <a:off x="6513175" y="2911501"/>
            <a:ext cx="1905000" cy="76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34" name="Google Shape;234;p68"/>
          <p:cNvSpPr txBox="1"/>
          <p:nvPr>
            <p:ph idx="9" type="title"/>
          </p:nvPr>
        </p:nvSpPr>
        <p:spPr>
          <a:xfrm>
            <a:off x="722450" y="2099048"/>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35" name="Google Shape;235;p68"/>
          <p:cNvSpPr txBox="1"/>
          <p:nvPr>
            <p:ph idx="13" type="title"/>
          </p:nvPr>
        </p:nvSpPr>
        <p:spPr>
          <a:xfrm>
            <a:off x="2654896" y="2099048"/>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36" name="Google Shape;236;p68"/>
          <p:cNvSpPr txBox="1"/>
          <p:nvPr>
            <p:ph idx="14" type="title"/>
          </p:nvPr>
        </p:nvSpPr>
        <p:spPr>
          <a:xfrm>
            <a:off x="4587991" y="2099048"/>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37" name="Google Shape;237;p68"/>
          <p:cNvSpPr txBox="1"/>
          <p:nvPr>
            <p:ph idx="15" type="title"/>
          </p:nvPr>
        </p:nvSpPr>
        <p:spPr>
          <a:xfrm>
            <a:off x="6514667" y="2099048"/>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38" name="Google Shape;238;p68"/>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p:cSld name="CUSTOM_4">
    <p:spTree>
      <p:nvGrpSpPr>
        <p:cNvPr id="239" name="Shape 239"/>
        <p:cNvGrpSpPr/>
        <p:nvPr/>
      </p:nvGrpSpPr>
      <p:grpSpPr>
        <a:xfrm>
          <a:off x="0" y="0"/>
          <a:ext cx="0" cy="0"/>
          <a:chOff x="0" y="0"/>
          <a:chExt cx="0" cy="0"/>
        </a:xfrm>
      </p:grpSpPr>
      <p:sp>
        <p:nvSpPr>
          <p:cNvPr id="240" name="Google Shape;240;p69"/>
          <p:cNvSpPr txBox="1"/>
          <p:nvPr>
            <p:ph type="title"/>
          </p:nvPr>
        </p:nvSpPr>
        <p:spPr>
          <a:xfrm>
            <a:off x="713225" y="539500"/>
            <a:ext cx="3996000" cy="47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41" name="Google Shape;241;p69"/>
          <p:cNvSpPr txBox="1"/>
          <p:nvPr>
            <p:ph idx="1" type="body"/>
          </p:nvPr>
        </p:nvSpPr>
        <p:spPr>
          <a:xfrm>
            <a:off x="715175" y="1310068"/>
            <a:ext cx="3992100" cy="2801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rgbClr val="F8FAFB"/>
              </a:buClr>
              <a:buSzPts val="1800"/>
              <a:buFont typeface="Roboto Slab"/>
              <a:buChar char="●"/>
              <a:defRPr sz="1400"/>
            </a:lvl1pPr>
            <a:lvl2pPr indent="-317500" lvl="1" marL="914400" algn="l">
              <a:lnSpc>
                <a:spcPct val="115000"/>
              </a:lnSpc>
              <a:spcBef>
                <a:spcPts val="1600"/>
              </a:spcBef>
              <a:spcAft>
                <a:spcPts val="0"/>
              </a:spcAft>
              <a:buClr>
                <a:srgbClr val="000000"/>
              </a:buClr>
              <a:buSzPts val="1400"/>
              <a:buFont typeface="Roboto Slab"/>
              <a:buChar char="○"/>
              <a:defRPr/>
            </a:lvl2pPr>
            <a:lvl3pPr indent="-317500" lvl="2" marL="1371600" algn="l">
              <a:lnSpc>
                <a:spcPct val="115000"/>
              </a:lnSpc>
              <a:spcBef>
                <a:spcPts val="1600"/>
              </a:spcBef>
              <a:spcAft>
                <a:spcPts val="0"/>
              </a:spcAft>
              <a:buClr>
                <a:srgbClr val="000000"/>
              </a:buClr>
              <a:buSzPts val="1400"/>
              <a:buFont typeface="Roboto Slab"/>
              <a:buChar char="■"/>
              <a:defRPr/>
            </a:lvl3pPr>
            <a:lvl4pPr indent="-317500" lvl="3" marL="1828800" algn="l">
              <a:lnSpc>
                <a:spcPct val="115000"/>
              </a:lnSpc>
              <a:spcBef>
                <a:spcPts val="1600"/>
              </a:spcBef>
              <a:spcAft>
                <a:spcPts val="0"/>
              </a:spcAft>
              <a:buClr>
                <a:srgbClr val="000000"/>
              </a:buClr>
              <a:buSzPts val="1400"/>
              <a:buFont typeface="Roboto Slab"/>
              <a:buChar char="●"/>
              <a:defRPr/>
            </a:lvl4pPr>
            <a:lvl5pPr indent="-317500" lvl="4" marL="2286000" algn="l">
              <a:lnSpc>
                <a:spcPct val="115000"/>
              </a:lnSpc>
              <a:spcBef>
                <a:spcPts val="1600"/>
              </a:spcBef>
              <a:spcAft>
                <a:spcPts val="0"/>
              </a:spcAft>
              <a:buClr>
                <a:srgbClr val="000000"/>
              </a:buClr>
              <a:buSzPts val="1400"/>
              <a:buFont typeface="Roboto Slab"/>
              <a:buChar char="○"/>
              <a:defRPr/>
            </a:lvl5pPr>
            <a:lvl6pPr indent="-317500" lvl="5" marL="2743200" algn="l">
              <a:lnSpc>
                <a:spcPct val="115000"/>
              </a:lnSpc>
              <a:spcBef>
                <a:spcPts val="1600"/>
              </a:spcBef>
              <a:spcAft>
                <a:spcPts val="0"/>
              </a:spcAft>
              <a:buClr>
                <a:srgbClr val="000000"/>
              </a:buClr>
              <a:buSzPts val="1400"/>
              <a:buFont typeface="Roboto Slab"/>
              <a:buChar char="■"/>
              <a:defRPr/>
            </a:lvl6pPr>
            <a:lvl7pPr indent="-317500" lvl="6" marL="3200400" algn="l">
              <a:lnSpc>
                <a:spcPct val="115000"/>
              </a:lnSpc>
              <a:spcBef>
                <a:spcPts val="1600"/>
              </a:spcBef>
              <a:spcAft>
                <a:spcPts val="0"/>
              </a:spcAft>
              <a:buClr>
                <a:srgbClr val="000000"/>
              </a:buClr>
              <a:buSzPts val="1400"/>
              <a:buFont typeface="Roboto Slab"/>
              <a:buChar char="●"/>
              <a:defRPr/>
            </a:lvl7pPr>
            <a:lvl8pPr indent="-317500" lvl="7" marL="3657600" algn="l">
              <a:lnSpc>
                <a:spcPct val="115000"/>
              </a:lnSpc>
              <a:spcBef>
                <a:spcPts val="1600"/>
              </a:spcBef>
              <a:spcAft>
                <a:spcPts val="0"/>
              </a:spcAft>
              <a:buClr>
                <a:srgbClr val="000000"/>
              </a:buClr>
              <a:buSzPts val="1400"/>
              <a:buFont typeface="Roboto Slab"/>
              <a:buChar char="○"/>
              <a:defRPr/>
            </a:lvl8pPr>
            <a:lvl9pPr indent="-317500" lvl="8" marL="4114800" algn="l">
              <a:lnSpc>
                <a:spcPct val="115000"/>
              </a:lnSpc>
              <a:spcBef>
                <a:spcPts val="1600"/>
              </a:spcBef>
              <a:spcAft>
                <a:spcPts val="1600"/>
              </a:spcAft>
              <a:buClr>
                <a:srgbClr val="000000"/>
              </a:buClr>
              <a:buSzPts val="1400"/>
              <a:buFont typeface="Roboto Slab"/>
              <a:buChar char="■"/>
              <a:defRPr/>
            </a:lvl9pPr>
          </a:lstStyle>
          <a:p/>
        </p:txBody>
      </p:sp>
      <p:sp>
        <p:nvSpPr>
          <p:cNvPr id="242" name="Google Shape;242;p69"/>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243" name="Shape 243"/>
        <p:cNvGrpSpPr/>
        <p:nvPr/>
      </p:nvGrpSpPr>
      <p:grpSpPr>
        <a:xfrm>
          <a:off x="0" y="0"/>
          <a:ext cx="0" cy="0"/>
          <a:chOff x="0" y="0"/>
          <a:chExt cx="0" cy="0"/>
        </a:xfrm>
      </p:grpSpPr>
      <p:sp>
        <p:nvSpPr>
          <p:cNvPr id="244" name="Google Shape;244;p70"/>
          <p:cNvSpPr txBox="1"/>
          <p:nvPr>
            <p:ph type="title"/>
          </p:nvPr>
        </p:nvSpPr>
        <p:spPr>
          <a:xfrm>
            <a:off x="713225" y="3106488"/>
            <a:ext cx="7717500" cy="27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45" name="Google Shape;245;p70"/>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246" name="Google Shape;246;p70"/>
          <p:cNvSpPr txBox="1"/>
          <p:nvPr>
            <p:ph idx="1" type="subTitle"/>
          </p:nvPr>
        </p:nvSpPr>
        <p:spPr>
          <a:xfrm>
            <a:off x="2199150" y="1905000"/>
            <a:ext cx="4745700" cy="101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47" name="Shape 247"/>
        <p:cNvGrpSpPr/>
        <p:nvPr/>
      </p:nvGrpSpPr>
      <p:grpSpPr>
        <a:xfrm>
          <a:off x="0" y="0"/>
          <a:ext cx="0" cy="0"/>
          <a:chOff x="0" y="0"/>
          <a:chExt cx="0" cy="0"/>
        </a:xfrm>
      </p:grpSpPr>
      <p:sp>
        <p:nvSpPr>
          <p:cNvPr id="248" name="Google Shape;248;p71"/>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Comfortaa"/>
                <a:ea typeface="Comfortaa"/>
                <a:cs typeface="Comfortaa"/>
                <a:sym typeface="Comfortaa"/>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49" name="Google Shape;249;p71"/>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250" name="Google Shape;250;p71"/>
          <p:cNvSpPr txBox="1"/>
          <p:nvPr>
            <p:ph idx="1" type="subTitle"/>
          </p:nvPr>
        </p:nvSpPr>
        <p:spPr>
          <a:xfrm>
            <a:off x="1049625" y="1999661"/>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1" name="Google Shape;251;p71"/>
          <p:cNvSpPr txBox="1"/>
          <p:nvPr>
            <p:ph idx="2" type="subTitle"/>
          </p:nvPr>
        </p:nvSpPr>
        <p:spPr>
          <a:xfrm>
            <a:off x="1048125" y="2323504"/>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2" name="Google Shape;252;p71"/>
          <p:cNvSpPr txBox="1"/>
          <p:nvPr>
            <p:ph idx="3" type="subTitle"/>
          </p:nvPr>
        </p:nvSpPr>
        <p:spPr>
          <a:xfrm>
            <a:off x="3622125" y="1999661"/>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3" name="Google Shape;253;p71"/>
          <p:cNvSpPr txBox="1"/>
          <p:nvPr>
            <p:ph idx="4" type="subTitle"/>
          </p:nvPr>
        </p:nvSpPr>
        <p:spPr>
          <a:xfrm>
            <a:off x="3620625" y="2323504"/>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4" name="Google Shape;254;p71"/>
          <p:cNvSpPr txBox="1"/>
          <p:nvPr>
            <p:ph idx="5" type="subTitle"/>
          </p:nvPr>
        </p:nvSpPr>
        <p:spPr>
          <a:xfrm>
            <a:off x="6196788" y="1999661"/>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5" name="Google Shape;255;p71"/>
          <p:cNvSpPr txBox="1"/>
          <p:nvPr>
            <p:ph idx="6" type="subTitle"/>
          </p:nvPr>
        </p:nvSpPr>
        <p:spPr>
          <a:xfrm>
            <a:off x="6195288" y="2323504"/>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6" name="Google Shape;256;p71"/>
          <p:cNvSpPr txBox="1"/>
          <p:nvPr>
            <p:ph idx="7" type="subTitle"/>
          </p:nvPr>
        </p:nvSpPr>
        <p:spPr>
          <a:xfrm>
            <a:off x="1049625" y="377676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7" name="Google Shape;257;p71"/>
          <p:cNvSpPr txBox="1"/>
          <p:nvPr>
            <p:ph idx="8" type="subTitle"/>
          </p:nvPr>
        </p:nvSpPr>
        <p:spPr>
          <a:xfrm>
            <a:off x="1048125" y="4098848"/>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8" name="Google Shape;258;p71"/>
          <p:cNvSpPr txBox="1"/>
          <p:nvPr>
            <p:ph idx="9" type="subTitle"/>
          </p:nvPr>
        </p:nvSpPr>
        <p:spPr>
          <a:xfrm>
            <a:off x="3622125" y="377676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9" name="Google Shape;259;p71"/>
          <p:cNvSpPr txBox="1"/>
          <p:nvPr>
            <p:ph idx="13" type="subTitle"/>
          </p:nvPr>
        </p:nvSpPr>
        <p:spPr>
          <a:xfrm>
            <a:off x="3620625" y="4098848"/>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60" name="Google Shape;260;p71"/>
          <p:cNvSpPr txBox="1"/>
          <p:nvPr>
            <p:ph idx="14" type="subTitle"/>
          </p:nvPr>
        </p:nvSpPr>
        <p:spPr>
          <a:xfrm>
            <a:off x="6196788" y="377676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61" name="Google Shape;261;p71"/>
          <p:cNvSpPr txBox="1"/>
          <p:nvPr>
            <p:ph idx="15" type="subTitle"/>
          </p:nvPr>
        </p:nvSpPr>
        <p:spPr>
          <a:xfrm>
            <a:off x="6195288" y="4098848"/>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62" name="Shape 262"/>
        <p:cNvGrpSpPr/>
        <p:nvPr/>
      </p:nvGrpSpPr>
      <p:grpSpPr>
        <a:xfrm>
          <a:off x="0" y="0"/>
          <a:ext cx="0" cy="0"/>
          <a:chOff x="0" y="0"/>
          <a:chExt cx="0" cy="0"/>
        </a:xfrm>
      </p:grpSpPr>
      <p:sp>
        <p:nvSpPr>
          <p:cNvPr id="263" name="Google Shape;263;p72"/>
          <p:cNvSpPr txBox="1"/>
          <p:nvPr>
            <p:ph type="title"/>
          </p:nvPr>
        </p:nvSpPr>
        <p:spPr>
          <a:xfrm>
            <a:off x="4571013" y="539500"/>
            <a:ext cx="3852000" cy="59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4500">
                <a:latin typeface="Comfortaa"/>
                <a:ea typeface="Comfortaa"/>
                <a:cs typeface="Comfortaa"/>
                <a:sym typeface="Comfortaa"/>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64" name="Google Shape;264;p72"/>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265" name="Google Shape;265;p72"/>
          <p:cNvSpPr txBox="1"/>
          <p:nvPr>
            <p:ph idx="1" type="subTitle"/>
          </p:nvPr>
        </p:nvSpPr>
        <p:spPr>
          <a:xfrm flipH="1">
            <a:off x="4571013" y="1273525"/>
            <a:ext cx="3852000" cy="104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5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266" name="Google Shape;266;p72"/>
          <p:cNvSpPr txBox="1"/>
          <p:nvPr>
            <p:ph idx="2" type="subTitle"/>
          </p:nvPr>
        </p:nvSpPr>
        <p:spPr>
          <a:xfrm>
            <a:off x="4571013" y="4276750"/>
            <a:ext cx="3852000" cy="20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3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67" name="Google Shape;267;p72"/>
          <p:cNvSpPr txBox="1"/>
          <p:nvPr/>
        </p:nvSpPr>
        <p:spPr>
          <a:xfrm>
            <a:off x="4949163" y="3409950"/>
            <a:ext cx="3095700" cy="65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CREDITS: This presentation template was created by </a:t>
            </a:r>
            <a:r>
              <a:rPr b="0" i="0" lang="en" sz="1200" u="none" cap="none" strike="noStrike">
                <a:solidFill>
                  <a:schemeClr val="dk2"/>
                </a:solidFill>
                <a:uFill>
                  <a:noFill/>
                </a:uFill>
                <a:latin typeface="Arial"/>
                <a:ea typeface="Arial"/>
                <a:cs typeface="Arial"/>
                <a:sym typeface="Arial"/>
                <a:hlinkClick r:id="rId2">
                  <a:extLst>
                    <a:ext uri="{A12FA001-AC4F-418D-AE19-62706E023703}">
                      <ahyp:hlinkClr val="tx"/>
                    </a:ext>
                  </a:extLst>
                </a:hlinkClick>
              </a:rPr>
              <a:t>Slidesgo</a:t>
            </a:r>
            <a:r>
              <a:rPr b="0" i="0" lang="en" sz="1200" u="none" cap="none" strike="noStrike">
                <a:solidFill>
                  <a:schemeClr val="dk2"/>
                </a:solidFill>
                <a:latin typeface="Arial"/>
                <a:ea typeface="Arial"/>
                <a:cs typeface="Arial"/>
                <a:sym typeface="Arial"/>
              </a:rPr>
              <a:t>, including icons by </a:t>
            </a:r>
            <a:r>
              <a:rPr b="0" i="0" lang="en" sz="1200" u="none" cap="none" strike="noStrike">
                <a:solidFill>
                  <a:schemeClr val="dk2"/>
                </a:solidFill>
                <a:uFill>
                  <a:noFill/>
                </a:uFill>
                <a:latin typeface="Arial"/>
                <a:ea typeface="Arial"/>
                <a:cs typeface="Arial"/>
                <a:sym typeface="Arial"/>
                <a:hlinkClick r:id="rId3">
                  <a:extLst>
                    <a:ext uri="{A12FA001-AC4F-418D-AE19-62706E023703}">
                      <ahyp:hlinkClr val="tx"/>
                    </a:ext>
                  </a:extLst>
                </a:hlinkClick>
              </a:rPr>
              <a:t>Flaticon</a:t>
            </a:r>
            <a:r>
              <a:rPr b="0" i="0" lang="en" sz="1200" u="none" cap="none" strike="noStrike">
                <a:solidFill>
                  <a:schemeClr val="dk2"/>
                </a:solidFill>
                <a:latin typeface="Arial"/>
                <a:ea typeface="Arial"/>
                <a:cs typeface="Arial"/>
                <a:sym typeface="Arial"/>
              </a:rPr>
              <a:t>, infographics &amp; images by </a:t>
            </a:r>
            <a:r>
              <a:rPr b="0" i="0" lang="en" sz="1200" u="none" cap="none" strike="noStrike">
                <a:solidFill>
                  <a:schemeClr val="dk2"/>
                </a:solidFill>
                <a:uFill>
                  <a:noFill/>
                </a:uFill>
                <a:latin typeface="Arial"/>
                <a:ea typeface="Arial"/>
                <a:cs typeface="Arial"/>
                <a:sym typeface="Arial"/>
                <a:hlinkClick r:id="rId4">
                  <a:extLst>
                    <a:ext uri="{A12FA001-AC4F-418D-AE19-62706E023703}">
                      <ahyp:hlinkClr val="tx"/>
                    </a:ext>
                  </a:extLst>
                </a:hlinkClick>
              </a:rPr>
              <a:t>Freepik</a:t>
            </a:r>
            <a:endParaRPr b="0" i="0" sz="1200" u="none" cap="none" strike="noStrike">
              <a:solidFill>
                <a:schemeClr val="dk2"/>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right">
  <p:cSld name="CUSTOM_8">
    <p:spTree>
      <p:nvGrpSpPr>
        <p:cNvPr id="268" name="Shape 268"/>
        <p:cNvGrpSpPr/>
        <p:nvPr/>
      </p:nvGrpSpPr>
      <p:grpSpPr>
        <a:xfrm>
          <a:off x="0" y="0"/>
          <a:ext cx="0" cy="0"/>
          <a:chOff x="0" y="0"/>
          <a:chExt cx="0" cy="0"/>
        </a:xfrm>
      </p:grpSpPr>
      <p:sp>
        <p:nvSpPr>
          <p:cNvPr id="269" name="Google Shape;269;p73"/>
          <p:cNvSpPr txBox="1"/>
          <p:nvPr>
            <p:ph type="title"/>
          </p:nvPr>
        </p:nvSpPr>
        <p:spPr>
          <a:xfrm>
            <a:off x="4572000" y="1587250"/>
            <a:ext cx="3858600" cy="27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a:latin typeface="Comfortaa"/>
                <a:ea typeface="Comfortaa"/>
                <a:cs typeface="Comfortaa"/>
                <a:sym typeface="Comfortaa"/>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70" name="Google Shape;270;p73"/>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271" name="Google Shape;271;p73"/>
          <p:cNvSpPr txBox="1"/>
          <p:nvPr>
            <p:ph idx="1" type="subTitle"/>
          </p:nvPr>
        </p:nvSpPr>
        <p:spPr>
          <a:xfrm>
            <a:off x="4572000" y="1985963"/>
            <a:ext cx="3858600" cy="116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left">
  <p:cSld name="CUSTOM_9">
    <p:spTree>
      <p:nvGrpSpPr>
        <p:cNvPr id="272" name="Shape 272"/>
        <p:cNvGrpSpPr/>
        <p:nvPr/>
      </p:nvGrpSpPr>
      <p:grpSpPr>
        <a:xfrm>
          <a:off x="0" y="0"/>
          <a:ext cx="0" cy="0"/>
          <a:chOff x="0" y="0"/>
          <a:chExt cx="0" cy="0"/>
        </a:xfrm>
      </p:grpSpPr>
      <p:sp>
        <p:nvSpPr>
          <p:cNvPr id="273" name="Google Shape;273;p74"/>
          <p:cNvSpPr txBox="1"/>
          <p:nvPr>
            <p:ph type="title"/>
          </p:nvPr>
        </p:nvSpPr>
        <p:spPr>
          <a:xfrm>
            <a:off x="713225" y="768100"/>
            <a:ext cx="38589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Comfortaa"/>
                <a:ea typeface="Comfortaa"/>
                <a:cs typeface="Comfortaa"/>
                <a:sym typeface="Comfortaa"/>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74" name="Google Shape;274;p74"/>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275" name="Google Shape;275;p74"/>
          <p:cNvSpPr txBox="1"/>
          <p:nvPr>
            <p:ph idx="1" type="subTitle"/>
          </p:nvPr>
        </p:nvSpPr>
        <p:spPr>
          <a:xfrm>
            <a:off x="713225" y="1300138"/>
            <a:ext cx="3858900" cy="103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6" name="Google Shape;276;p74"/>
          <p:cNvSpPr txBox="1"/>
          <p:nvPr>
            <p:ph idx="2" type="subTitle"/>
          </p:nvPr>
        </p:nvSpPr>
        <p:spPr>
          <a:xfrm>
            <a:off x="710688" y="3571699"/>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7" name="Google Shape;277;p74"/>
          <p:cNvSpPr txBox="1"/>
          <p:nvPr>
            <p:ph idx="3" type="subTitle"/>
          </p:nvPr>
        </p:nvSpPr>
        <p:spPr>
          <a:xfrm>
            <a:off x="709188" y="3899994"/>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8" name="Google Shape;278;p74"/>
          <p:cNvSpPr txBox="1"/>
          <p:nvPr>
            <p:ph idx="4" type="subTitle"/>
          </p:nvPr>
        </p:nvSpPr>
        <p:spPr>
          <a:xfrm>
            <a:off x="2800794" y="3571699"/>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9" name="Google Shape;279;p74"/>
          <p:cNvSpPr txBox="1"/>
          <p:nvPr>
            <p:ph idx="5" type="subTitle"/>
          </p:nvPr>
        </p:nvSpPr>
        <p:spPr>
          <a:xfrm>
            <a:off x="2799294" y="3899994"/>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rces">
  <p:cSld name="CUSTOM_10">
    <p:spTree>
      <p:nvGrpSpPr>
        <p:cNvPr id="280" name="Shape 280"/>
        <p:cNvGrpSpPr/>
        <p:nvPr/>
      </p:nvGrpSpPr>
      <p:grpSpPr>
        <a:xfrm>
          <a:off x="0" y="0"/>
          <a:ext cx="0" cy="0"/>
          <a:chOff x="0" y="0"/>
          <a:chExt cx="0" cy="0"/>
        </a:xfrm>
      </p:grpSpPr>
      <p:sp>
        <p:nvSpPr>
          <p:cNvPr id="281" name="Google Shape;281;p75"/>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Comfortaa"/>
                <a:ea typeface="Comfortaa"/>
                <a:cs typeface="Comfortaa"/>
                <a:sym typeface="Comfortaa"/>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82" name="Google Shape;282;p75"/>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283" name="Google Shape;283;p75"/>
          <p:cNvSpPr txBox="1"/>
          <p:nvPr>
            <p:ph idx="1" type="subTitle"/>
          </p:nvPr>
        </p:nvSpPr>
        <p:spPr>
          <a:xfrm>
            <a:off x="4754825" y="1193858"/>
            <a:ext cx="3676500" cy="24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84" name="Google Shape;284;p75"/>
          <p:cNvSpPr txBox="1"/>
          <p:nvPr>
            <p:ph idx="2" type="subTitle"/>
          </p:nvPr>
        </p:nvSpPr>
        <p:spPr>
          <a:xfrm>
            <a:off x="4754825" y="1465458"/>
            <a:ext cx="3675900" cy="32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200"/>
            </a:lvl1pPr>
            <a:lvl2pPr lvl="1" algn="l">
              <a:lnSpc>
                <a:spcPct val="115000"/>
              </a:lnSpc>
              <a:spcBef>
                <a:spcPts val="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p:txBody>
      </p:sp>
      <p:sp>
        <p:nvSpPr>
          <p:cNvPr id="285" name="Google Shape;285;p75"/>
          <p:cNvSpPr txBox="1"/>
          <p:nvPr>
            <p:ph idx="3" type="subTitle"/>
          </p:nvPr>
        </p:nvSpPr>
        <p:spPr>
          <a:xfrm>
            <a:off x="704850" y="1192958"/>
            <a:ext cx="3676500" cy="24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86" name="Google Shape;286;p75"/>
          <p:cNvSpPr txBox="1"/>
          <p:nvPr>
            <p:ph idx="4" type="subTitle"/>
          </p:nvPr>
        </p:nvSpPr>
        <p:spPr>
          <a:xfrm>
            <a:off x="704850" y="1465458"/>
            <a:ext cx="3676500" cy="323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200"/>
            </a:lvl1pPr>
            <a:lvl2pPr lvl="1" algn="l">
              <a:lnSpc>
                <a:spcPct val="115000"/>
              </a:lnSpc>
              <a:spcBef>
                <a:spcPts val="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4">
  <p:cSld name="AUTOLAYOUT_4">
    <p:spTree>
      <p:nvGrpSpPr>
        <p:cNvPr id="103" name="Shape 103"/>
        <p:cNvGrpSpPr/>
        <p:nvPr/>
      </p:nvGrpSpPr>
      <p:grpSpPr>
        <a:xfrm>
          <a:off x="0" y="0"/>
          <a:ext cx="0" cy="0"/>
          <a:chOff x="0" y="0"/>
          <a:chExt cx="0" cy="0"/>
        </a:xfrm>
      </p:grpSpPr>
      <p:sp>
        <p:nvSpPr>
          <p:cNvPr id="104" name="Google Shape;104;p53"/>
          <p:cNvSpPr/>
          <p:nvPr/>
        </p:nvSpPr>
        <p:spPr>
          <a:xfrm>
            <a:off x="0" y="0"/>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3"/>
          <p:cNvSpPr/>
          <p:nvPr/>
        </p:nvSpPr>
        <p:spPr>
          <a:xfrm>
            <a:off x="321325" y="316025"/>
            <a:ext cx="4165200" cy="4511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3"/>
          <p:cNvSpPr/>
          <p:nvPr/>
        </p:nvSpPr>
        <p:spPr>
          <a:xfrm>
            <a:off x="4657500" y="316025"/>
            <a:ext cx="4165200" cy="4511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3"/>
          <p:cNvSpPr/>
          <p:nvPr/>
        </p:nvSpPr>
        <p:spPr>
          <a:xfrm rot="-5400000">
            <a:off x="8190900" y="4195625"/>
            <a:ext cx="631800" cy="6318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3"/>
          <p:cNvSpPr/>
          <p:nvPr/>
        </p:nvSpPr>
        <p:spPr>
          <a:xfrm rot="-5400000">
            <a:off x="3854725" y="4195625"/>
            <a:ext cx="631800" cy="6318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3"/>
          <p:cNvSpPr txBox="1"/>
          <p:nvPr>
            <p:ph type="title"/>
          </p:nvPr>
        </p:nvSpPr>
        <p:spPr>
          <a:xfrm>
            <a:off x="700675" y="681825"/>
            <a:ext cx="3406500" cy="112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1800">
                <a:solidFill>
                  <a:srgbClr val="4285F4"/>
                </a:solidFill>
              </a:defRPr>
            </a:lvl1pPr>
            <a:lvl2pPr lvl="1" algn="l">
              <a:lnSpc>
                <a:spcPct val="100000"/>
              </a:lnSpc>
              <a:spcBef>
                <a:spcPts val="0"/>
              </a:spcBef>
              <a:spcAft>
                <a:spcPts val="0"/>
              </a:spcAft>
              <a:buSzPts val="2800"/>
              <a:buNone/>
              <a:defRPr sz="1800">
                <a:solidFill>
                  <a:srgbClr val="4285F4"/>
                </a:solidFill>
              </a:defRPr>
            </a:lvl2pPr>
            <a:lvl3pPr lvl="2" algn="l">
              <a:lnSpc>
                <a:spcPct val="100000"/>
              </a:lnSpc>
              <a:spcBef>
                <a:spcPts val="0"/>
              </a:spcBef>
              <a:spcAft>
                <a:spcPts val="0"/>
              </a:spcAft>
              <a:buSzPts val="2800"/>
              <a:buNone/>
              <a:defRPr sz="1800">
                <a:solidFill>
                  <a:srgbClr val="4285F4"/>
                </a:solidFill>
              </a:defRPr>
            </a:lvl3pPr>
            <a:lvl4pPr lvl="3" algn="l">
              <a:lnSpc>
                <a:spcPct val="100000"/>
              </a:lnSpc>
              <a:spcBef>
                <a:spcPts val="0"/>
              </a:spcBef>
              <a:spcAft>
                <a:spcPts val="0"/>
              </a:spcAft>
              <a:buSzPts val="2800"/>
              <a:buNone/>
              <a:defRPr sz="1800">
                <a:solidFill>
                  <a:srgbClr val="4285F4"/>
                </a:solidFill>
              </a:defRPr>
            </a:lvl4pPr>
            <a:lvl5pPr lvl="4" algn="l">
              <a:lnSpc>
                <a:spcPct val="100000"/>
              </a:lnSpc>
              <a:spcBef>
                <a:spcPts val="0"/>
              </a:spcBef>
              <a:spcAft>
                <a:spcPts val="0"/>
              </a:spcAft>
              <a:buSzPts val="2800"/>
              <a:buNone/>
              <a:defRPr sz="1800">
                <a:solidFill>
                  <a:srgbClr val="4285F4"/>
                </a:solidFill>
              </a:defRPr>
            </a:lvl5pPr>
            <a:lvl6pPr lvl="5" algn="l">
              <a:lnSpc>
                <a:spcPct val="100000"/>
              </a:lnSpc>
              <a:spcBef>
                <a:spcPts val="0"/>
              </a:spcBef>
              <a:spcAft>
                <a:spcPts val="0"/>
              </a:spcAft>
              <a:buSzPts val="2800"/>
              <a:buNone/>
              <a:defRPr sz="1800">
                <a:solidFill>
                  <a:srgbClr val="4285F4"/>
                </a:solidFill>
              </a:defRPr>
            </a:lvl6pPr>
            <a:lvl7pPr lvl="6" algn="l">
              <a:lnSpc>
                <a:spcPct val="100000"/>
              </a:lnSpc>
              <a:spcBef>
                <a:spcPts val="0"/>
              </a:spcBef>
              <a:spcAft>
                <a:spcPts val="0"/>
              </a:spcAft>
              <a:buSzPts val="2800"/>
              <a:buNone/>
              <a:defRPr sz="1800">
                <a:solidFill>
                  <a:srgbClr val="4285F4"/>
                </a:solidFill>
              </a:defRPr>
            </a:lvl7pPr>
            <a:lvl8pPr lvl="7" algn="l">
              <a:lnSpc>
                <a:spcPct val="100000"/>
              </a:lnSpc>
              <a:spcBef>
                <a:spcPts val="0"/>
              </a:spcBef>
              <a:spcAft>
                <a:spcPts val="0"/>
              </a:spcAft>
              <a:buSzPts val="2800"/>
              <a:buNone/>
              <a:defRPr sz="1800">
                <a:solidFill>
                  <a:srgbClr val="4285F4"/>
                </a:solidFill>
              </a:defRPr>
            </a:lvl8pPr>
            <a:lvl9pPr lvl="8" algn="l">
              <a:lnSpc>
                <a:spcPct val="100000"/>
              </a:lnSpc>
              <a:spcBef>
                <a:spcPts val="0"/>
              </a:spcBef>
              <a:spcAft>
                <a:spcPts val="0"/>
              </a:spcAft>
              <a:buSzPts val="2800"/>
              <a:buNone/>
              <a:defRPr sz="1800">
                <a:solidFill>
                  <a:srgbClr val="4285F4"/>
                </a:solidFill>
              </a:defRPr>
            </a:lvl9pPr>
          </a:lstStyle>
          <a:p/>
        </p:txBody>
      </p:sp>
      <p:sp>
        <p:nvSpPr>
          <p:cNvPr id="110" name="Google Shape;110;p53"/>
          <p:cNvSpPr txBox="1"/>
          <p:nvPr>
            <p:ph idx="1" type="body"/>
          </p:nvPr>
        </p:nvSpPr>
        <p:spPr>
          <a:xfrm>
            <a:off x="700675" y="1956150"/>
            <a:ext cx="34065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11" name="Google Shape;111;p53"/>
          <p:cNvSpPr txBox="1"/>
          <p:nvPr>
            <p:ph idx="2" type="body"/>
          </p:nvPr>
        </p:nvSpPr>
        <p:spPr>
          <a:xfrm>
            <a:off x="700675" y="3230475"/>
            <a:ext cx="34065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12" name="Google Shape;112;p53"/>
          <p:cNvSpPr txBox="1"/>
          <p:nvPr>
            <p:ph idx="3" type="body"/>
          </p:nvPr>
        </p:nvSpPr>
        <p:spPr>
          <a:xfrm>
            <a:off x="5004600" y="681775"/>
            <a:ext cx="34065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13" name="Google Shape;113;p53"/>
          <p:cNvSpPr txBox="1"/>
          <p:nvPr>
            <p:ph idx="4" type="body"/>
          </p:nvPr>
        </p:nvSpPr>
        <p:spPr>
          <a:xfrm>
            <a:off x="5004600" y="1959025"/>
            <a:ext cx="34065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14" name="Google Shape;114;p53"/>
          <p:cNvSpPr txBox="1"/>
          <p:nvPr>
            <p:ph idx="5" type="body"/>
          </p:nvPr>
        </p:nvSpPr>
        <p:spPr>
          <a:xfrm>
            <a:off x="5004600" y="3230475"/>
            <a:ext cx="34065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15" name="Google Shape;11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CUSTOM_11">
    <p:spTree>
      <p:nvGrpSpPr>
        <p:cNvPr id="287" name="Shape 287"/>
        <p:cNvGrpSpPr/>
        <p:nvPr/>
      </p:nvGrpSpPr>
      <p:grpSpPr>
        <a:xfrm>
          <a:off x="0" y="0"/>
          <a:ext cx="0" cy="0"/>
          <a:chOff x="0" y="0"/>
          <a:chExt cx="0" cy="0"/>
        </a:xfrm>
      </p:grpSpPr>
      <p:sp>
        <p:nvSpPr>
          <p:cNvPr id="288" name="Google Shape;288;p76"/>
          <p:cNvSpPr txBox="1"/>
          <p:nvPr>
            <p:ph type="title"/>
          </p:nvPr>
        </p:nvSpPr>
        <p:spPr>
          <a:xfrm>
            <a:off x="4393683" y="2606187"/>
            <a:ext cx="40416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89" name="Google Shape;289;p76"/>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290" name="Google Shape;290;p76"/>
          <p:cNvSpPr txBox="1"/>
          <p:nvPr>
            <p:ph idx="1" type="subTitle"/>
          </p:nvPr>
        </p:nvSpPr>
        <p:spPr>
          <a:xfrm>
            <a:off x="714350" y="2606187"/>
            <a:ext cx="4041600" cy="2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91" name="Google Shape;291;p76"/>
          <p:cNvSpPr txBox="1"/>
          <p:nvPr>
            <p:ph idx="2" type="title"/>
          </p:nvPr>
        </p:nvSpPr>
        <p:spPr>
          <a:xfrm>
            <a:off x="714350" y="2136825"/>
            <a:ext cx="40416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2" name="Google Shape;292;p76"/>
          <p:cNvSpPr txBox="1"/>
          <p:nvPr>
            <p:ph idx="3" type="subTitle"/>
          </p:nvPr>
        </p:nvSpPr>
        <p:spPr>
          <a:xfrm>
            <a:off x="2466750" y="3977775"/>
            <a:ext cx="4038000" cy="2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93" name="Google Shape;293;p76"/>
          <p:cNvSpPr txBox="1"/>
          <p:nvPr>
            <p:ph idx="4" type="title"/>
          </p:nvPr>
        </p:nvSpPr>
        <p:spPr>
          <a:xfrm>
            <a:off x="2464950" y="3508425"/>
            <a:ext cx="40416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4" name="Google Shape;294;p76"/>
          <p:cNvSpPr txBox="1"/>
          <p:nvPr>
            <p:ph idx="5" type="title"/>
          </p:nvPr>
        </p:nvSpPr>
        <p:spPr>
          <a:xfrm>
            <a:off x="4393683" y="2136825"/>
            <a:ext cx="40416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with numbers">
  <p:cSld name="CUSTOM_12">
    <p:spTree>
      <p:nvGrpSpPr>
        <p:cNvPr id="295" name="Shape 295"/>
        <p:cNvGrpSpPr/>
        <p:nvPr/>
      </p:nvGrpSpPr>
      <p:grpSpPr>
        <a:xfrm>
          <a:off x="0" y="0"/>
          <a:ext cx="0" cy="0"/>
          <a:chOff x="0" y="0"/>
          <a:chExt cx="0" cy="0"/>
        </a:xfrm>
      </p:grpSpPr>
      <p:sp>
        <p:nvSpPr>
          <p:cNvPr id="296" name="Google Shape;296;p77"/>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97" name="Google Shape;297;p77"/>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298" name="Google Shape;298;p77"/>
          <p:cNvSpPr txBox="1"/>
          <p:nvPr>
            <p:ph idx="1" type="subTitle"/>
          </p:nvPr>
        </p:nvSpPr>
        <p:spPr>
          <a:xfrm>
            <a:off x="1048475" y="2978431"/>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99" name="Google Shape;299;p77"/>
          <p:cNvSpPr txBox="1"/>
          <p:nvPr>
            <p:ph idx="2" type="subTitle"/>
          </p:nvPr>
        </p:nvSpPr>
        <p:spPr>
          <a:xfrm>
            <a:off x="6191975" y="3296406"/>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00" name="Google Shape;300;p77"/>
          <p:cNvSpPr txBox="1"/>
          <p:nvPr>
            <p:ph idx="3" type="subTitle"/>
          </p:nvPr>
        </p:nvSpPr>
        <p:spPr>
          <a:xfrm>
            <a:off x="6193475" y="2978431"/>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01" name="Google Shape;301;p77"/>
          <p:cNvSpPr txBox="1"/>
          <p:nvPr>
            <p:ph idx="4" type="subTitle"/>
          </p:nvPr>
        </p:nvSpPr>
        <p:spPr>
          <a:xfrm>
            <a:off x="3619475" y="2978431"/>
            <a:ext cx="1905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02" name="Google Shape;302;p77"/>
          <p:cNvSpPr txBox="1"/>
          <p:nvPr>
            <p:ph idx="5" type="subTitle"/>
          </p:nvPr>
        </p:nvSpPr>
        <p:spPr>
          <a:xfrm>
            <a:off x="1048475" y="3296406"/>
            <a:ext cx="1902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03" name="Google Shape;303;p77"/>
          <p:cNvSpPr txBox="1"/>
          <p:nvPr>
            <p:ph idx="6" type="subTitle"/>
          </p:nvPr>
        </p:nvSpPr>
        <p:spPr>
          <a:xfrm>
            <a:off x="3620975" y="3296406"/>
            <a:ext cx="1902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04" name="Google Shape;304;p77"/>
          <p:cNvSpPr txBox="1"/>
          <p:nvPr>
            <p:ph idx="7" type="title"/>
          </p:nvPr>
        </p:nvSpPr>
        <p:spPr>
          <a:xfrm>
            <a:off x="1640225" y="2210684"/>
            <a:ext cx="7185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5" name="Google Shape;305;p77"/>
          <p:cNvSpPr txBox="1"/>
          <p:nvPr>
            <p:ph idx="8" type="title"/>
          </p:nvPr>
        </p:nvSpPr>
        <p:spPr>
          <a:xfrm>
            <a:off x="4210775" y="2210684"/>
            <a:ext cx="7224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6" name="Google Shape;306;p77"/>
          <p:cNvSpPr txBox="1"/>
          <p:nvPr>
            <p:ph idx="9" type="title"/>
          </p:nvPr>
        </p:nvSpPr>
        <p:spPr>
          <a:xfrm>
            <a:off x="6783275" y="2210684"/>
            <a:ext cx="7224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7">
    <p:spTree>
      <p:nvGrpSpPr>
        <p:cNvPr id="307" name="Shape 307"/>
        <p:cNvGrpSpPr/>
        <p:nvPr/>
      </p:nvGrpSpPr>
      <p:grpSpPr>
        <a:xfrm>
          <a:off x="0" y="0"/>
          <a:ext cx="0" cy="0"/>
          <a:chOff x="0" y="0"/>
          <a:chExt cx="0" cy="0"/>
        </a:xfrm>
      </p:grpSpPr>
      <p:sp>
        <p:nvSpPr>
          <p:cNvPr id="308" name="Google Shape;308;gaeb618a5a6_0_60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aeb618a5a6_0_606"/>
          <p:cNvSpPr/>
          <p:nvPr/>
        </p:nvSpPr>
        <p:spPr>
          <a:xfrm>
            <a:off x="0" y="981549"/>
            <a:ext cx="9144000" cy="708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0" name="Google Shape;310;gaeb618a5a6_0_606"/>
          <p:cNvPicPr preferRelativeResize="0"/>
          <p:nvPr/>
        </p:nvPicPr>
        <p:blipFill rotWithShape="1">
          <a:blip r:embed="rId2">
            <a:alphaModFix/>
          </a:blip>
          <a:srcRect b="38309" l="0" r="0" t="38312"/>
          <a:stretch/>
        </p:blipFill>
        <p:spPr>
          <a:xfrm>
            <a:off x="0" y="0"/>
            <a:ext cx="9144006" cy="981554"/>
          </a:xfrm>
          <a:prstGeom prst="rect">
            <a:avLst/>
          </a:prstGeom>
          <a:noFill/>
          <a:ln>
            <a:noFill/>
          </a:ln>
        </p:spPr>
      </p:pic>
      <p:sp>
        <p:nvSpPr>
          <p:cNvPr id="311" name="Google Shape;311;gaeb618a5a6_0_606"/>
          <p:cNvSpPr txBox="1"/>
          <p:nvPr>
            <p:ph type="ctrTitle"/>
          </p:nvPr>
        </p:nvSpPr>
        <p:spPr>
          <a:xfrm>
            <a:off x="2938225" y="2491450"/>
            <a:ext cx="5379900" cy="1019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12121"/>
              </a:buClr>
              <a:buSzPts val="3000"/>
              <a:buNone/>
              <a:defRPr b="1" sz="3000">
                <a:solidFill>
                  <a:srgbClr val="212121"/>
                </a:solidFill>
              </a:defRPr>
            </a:lvl1pPr>
            <a:lvl2pPr lvl="1" algn="l">
              <a:lnSpc>
                <a:spcPct val="100000"/>
              </a:lnSpc>
              <a:spcBef>
                <a:spcPts val="0"/>
              </a:spcBef>
              <a:spcAft>
                <a:spcPts val="0"/>
              </a:spcAft>
              <a:buClr>
                <a:srgbClr val="212121"/>
              </a:buClr>
              <a:buSzPts val="3000"/>
              <a:buNone/>
              <a:defRPr b="1" sz="3000">
                <a:solidFill>
                  <a:srgbClr val="212121"/>
                </a:solidFill>
              </a:defRPr>
            </a:lvl2pPr>
            <a:lvl3pPr lvl="2" algn="l">
              <a:lnSpc>
                <a:spcPct val="100000"/>
              </a:lnSpc>
              <a:spcBef>
                <a:spcPts val="0"/>
              </a:spcBef>
              <a:spcAft>
                <a:spcPts val="0"/>
              </a:spcAft>
              <a:buClr>
                <a:srgbClr val="212121"/>
              </a:buClr>
              <a:buSzPts val="3000"/>
              <a:buNone/>
              <a:defRPr b="1" sz="3000">
                <a:solidFill>
                  <a:srgbClr val="212121"/>
                </a:solidFill>
              </a:defRPr>
            </a:lvl3pPr>
            <a:lvl4pPr lvl="3" algn="l">
              <a:lnSpc>
                <a:spcPct val="100000"/>
              </a:lnSpc>
              <a:spcBef>
                <a:spcPts val="0"/>
              </a:spcBef>
              <a:spcAft>
                <a:spcPts val="0"/>
              </a:spcAft>
              <a:buClr>
                <a:srgbClr val="212121"/>
              </a:buClr>
              <a:buSzPts val="3000"/>
              <a:buNone/>
              <a:defRPr b="1" sz="3000">
                <a:solidFill>
                  <a:srgbClr val="212121"/>
                </a:solidFill>
              </a:defRPr>
            </a:lvl4pPr>
            <a:lvl5pPr lvl="4" algn="l">
              <a:lnSpc>
                <a:spcPct val="100000"/>
              </a:lnSpc>
              <a:spcBef>
                <a:spcPts val="0"/>
              </a:spcBef>
              <a:spcAft>
                <a:spcPts val="0"/>
              </a:spcAft>
              <a:buClr>
                <a:srgbClr val="212121"/>
              </a:buClr>
              <a:buSzPts val="3000"/>
              <a:buNone/>
              <a:defRPr b="1" sz="3000">
                <a:solidFill>
                  <a:srgbClr val="212121"/>
                </a:solidFill>
              </a:defRPr>
            </a:lvl5pPr>
            <a:lvl6pPr lvl="5" algn="l">
              <a:lnSpc>
                <a:spcPct val="100000"/>
              </a:lnSpc>
              <a:spcBef>
                <a:spcPts val="0"/>
              </a:spcBef>
              <a:spcAft>
                <a:spcPts val="0"/>
              </a:spcAft>
              <a:buClr>
                <a:srgbClr val="212121"/>
              </a:buClr>
              <a:buSzPts val="3000"/>
              <a:buNone/>
              <a:defRPr b="1" sz="3000">
                <a:solidFill>
                  <a:srgbClr val="212121"/>
                </a:solidFill>
              </a:defRPr>
            </a:lvl6pPr>
            <a:lvl7pPr lvl="6" algn="l">
              <a:lnSpc>
                <a:spcPct val="100000"/>
              </a:lnSpc>
              <a:spcBef>
                <a:spcPts val="0"/>
              </a:spcBef>
              <a:spcAft>
                <a:spcPts val="0"/>
              </a:spcAft>
              <a:buClr>
                <a:srgbClr val="212121"/>
              </a:buClr>
              <a:buSzPts val="3000"/>
              <a:buNone/>
              <a:defRPr b="1" sz="3000">
                <a:solidFill>
                  <a:srgbClr val="212121"/>
                </a:solidFill>
              </a:defRPr>
            </a:lvl7pPr>
            <a:lvl8pPr lvl="7" algn="l">
              <a:lnSpc>
                <a:spcPct val="100000"/>
              </a:lnSpc>
              <a:spcBef>
                <a:spcPts val="0"/>
              </a:spcBef>
              <a:spcAft>
                <a:spcPts val="0"/>
              </a:spcAft>
              <a:buClr>
                <a:srgbClr val="212121"/>
              </a:buClr>
              <a:buSzPts val="3000"/>
              <a:buNone/>
              <a:defRPr b="1" sz="3000">
                <a:solidFill>
                  <a:srgbClr val="212121"/>
                </a:solidFill>
              </a:defRPr>
            </a:lvl8pPr>
            <a:lvl9pPr lvl="8" algn="l">
              <a:lnSpc>
                <a:spcPct val="100000"/>
              </a:lnSpc>
              <a:spcBef>
                <a:spcPts val="0"/>
              </a:spcBef>
              <a:spcAft>
                <a:spcPts val="0"/>
              </a:spcAft>
              <a:buClr>
                <a:srgbClr val="212121"/>
              </a:buClr>
              <a:buSzPts val="3000"/>
              <a:buNone/>
              <a:defRPr b="1" sz="3000">
                <a:solidFill>
                  <a:srgbClr val="212121"/>
                </a:solidFill>
              </a:defRPr>
            </a:lvl9pPr>
          </a:lstStyle>
          <a:p/>
        </p:txBody>
      </p:sp>
      <p:sp>
        <p:nvSpPr>
          <p:cNvPr id="312" name="Google Shape;312;gaeb618a5a6_0_606"/>
          <p:cNvSpPr txBox="1"/>
          <p:nvPr>
            <p:ph idx="1" type="subTitle"/>
          </p:nvPr>
        </p:nvSpPr>
        <p:spPr>
          <a:xfrm>
            <a:off x="2938225" y="3571325"/>
            <a:ext cx="5379900" cy="55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12121"/>
              </a:buClr>
              <a:buSzPts val="1400"/>
              <a:buNone/>
              <a:defRPr sz="1400">
                <a:solidFill>
                  <a:srgbClr val="212121"/>
                </a:solidFill>
              </a:defRPr>
            </a:lvl1pPr>
            <a:lvl2pPr lvl="1" algn="l">
              <a:lnSpc>
                <a:spcPct val="100000"/>
              </a:lnSpc>
              <a:spcBef>
                <a:spcPts val="1600"/>
              </a:spcBef>
              <a:spcAft>
                <a:spcPts val="0"/>
              </a:spcAft>
              <a:buClr>
                <a:srgbClr val="212121"/>
              </a:buClr>
              <a:buSzPts val="1400"/>
              <a:buNone/>
              <a:defRPr sz="1400">
                <a:solidFill>
                  <a:srgbClr val="212121"/>
                </a:solidFill>
              </a:defRPr>
            </a:lvl2pPr>
            <a:lvl3pPr lvl="2" algn="l">
              <a:lnSpc>
                <a:spcPct val="100000"/>
              </a:lnSpc>
              <a:spcBef>
                <a:spcPts val="1600"/>
              </a:spcBef>
              <a:spcAft>
                <a:spcPts val="0"/>
              </a:spcAft>
              <a:buClr>
                <a:srgbClr val="212121"/>
              </a:buClr>
              <a:buSzPts val="1400"/>
              <a:buNone/>
              <a:defRPr sz="1400">
                <a:solidFill>
                  <a:srgbClr val="212121"/>
                </a:solidFill>
              </a:defRPr>
            </a:lvl3pPr>
            <a:lvl4pPr lvl="3" algn="l">
              <a:lnSpc>
                <a:spcPct val="100000"/>
              </a:lnSpc>
              <a:spcBef>
                <a:spcPts val="1600"/>
              </a:spcBef>
              <a:spcAft>
                <a:spcPts val="0"/>
              </a:spcAft>
              <a:buClr>
                <a:srgbClr val="212121"/>
              </a:buClr>
              <a:buSzPts val="1400"/>
              <a:buNone/>
              <a:defRPr sz="1400">
                <a:solidFill>
                  <a:srgbClr val="212121"/>
                </a:solidFill>
              </a:defRPr>
            </a:lvl4pPr>
            <a:lvl5pPr lvl="4" algn="l">
              <a:lnSpc>
                <a:spcPct val="100000"/>
              </a:lnSpc>
              <a:spcBef>
                <a:spcPts val="1600"/>
              </a:spcBef>
              <a:spcAft>
                <a:spcPts val="0"/>
              </a:spcAft>
              <a:buClr>
                <a:srgbClr val="212121"/>
              </a:buClr>
              <a:buSzPts val="1400"/>
              <a:buNone/>
              <a:defRPr sz="1400">
                <a:solidFill>
                  <a:srgbClr val="212121"/>
                </a:solidFill>
              </a:defRPr>
            </a:lvl5pPr>
            <a:lvl6pPr lvl="5" algn="l">
              <a:lnSpc>
                <a:spcPct val="100000"/>
              </a:lnSpc>
              <a:spcBef>
                <a:spcPts val="1600"/>
              </a:spcBef>
              <a:spcAft>
                <a:spcPts val="0"/>
              </a:spcAft>
              <a:buClr>
                <a:srgbClr val="212121"/>
              </a:buClr>
              <a:buSzPts val="1400"/>
              <a:buNone/>
              <a:defRPr sz="1400">
                <a:solidFill>
                  <a:srgbClr val="212121"/>
                </a:solidFill>
              </a:defRPr>
            </a:lvl6pPr>
            <a:lvl7pPr lvl="6" algn="l">
              <a:lnSpc>
                <a:spcPct val="100000"/>
              </a:lnSpc>
              <a:spcBef>
                <a:spcPts val="1600"/>
              </a:spcBef>
              <a:spcAft>
                <a:spcPts val="0"/>
              </a:spcAft>
              <a:buClr>
                <a:srgbClr val="212121"/>
              </a:buClr>
              <a:buSzPts val="1400"/>
              <a:buNone/>
              <a:defRPr sz="1400">
                <a:solidFill>
                  <a:srgbClr val="212121"/>
                </a:solidFill>
              </a:defRPr>
            </a:lvl7pPr>
            <a:lvl8pPr lvl="7" algn="l">
              <a:lnSpc>
                <a:spcPct val="100000"/>
              </a:lnSpc>
              <a:spcBef>
                <a:spcPts val="1600"/>
              </a:spcBef>
              <a:spcAft>
                <a:spcPts val="0"/>
              </a:spcAft>
              <a:buClr>
                <a:srgbClr val="212121"/>
              </a:buClr>
              <a:buSzPts val="1400"/>
              <a:buNone/>
              <a:defRPr sz="1400">
                <a:solidFill>
                  <a:srgbClr val="212121"/>
                </a:solidFill>
              </a:defRPr>
            </a:lvl8pPr>
            <a:lvl9pPr lvl="8" algn="l">
              <a:lnSpc>
                <a:spcPct val="100000"/>
              </a:lnSpc>
              <a:spcBef>
                <a:spcPts val="1600"/>
              </a:spcBef>
              <a:spcAft>
                <a:spcPts val="0"/>
              </a:spcAft>
              <a:buClr>
                <a:srgbClr val="212121"/>
              </a:buClr>
              <a:buSzPts val="1400"/>
              <a:buNone/>
              <a:defRPr sz="1400">
                <a:solidFill>
                  <a:srgbClr val="212121"/>
                </a:solidFill>
              </a:defRPr>
            </a:lvl9pPr>
          </a:lstStyle>
          <a:p/>
        </p:txBody>
      </p:sp>
      <p:sp>
        <p:nvSpPr>
          <p:cNvPr id="313" name="Google Shape;313;gaeb618a5a6_0_6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17" name="Shape 3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 name="Shape 116"/>
        <p:cNvGrpSpPr/>
        <p:nvPr/>
      </p:nvGrpSpPr>
      <p:grpSpPr>
        <a:xfrm>
          <a:off x="0" y="0"/>
          <a:ext cx="0" cy="0"/>
          <a:chOff x="0" y="0"/>
          <a:chExt cx="0" cy="0"/>
        </a:xfrm>
      </p:grpSpPr>
      <p:sp>
        <p:nvSpPr>
          <p:cNvPr id="117" name="Google Shape;117;p46"/>
          <p:cNvSpPr txBox="1"/>
          <p:nvPr>
            <p:ph type="ctrTitle"/>
          </p:nvPr>
        </p:nvSpPr>
        <p:spPr>
          <a:xfrm>
            <a:off x="713225" y="1646125"/>
            <a:ext cx="4533900" cy="1465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200"/>
              <a:buFont typeface="Comfortaa"/>
              <a:buNone/>
              <a:defRPr sz="3500">
                <a:latin typeface="Comfortaa"/>
                <a:ea typeface="Comfortaa"/>
                <a:cs typeface="Comfortaa"/>
                <a:sym typeface="Comforta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8" name="Google Shape;118;p46"/>
          <p:cNvSpPr txBox="1"/>
          <p:nvPr>
            <p:ph idx="1" type="subTitle"/>
          </p:nvPr>
        </p:nvSpPr>
        <p:spPr>
          <a:xfrm>
            <a:off x="569100" y="3240275"/>
            <a:ext cx="4677900" cy="257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Font typeface="Arial"/>
              <a:buNone/>
              <a:defRPr sz="1900">
                <a:latin typeface="Arial"/>
                <a:ea typeface="Arial"/>
                <a:cs typeface="Arial"/>
                <a:sym typeface="Aria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9" name="Google Shape;119;p46"/>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0" name="Shape 120"/>
        <p:cNvGrpSpPr/>
        <p:nvPr/>
      </p:nvGrpSpPr>
      <p:grpSpPr>
        <a:xfrm>
          <a:off x="0" y="0"/>
          <a:ext cx="0" cy="0"/>
          <a:chOff x="0" y="0"/>
          <a:chExt cx="0" cy="0"/>
        </a:xfrm>
      </p:grpSpPr>
      <p:sp>
        <p:nvSpPr>
          <p:cNvPr id="121" name="Google Shape;121;p47"/>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2" name="Google Shape;122;p47"/>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1200"/>
            </a:lvl1pPr>
            <a:lvl2pPr indent="-317500" lvl="1" marL="914400" algn="l">
              <a:lnSpc>
                <a:spcPct val="100000"/>
              </a:lnSpc>
              <a:spcBef>
                <a:spcPts val="1600"/>
              </a:spcBef>
              <a:spcAft>
                <a:spcPts val="0"/>
              </a:spcAft>
              <a:buSzPts val="1400"/>
              <a:buChar char="○"/>
              <a:defRPr sz="1200"/>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3" name="Google Shape;123;p47"/>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1">
  <p:cSld name="AUTOLAYOUT_1">
    <p:spTree>
      <p:nvGrpSpPr>
        <p:cNvPr id="124" name="Shape 124"/>
        <p:cNvGrpSpPr/>
        <p:nvPr/>
      </p:nvGrpSpPr>
      <p:grpSpPr>
        <a:xfrm>
          <a:off x="0" y="0"/>
          <a:ext cx="0" cy="0"/>
          <a:chOff x="0" y="0"/>
          <a:chExt cx="0" cy="0"/>
        </a:xfrm>
      </p:grpSpPr>
      <p:sp>
        <p:nvSpPr>
          <p:cNvPr id="125" name="Google Shape;125;p4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p49"/>
          <p:cNvGrpSpPr/>
          <p:nvPr/>
        </p:nvGrpSpPr>
        <p:grpSpPr>
          <a:xfrm>
            <a:off x="4870649" y="2121826"/>
            <a:ext cx="3764843" cy="64502"/>
            <a:chOff x="595675" y="2820050"/>
            <a:chExt cx="7952774" cy="64502"/>
          </a:xfrm>
        </p:grpSpPr>
        <p:sp>
          <p:nvSpPr>
            <p:cNvPr id="127" name="Google Shape;127;p49"/>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9"/>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9"/>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9"/>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9"/>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49"/>
          <p:cNvSpPr txBox="1"/>
          <p:nvPr>
            <p:ph type="title"/>
          </p:nvPr>
        </p:nvSpPr>
        <p:spPr>
          <a:xfrm>
            <a:off x="4771875" y="545025"/>
            <a:ext cx="3880800" cy="143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2400">
                <a:solidFill>
                  <a:srgbClr val="434343"/>
                </a:solidFill>
              </a:defRPr>
            </a:lvl1pPr>
            <a:lvl2pPr lvl="1" algn="l">
              <a:lnSpc>
                <a:spcPct val="100000"/>
              </a:lnSpc>
              <a:spcBef>
                <a:spcPts val="0"/>
              </a:spcBef>
              <a:spcAft>
                <a:spcPts val="0"/>
              </a:spcAft>
              <a:buSzPts val="2800"/>
              <a:buNone/>
              <a:defRPr sz="2400">
                <a:solidFill>
                  <a:srgbClr val="434343"/>
                </a:solidFill>
              </a:defRPr>
            </a:lvl2pPr>
            <a:lvl3pPr lvl="2" algn="l">
              <a:lnSpc>
                <a:spcPct val="100000"/>
              </a:lnSpc>
              <a:spcBef>
                <a:spcPts val="0"/>
              </a:spcBef>
              <a:spcAft>
                <a:spcPts val="0"/>
              </a:spcAft>
              <a:buSzPts val="2800"/>
              <a:buNone/>
              <a:defRPr sz="2400">
                <a:solidFill>
                  <a:srgbClr val="434343"/>
                </a:solidFill>
              </a:defRPr>
            </a:lvl3pPr>
            <a:lvl4pPr lvl="3" algn="l">
              <a:lnSpc>
                <a:spcPct val="100000"/>
              </a:lnSpc>
              <a:spcBef>
                <a:spcPts val="0"/>
              </a:spcBef>
              <a:spcAft>
                <a:spcPts val="0"/>
              </a:spcAft>
              <a:buSzPts val="2800"/>
              <a:buNone/>
              <a:defRPr sz="2400">
                <a:solidFill>
                  <a:srgbClr val="434343"/>
                </a:solidFill>
              </a:defRPr>
            </a:lvl4pPr>
            <a:lvl5pPr lvl="4" algn="l">
              <a:lnSpc>
                <a:spcPct val="100000"/>
              </a:lnSpc>
              <a:spcBef>
                <a:spcPts val="0"/>
              </a:spcBef>
              <a:spcAft>
                <a:spcPts val="0"/>
              </a:spcAft>
              <a:buSzPts val="2800"/>
              <a:buNone/>
              <a:defRPr sz="2400">
                <a:solidFill>
                  <a:srgbClr val="434343"/>
                </a:solidFill>
              </a:defRPr>
            </a:lvl5pPr>
            <a:lvl6pPr lvl="5" algn="l">
              <a:lnSpc>
                <a:spcPct val="100000"/>
              </a:lnSpc>
              <a:spcBef>
                <a:spcPts val="0"/>
              </a:spcBef>
              <a:spcAft>
                <a:spcPts val="0"/>
              </a:spcAft>
              <a:buSzPts val="2800"/>
              <a:buNone/>
              <a:defRPr sz="2400">
                <a:solidFill>
                  <a:srgbClr val="434343"/>
                </a:solidFill>
              </a:defRPr>
            </a:lvl6pPr>
            <a:lvl7pPr lvl="6" algn="l">
              <a:lnSpc>
                <a:spcPct val="100000"/>
              </a:lnSpc>
              <a:spcBef>
                <a:spcPts val="0"/>
              </a:spcBef>
              <a:spcAft>
                <a:spcPts val="0"/>
              </a:spcAft>
              <a:buSzPts val="2800"/>
              <a:buNone/>
              <a:defRPr sz="2400">
                <a:solidFill>
                  <a:srgbClr val="434343"/>
                </a:solidFill>
              </a:defRPr>
            </a:lvl7pPr>
            <a:lvl8pPr lvl="7" algn="l">
              <a:lnSpc>
                <a:spcPct val="100000"/>
              </a:lnSpc>
              <a:spcBef>
                <a:spcPts val="0"/>
              </a:spcBef>
              <a:spcAft>
                <a:spcPts val="0"/>
              </a:spcAft>
              <a:buSzPts val="2800"/>
              <a:buNone/>
              <a:defRPr sz="2400">
                <a:solidFill>
                  <a:srgbClr val="434343"/>
                </a:solidFill>
              </a:defRPr>
            </a:lvl8pPr>
            <a:lvl9pPr lvl="8" algn="l">
              <a:lnSpc>
                <a:spcPct val="100000"/>
              </a:lnSpc>
              <a:spcBef>
                <a:spcPts val="0"/>
              </a:spcBef>
              <a:spcAft>
                <a:spcPts val="0"/>
              </a:spcAft>
              <a:buSzPts val="2800"/>
              <a:buNone/>
              <a:defRPr sz="2400">
                <a:solidFill>
                  <a:srgbClr val="434343"/>
                </a:solidFill>
              </a:defRPr>
            </a:lvl9pPr>
          </a:lstStyle>
          <a:p/>
        </p:txBody>
      </p:sp>
      <p:sp>
        <p:nvSpPr>
          <p:cNvPr id="133" name="Google Shape;133;p49"/>
          <p:cNvSpPr txBox="1"/>
          <p:nvPr>
            <p:ph idx="1" type="body"/>
          </p:nvPr>
        </p:nvSpPr>
        <p:spPr>
          <a:xfrm>
            <a:off x="4771875" y="2324775"/>
            <a:ext cx="3880800" cy="2273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34" name="Google Shape;134;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p:cSld name="AUTOLAYOUT">
    <p:spTree>
      <p:nvGrpSpPr>
        <p:cNvPr id="135" name="Shape 135"/>
        <p:cNvGrpSpPr/>
        <p:nvPr/>
      </p:nvGrpSpPr>
      <p:grpSpPr>
        <a:xfrm>
          <a:off x="0" y="0"/>
          <a:ext cx="0" cy="0"/>
          <a:chOff x="0" y="0"/>
          <a:chExt cx="0" cy="0"/>
        </a:xfrm>
      </p:grpSpPr>
      <p:sp>
        <p:nvSpPr>
          <p:cNvPr id="136" name="Google Shape;136;p50"/>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50"/>
          <p:cNvGrpSpPr/>
          <p:nvPr/>
        </p:nvGrpSpPr>
        <p:grpSpPr>
          <a:xfrm>
            <a:off x="386075" y="403061"/>
            <a:ext cx="1354500" cy="137700"/>
            <a:chOff x="386075" y="419725"/>
            <a:chExt cx="1354500" cy="137700"/>
          </a:xfrm>
        </p:grpSpPr>
        <p:sp>
          <p:nvSpPr>
            <p:cNvPr id="138" name="Google Shape;138;p50"/>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0"/>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0"/>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50"/>
          <p:cNvSpPr txBox="1"/>
          <p:nvPr>
            <p:ph type="title"/>
          </p:nvPr>
        </p:nvSpPr>
        <p:spPr>
          <a:xfrm>
            <a:off x="311700" y="633225"/>
            <a:ext cx="3127500" cy="79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1800">
                <a:solidFill>
                  <a:srgbClr val="FFFFFF"/>
                </a:solidFill>
              </a:defRPr>
            </a:lvl1pPr>
            <a:lvl2pPr lvl="1" algn="l">
              <a:lnSpc>
                <a:spcPct val="100000"/>
              </a:lnSpc>
              <a:spcBef>
                <a:spcPts val="0"/>
              </a:spcBef>
              <a:spcAft>
                <a:spcPts val="0"/>
              </a:spcAft>
              <a:buSzPts val="2800"/>
              <a:buNone/>
              <a:defRPr sz="1800">
                <a:solidFill>
                  <a:srgbClr val="FFFFFF"/>
                </a:solidFill>
              </a:defRPr>
            </a:lvl2pPr>
            <a:lvl3pPr lvl="2" algn="l">
              <a:lnSpc>
                <a:spcPct val="100000"/>
              </a:lnSpc>
              <a:spcBef>
                <a:spcPts val="0"/>
              </a:spcBef>
              <a:spcAft>
                <a:spcPts val="0"/>
              </a:spcAft>
              <a:buSzPts val="2800"/>
              <a:buNone/>
              <a:defRPr sz="1800">
                <a:solidFill>
                  <a:srgbClr val="FFFFFF"/>
                </a:solidFill>
              </a:defRPr>
            </a:lvl3pPr>
            <a:lvl4pPr lvl="3" algn="l">
              <a:lnSpc>
                <a:spcPct val="100000"/>
              </a:lnSpc>
              <a:spcBef>
                <a:spcPts val="0"/>
              </a:spcBef>
              <a:spcAft>
                <a:spcPts val="0"/>
              </a:spcAft>
              <a:buSzPts val="2800"/>
              <a:buNone/>
              <a:defRPr sz="1800">
                <a:solidFill>
                  <a:srgbClr val="FFFFFF"/>
                </a:solidFill>
              </a:defRPr>
            </a:lvl4pPr>
            <a:lvl5pPr lvl="4" algn="l">
              <a:lnSpc>
                <a:spcPct val="100000"/>
              </a:lnSpc>
              <a:spcBef>
                <a:spcPts val="0"/>
              </a:spcBef>
              <a:spcAft>
                <a:spcPts val="0"/>
              </a:spcAft>
              <a:buSzPts val="2800"/>
              <a:buNone/>
              <a:defRPr sz="1800">
                <a:solidFill>
                  <a:srgbClr val="FFFFFF"/>
                </a:solidFill>
              </a:defRPr>
            </a:lvl5pPr>
            <a:lvl6pPr lvl="5" algn="l">
              <a:lnSpc>
                <a:spcPct val="100000"/>
              </a:lnSpc>
              <a:spcBef>
                <a:spcPts val="0"/>
              </a:spcBef>
              <a:spcAft>
                <a:spcPts val="0"/>
              </a:spcAft>
              <a:buSzPts val="2800"/>
              <a:buNone/>
              <a:defRPr sz="1800">
                <a:solidFill>
                  <a:srgbClr val="FFFFFF"/>
                </a:solidFill>
              </a:defRPr>
            </a:lvl6pPr>
            <a:lvl7pPr lvl="6" algn="l">
              <a:lnSpc>
                <a:spcPct val="100000"/>
              </a:lnSpc>
              <a:spcBef>
                <a:spcPts val="0"/>
              </a:spcBef>
              <a:spcAft>
                <a:spcPts val="0"/>
              </a:spcAft>
              <a:buSzPts val="2800"/>
              <a:buNone/>
              <a:defRPr sz="1800">
                <a:solidFill>
                  <a:srgbClr val="FFFFFF"/>
                </a:solidFill>
              </a:defRPr>
            </a:lvl7pPr>
            <a:lvl8pPr lvl="7" algn="l">
              <a:lnSpc>
                <a:spcPct val="100000"/>
              </a:lnSpc>
              <a:spcBef>
                <a:spcPts val="0"/>
              </a:spcBef>
              <a:spcAft>
                <a:spcPts val="0"/>
              </a:spcAft>
              <a:buSzPts val="2800"/>
              <a:buNone/>
              <a:defRPr sz="1800">
                <a:solidFill>
                  <a:srgbClr val="FFFFFF"/>
                </a:solidFill>
              </a:defRPr>
            </a:lvl8pPr>
            <a:lvl9pPr lvl="8" algn="l">
              <a:lnSpc>
                <a:spcPct val="100000"/>
              </a:lnSpc>
              <a:spcBef>
                <a:spcPts val="0"/>
              </a:spcBef>
              <a:spcAft>
                <a:spcPts val="0"/>
              </a:spcAft>
              <a:buSzPts val="2800"/>
              <a:buNone/>
              <a:defRPr sz="1800">
                <a:solidFill>
                  <a:srgbClr val="FFFFFF"/>
                </a:solidFill>
              </a:defRPr>
            </a:lvl9pPr>
          </a:lstStyle>
          <a:p/>
        </p:txBody>
      </p:sp>
      <p:sp>
        <p:nvSpPr>
          <p:cNvPr id="142" name="Google Shape;142;p50"/>
          <p:cNvSpPr txBox="1"/>
          <p:nvPr>
            <p:ph idx="1" type="body"/>
          </p:nvPr>
        </p:nvSpPr>
        <p:spPr>
          <a:xfrm>
            <a:off x="311700" y="1432425"/>
            <a:ext cx="3127500" cy="33657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E8FDFE"/>
              </a:buClr>
              <a:buSzPts val="1200"/>
              <a:buChar char="●"/>
              <a:defRPr sz="1200">
                <a:solidFill>
                  <a:srgbClr val="E8FDFE"/>
                </a:solidFill>
              </a:defRPr>
            </a:lvl1pPr>
            <a:lvl2pPr indent="-292100" lvl="1" marL="914400" algn="l">
              <a:lnSpc>
                <a:spcPct val="115000"/>
              </a:lnSpc>
              <a:spcBef>
                <a:spcPts val="1600"/>
              </a:spcBef>
              <a:spcAft>
                <a:spcPts val="0"/>
              </a:spcAft>
              <a:buClr>
                <a:srgbClr val="E8FDFE"/>
              </a:buClr>
              <a:buSzPts val="1000"/>
              <a:buChar char="○"/>
              <a:defRPr sz="1000">
                <a:solidFill>
                  <a:srgbClr val="E8FDFE"/>
                </a:solidFill>
              </a:defRPr>
            </a:lvl2pPr>
            <a:lvl3pPr indent="-292100" lvl="2" marL="1371600" algn="l">
              <a:lnSpc>
                <a:spcPct val="115000"/>
              </a:lnSpc>
              <a:spcBef>
                <a:spcPts val="1600"/>
              </a:spcBef>
              <a:spcAft>
                <a:spcPts val="0"/>
              </a:spcAft>
              <a:buClr>
                <a:srgbClr val="E8FDFE"/>
              </a:buClr>
              <a:buSzPts val="1000"/>
              <a:buChar char="■"/>
              <a:defRPr sz="1000">
                <a:solidFill>
                  <a:srgbClr val="E8FDFE"/>
                </a:solidFill>
              </a:defRPr>
            </a:lvl3pPr>
            <a:lvl4pPr indent="-292100" lvl="3" marL="1828800" algn="l">
              <a:lnSpc>
                <a:spcPct val="115000"/>
              </a:lnSpc>
              <a:spcBef>
                <a:spcPts val="1600"/>
              </a:spcBef>
              <a:spcAft>
                <a:spcPts val="0"/>
              </a:spcAft>
              <a:buClr>
                <a:srgbClr val="E8FDFE"/>
              </a:buClr>
              <a:buSzPts val="1000"/>
              <a:buChar char="●"/>
              <a:defRPr sz="1000">
                <a:solidFill>
                  <a:srgbClr val="E8FDFE"/>
                </a:solidFill>
              </a:defRPr>
            </a:lvl4pPr>
            <a:lvl5pPr indent="-292100" lvl="4" marL="2286000" algn="l">
              <a:lnSpc>
                <a:spcPct val="115000"/>
              </a:lnSpc>
              <a:spcBef>
                <a:spcPts val="1600"/>
              </a:spcBef>
              <a:spcAft>
                <a:spcPts val="0"/>
              </a:spcAft>
              <a:buClr>
                <a:srgbClr val="E8FDFE"/>
              </a:buClr>
              <a:buSzPts val="1000"/>
              <a:buChar char="○"/>
              <a:defRPr sz="1000">
                <a:solidFill>
                  <a:srgbClr val="E8FDFE"/>
                </a:solidFill>
              </a:defRPr>
            </a:lvl5pPr>
            <a:lvl6pPr indent="-292100" lvl="5" marL="2743200" algn="l">
              <a:lnSpc>
                <a:spcPct val="115000"/>
              </a:lnSpc>
              <a:spcBef>
                <a:spcPts val="1600"/>
              </a:spcBef>
              <a:spcAft>
                <a:spcPts val="0"/>
              </a:spcAft>
              <a:buClr>
                <a:srgbClr val="E8FDFE"/>
              </a:buClr>
              <a:buSzPts val="1000"/>
              <a:buChar char="■"/>
              <a:defRPr sz="1000">
                <a:solidFill>
                  <a:srgbClr val="E8FDFE"/>
                </a:solidFill>
              </a:defRPr>
            </a:lvl6pPr>
            <a:lvl7pPr indent="-292100" lvl="6" marL="3200400" algn="l">
              <a:lnSpc>
                <a:spcPct val="115000"/>
              </a:lnSpc>
              <a:spcBef>
                <a:spcPts val="1600"/>
              </a:spcBef>
              <a:spcAft>
                <a:spcPts val="0"/>
              </a:spcAft>
              <a:buClr>
                <a:srgbClr val="E8FDFE"/>
              </a:buClr>
              <a:buSzPts val="1000"/>
              <a:buChar char="●"/>
              <a:defRPr sz="1000">
                <a:solidFill>
                  <a:srgbClr val="E8FDFE"/>
                </a:solidFill>
              </a:defRPr>
            </a:lvl7pPr>
            <a:lvl8pPr indent="-292100" lvl="7" marL="3657600" algn="l">
              <a:lnSpc>
                <a:spcPct val="115000"/>
              </a:lnSpc>
              <a:spcBef>
                <a:spcPts val="1600"/>
              </a:spcBef>
              <a:spcAft>
                <a:spcPts val="0"/>
              </a:spcAft>
              <a:buClr>
                <a:srgbClr val="E8FDFE"/>
              </a:buClr>
              <a:buSzPts val="1000"/>
              <a:buChar char="○"/>
              <a:defRPr sz="1000">
                <a:solidFill>
                  <a:srgbClr val="E8FDFE"/>
                </a:solidFill>
              </a:defRPr>
            </a:lvl8pPr>
            <a:lvl9pPr indent="-292100" lvl="8" marL="4114800" algn="l">
              <a:lnSpc>
                <a:spcPct val="115000"/>
              </a:lnSpc>
              <a:spcBef>
                <a:spcPts val="1600"/>
              </a:spcBef>
              <a:spcAft>
                <a:spcPts val="1600"/>
              </a:spcAft>
              <a:buClr>
                <a:srgbClr val="E8FDFE"/>
              </a:buClr>
              <a:buSzPts val="1000"/>
              <a:buChar char="■"/>
              <a:defRPr sz="1000">
                <a:solidFill>
                  <a:srgbClr val="E8FDFE"/>
                </a:solidFill>
              </a:defRPr>
            </a:lvl9pPr>
          </a:lstStyle>
          <a:p/>
        </p:txBody>
      </p:sp>
      <p:sp>
        <p:nvSpPr>
          <p:cNvPr id="143" name="Google Shape;14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2">
  <p:cSld name="AUTOLAYOUT_2">
    <p:spTree>
      <p:nvGrpSpPr>
        <p:cNvPr id="144" name="Shape 144"/>
        <p:cNvGrpSpPr/>
        <p:nvPr/>
      </p:nvGrpSpPr>
      <p:grpSpPr>
        <a:xfrm>
          <a:off x="0" y="0"/>
          <a:ext cx="0" cy="0"/>
          <a:chOff x="0" y="0"/>
          <a:chExt cx="0" cy="0"/>
        </a:xfrm>
      </p:grpSpPr>
      <p:sp>
        <p:nvSpPr>
          <p:cNvPr id="145" name="Google Shape;145;p5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1"/>
          <p:cNvSpPr/>
          <p:nvPr/>
        </p:nvSpPr>
        <p:spPr>
          <a:xfrm>
            <a:off x="2705800" y="0"/>
            <a:ext cx="6438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1"/>
          <p:cNvSpPr txBox="1"/>
          <p:nvPr>
            <p:ph type="title"/>
          </p:nvPr>
        </p:nvSpPr>
        <p:spPr>
          <a:xfrm>
            <a:off x="304800" y="710000"/>
            <a:ext cx="2089800" cy="75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rgbClr val="C2C2C2"/>
                </a:solidFill>
              </a:defRPr>
            </a:lvl1pPr>
            <a:lvl2pPr lvl="1" algn="l">
              <a:lnSpc>
                <a:spcPct val="100000"/>
              </a:lnSpc>
              <a:spcBef>
                <a:spcPts val="0"/>
              </a:spcBef>
              <a:spcAft>
                <a:spcPts val="0"/>
              </a:spcAft>
              <a:buClr>
                <a:schemeClr val="dk1"/>
              </a:buClr>
              <a:buSzPts val="1800"/>
              <a:buNone/>
              <a:defRPr b="1" sz="1800">
                <a:solidFill>
                  <a:srgbClr val="C2C2C2"/>
                </a:solidFill>
              </a:defRPr>
            </a:lvl2pPr>
            <a:lvl3pPr lvl="2" algn="l">
              <a:lnSpc>
                <a:spcPct val="100000"/>
              </a:lnSpc>
              <a:spcBef>
                <a:spcPts val="0"/>
              </a:spcBef>
              <a:spcAft>
                <a:spcPts val="0"/>
              </a:spcAft>
              <a:buClr>
                <a:schemeClr val="dk1"/>
              </a:buClr>
              <a:buSzPts val="1800"/>
              <a:buNone/>
              <a:defRPr b="1" sz="1800">
                <a:solidFill>
                  <a:srgbClr val="C2C2C2"/>
                </a:solidFill>
              </a:defRPr>
            </a:lvl3pPr>
            <a:lvl4pPr lvl="3" algn="l">
              <a:lnSpc>
                <a:spcPct val="100000"/>
              </a:lnSpc>
              <a:spcBef>
                <a:spcPts val="0"/>
              </a:spcBef>
              <a:spcAft>
                <a:spcPts val="0"/>
              </a:spcAft>
              <a:buClr>
                <a:schemeClr val="dk1"/>
              </a:buClr>
              <a:buSzPts val="1800"/>
              <a:buNone/>
              <a:defRPr b="1" sz="1800">
                <a:solidFill>
                  <a:srgbClr val="C2C2C2"/>
                </a:solidFill>
              </a:defRPr>
            </a:lvl4pPr>
            <a:lvl5pPr lvl="4" algn="l">
              <a:lnSpc>
                <a:spcPct val="100000"/>
              </a:lnSpc>
              <a:spcBef>
                <a:spcPts val="0"/>
              </a:spcBef>
              <a:spcAft>
                <a:spcPts val="0"/>
              </a:spcAft>
              <a:buClr>
                <a:schemeClr val="dk1"/>
              </a:buClr>
              <a:buSzPts val="1800"/>
              <a:buNone/>
              <a:defRPr b="1" sz="1800">
                <a:solidFill>
                  <a:srgbClr val="C2C2C2"/>
                </a:solidFill>
              </a:defRPr>
            </a:lvl5pPr>
            <a:lvl6pPr lvl="5" algn="l">
              <a:lnSpc>
                <a:spcPct val="100000"/>
              </a:lnSpc>
              <a:spcBef>
                <a:spcPts val="0"/>
              </a:spcBef>
              <a:spcAft>
                <a:spcPts val="0"/>
              </a:spcAft>
              <a:buClr>
                <a:schemeClr val="dk1"/>
              </a:buClr>
              <a:buSzPts val="1800"/>
              <a:buNone/>
              <a:defRPr b="1" sz="1800">
                <a:solidFill>
                  <a:srgbClr val="C2C2C2"/>
                </a:solidFill>
              </a:defRPr>
            </a:lvl6pPr>
            <a:lvl7pPr lvl="6" algn="l">
              <a:lnSpc>
                <a:spcPct val="100000"/>
              </a:lnSpc>
              <a:spcBef>
                <a:spcPts val="0"/>
              </a:spcBef>
              <a:spcAft>
                <a:spcPts val="0"/>
              </a:spcAft>
              <a:buClr>
                <a:schemeClr val="dk1"/>
              </a:buClr>
              <a:buSzPts val="1800"/>
              <a:buNone/>
              <a:defRPr b="1" sz="1800">
                <a:solidFill>
                  <a:srgbClr val="C2C2C2"/>
                </a:solidFill>
              </a:defRPr>
            </a:lvl7pPr>
            <a:lvl8pPr lvl="7" algn="l">
              <a:lnSpc>
                <a:spcPct val="100000"/>
              </a:lnSpc>
              <a:spcBef>
                <a:spcPts val="0"/>
              </a:spcBef>
              <a:spcAft>
                <a:spcPts val="0"/>
              </a:spcAft>
              <a:buClr>
                <a:schemeClr val="dk1"/>
              </a:buClr>
              <a:buSzPts val="1800"/>
              <a:buNone/>
              <a:defRPr b="1" sz="1800">
                <a:solidFill>
                  <a:srgbClr val="C2C2C2"/>
                </a:solidFill>
              </a:defRPr>
            </a:lvl8pPr>
            <a:lvl9pPr lvl="8" algn="l">
              <a:lnSpc>
                <a:spcPct val="100000"/>
              </a:lnSpc>
              <a:spcBef>
                <a:spcPts val="0"/>
              </a:spcBef>
              <a:spcAft>
                <a:spcPts val="0"/>
              </a:spcAft>
              <a:buClr>
                <a:schemeClr val="dk1"/>
              </a:buClr>
              <a:buSzPts val="1800"/>
              <a:buNone/>
              <a:defRPr b="1" sz="1800">
                <a:solidFill>
                  <a:srgbClr val="C2C2C2"/>
                </a:solidFill>
              </a:defRPr>
            </a:lvl9pPr>
          </a:lstStyle>
          <a:p/>
        </p:txBody>
      </p:sp>
      <p:sp>
        <p:nvSpPr>
          <p:cNvPr id="148" name="Google Shape;148;p51"/>
          <p:cNvSpPr txBox="1"/>
          <p:nvPr>
            <p:ph idx="1" type="body"/>
          </p:nvPr>
        </p:nvSpPr>
        <p:spPr>
          <a:xfrm>
            <a:off x="304800" y="1554150"/>
            <a:ext cx="2089800" cy="3310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149" name="Google Shape;14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3">
  <p:cSld name="AUTOLAYOUT_3">
    <p:spTree>
      <p:nvGrpSpPr>
        <p:cNvPr id="150" name="Shape 150"/>
        <p:cNvGrpSpPr/>
        <p:nvPr/>
      </p:nvGrpSpPr>
      <p:grpSpPr>
        <a:xfrm>
          <a:off x="0" y="0"/>
          <a:ext cx="0" cy="0"/>
          <a:chOff x="0" y="0"/>
          <a:chExt cx="0" cy="0"/>
        </a:xfrm>
      </p:grpSpPr>
      <p:sp>
        <p:nvSpPr>
          <p:cNvPr id="151" name="Google Shape;151;p5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 name="Google Shape;152;p52"/>
          <p:cNvCxnSpPr/>
          <p:nvPr/>
        </p:nvCxnSpPr>
        <p:spPr>
          <a:xfrm>
            <a:off x="474475" y="336950"/>
            <a:ext cx="3163200" cy="0"/>
          </a:xfrm>
          <a:prstGeom prst="straightConnector1">
            <a:avLst/>
          </a:prstGeom>
          <a:noFill/>
          <a:ln cap="flat" cmpd="sng" w="9525">
            <a:solidFill>
              <a:schemeClr val="dk1"/>
            </a:solidFill>
            <a:prstDash val="solid"/>
            <a:round/>
            <a:headEnd len="sm" w="sm" type="none"/>
            <a:tailEnd len="sm" w="sm" type="none"/>
          </a:ln>
        </p:spPr>
      </p:cxnSp>
      <p:cxnSp>
        <p:nvCxnSpPr>
          <p:cNvPr id="153" name="Google Shape;153;p52"/>
          <p:cNvCxnSpPr/>
          <p:nvPr/>
        </p:nvCxnSpPr>
        <p:spPr>
          <a:xfrm>
            <a:off x="3828800" y="344225"/>
            <a:ext cx="4863000" cy="0"/>
          </a:xfrm>
          <a:prstGeom prst="straightConnector1">
            <a:avLst/>
          </a:prstGeom>
          <a:noFill/>
          <a:ln cap="flat" cmpd="sng" w="9525">
            <a:solidFill>
              <a:schemeClr val="dk1"/>
            </a:solidFill>
            <a:prstDash val="solid"/>
            <a:round/>
            <a:headEnd len="sm" w="sm" type="none"/>
            <a:tailEnd len="sm" w="sm" type="none"/>
          </a:ln>
        </p:spPr>
      </p:cxnSp>
      <p:sp>
        <p:nvSpPr>
          <p:cNvPr id="154" name="Google Shape;154;p52"/>
          <p:cNvSpPr txBox="1"/>
          <p:nvPr>
            <p:ph type="title"/>
          </p:nvPr>
        </p:nvSpPr>
        <p:spPr>
          <a:xfrm>
            <a:off x="474475" y="450125"/>
            <a:ext cx="3163200" cy="206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3000"/>
              <a:buNone/>
              <a:defRPr b="1" sz="3000">
                <a:solidFill>
                  <a:schemeClr val="dk1"/>
                </a:solidFill>
              </a:defRPr>
            </a:lvl2pPr>
            <a:lvl3pPr lvl="2" algn="l">
              <a:lnSpc>
                <a:spcPct val="100000"/>
              </a:lnSpc>
              <a:spcBef>
                <a:spcPts val="0"/>
              </a:spcBef>
              <a:spcAft>
                <a:spcPts val="0"/>
              </a:spcAft>
              <a:buClr>
                <a:schemeClr val="dk1"/>
              </a:buClr>
              <a:buSzPts val="3000"/>
              <a:buNone/>
              <a:defRPr b="1" sz="3000">
                <a:solidFill>
                  <a:schemeClr val="dk1"/>
                </a:solidFill>
              </a:defRPr>
            </a:lvl3pPr>
            <a:lvl4pPr lvl="3" algn="l">
              <a:lnSpc>
                <a:spcPct val="100000"/>
              </a:lnSpc>
              <a:spcBef>
                <a:spcPts val="0"/>
              </a:spcBef>
              <a:spcAft>
                <a:spcPts val="0"/>
              </a:spcAft>
              <a:buClr>
                <a:schemeClr val="dk1"/>
              </a:buClr>
              <a:buSzPts val="3000"/>
              <a:buNone/>
              <a:defRPr b="1" sz="3000">
                <a:solidFill>
                  <a:schemeClr val="dk1"/>
                </a:solidFill>
              </a:defRPr>
            </a:lvl4pPr>
            <a:lvl5pPr lvl="4" algn="l">
              <a:lnSpc>
                <a:spcPct val="100000"/>
              </a:lnSpc>
              <a:spcBef>
                <a:spcPts val="0"/>
              </a:spcBef>
              <a:spcAft>
                <a:spcPts val="0"/>
              </a:spcAft>
              <a:buClr>
                <a:schemeClr val="dk1"/>
              </a:buClr>
              <a:buSzPts val="3000"/>
              <a:buNone/>
              <a:defRPr b="1" sz="3000">
                <a:solidFill>
                  <a:schemeClr val="dk1"/>
                </a:solidFill>
              </a:defRPr>
            </a:lvl5pPr>
            <a:lvl6pPr lvl="5" algn="l">
              <a:lnSpc>
                <a:spcPct val="100000"/>
              </a:lnSpc>
              <a:spcBef>
                <a:spcPts val="0"/>
              </a:spcBef>
              <a:spcAft>
                <a:spcPts val="0"/>
              </a:spcAft>
              <a:buClr>
                <a:schemeClr val="dk1"/>
              </a:buClr>
              <a:buSzPts val="3000"/>
              <a:buNone/>
              <a:defRPr b="1" sz="3000">
                <a:solidFill>
                  <a:schemeClr val="dk1"/>
                </a:solidFill>
              </a:defRPr>
            </a:lvl6pPr>
            <a:lvl7pPr lvl="6" algn="l">
              <a:lnSpc>
                <a:spcPct val="100000"/>
              </a:lnSpc>
              <a:spcBef>
                <a:spcPts val="0"/>
              </a:spcBef>
              <a:spcAft>
                <a:spcPts val="0"/>
              </a:spcAft>
              <a:buClr>
                <a:schemeClr val="dk1"/>
              </a:buClr>
              <a:buSzPts val="3000"/>
              <a:buNone/>
              <a:defRPr b="1" sz="3000">
                <a:solidFill>
                  <a:schemeClr val="dk1"/>
                </a:solidFill>
              </a:defRPr>
            </a:lvl7pPr>
            <a:lvl8pPr lvl="7" algn="l">
              <a:lnSpc>
                <a:spcPct val="100000"/>
              </a:lnSpc>
              <a:spcBef>
                <a:spcPts val="0"/>
              </a:spcBef>
              <a:spcAft>
                <a:spcPts val="0"/>
              </a:spcAft>
              <a:buClr>
                <a:schemeClr val="dk1"/>
              </a:buClr>
              <a:buSzPts val="3000"/>
              <a:buNone/>
              <a:defRPr b="1" sz="3000">
                <a:solidFill>
                  <a:schemeClr val="dk1"/>
                </a:solidFill>
              </a:defRPr>
            </a:lvl8pPr>
            <a:lvl9pPr lvl="8" algn="l">
              <a:lnSpc>
                <a:spcPct val="100000"/>
              </a:lnSpc>
              <a:spcBef>
                <a:spcPts val="0"/>
              </a:spcBef>
              <a:spcAft>
                <a:spcPts val="0"/>
              </a:spcAft>
              <a:buClr>
                <a:schemeClr val="dk1"/>
              </a:buClr>
              <a:buSzPts val="3000"/>
              <a:buNone/>
              <a:defRPr b="1" sz="3000">
                <a:solidFill>
                  <a:schemeClr val="dk1"/>
                </a:solidFill>
              </a:defRPr>
            </a:lvl9pPr>
          </a:lstStyle>
          <a:p/>
        </p:txBody>
      </p:sp>
      <p:sp>
        <p:nvSpPr>
          <p:cNvPr id="155" name="Google Shape;155;p52"/>
          <p:cNvSpPr txBox="1"/>
          <p:nvPr>
            <p:ph idx="1" type="body"/>
          </p:nvPr>
        </p:nvSpPr>
        <p:spPr>
          <a:xfrm>
            <a:off x="3828775" y="2969475"/>
            <a:ext cx="4863000" cy="1596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56" name="Google Shape;156;p5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AFB"/>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500"/>
              <a:buFont typeface="Comfortaa"/>
              <a:buNone/>
              <a:defRPr b="0" i="0" sz="2500" u="none" cap="none" strike="noStrike">
                <a:solidFill>
                  <a:schemeClr val="dk1"/>
                </a:solidFill>
                <a:latin typeface="Comfortaa"/>
                <a:ea typeface="Comfortaa"/>
                <a:cs typeface="Comfortaa"/>
                <a:sym typeface="Comfortaa"/>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5"/>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5"/>
          <p:cNvSpPr/>
          <p:nvPr/>
        </p:nvSpPr>
        <p:spPr>
          <a:xfrm rot="5400000">
            <a:off x="8796300" y="4795875"/>
            <a:ext cx="543000" cy="152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45"/>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AFB"/>
        </a:solidFill>
      </p:bgPr>
    </p:bg>
    <p:spTree>
      <p:nvGrpSpPr>
        <p:cNvPr id="314" name="Shape 314"/>
        <p:cNvGrpSpPr/>
        <p:nvPr/>
      </p:nvGrpSpPr>
      <p:grpSpPr>
        <a:xfrm>
          <a:off x="0" y="0"/>
          <a:ext cx="0" cy="0"/>
          <a:chOff x="0" y="0"/>
          <a:chExt cx="0" cy="0"/>
        </a:xfrm>
      </p:grpSpPr>
      <p:sp>
        <p:nvSpPr>
          <p:cNvPr id="315" name="Google Shape;315;p54"/>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316" name="Google Shape;316;p54"/>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ikit-learn.org/stable/modules/generated/sklearn.neighbors.KNeighborsClassifier.html" TargetMode="External"/><Relationship Id="rId4" Type="http://schemas.openxmlformats.org/officeDocument/2006/relationships/hyperlink" Target="https://en.wikipedia.org/wiki/K-nearest_neighbors_algorithm" TargetMode="External"/><Relationship Id="rId5" Type="http://schemas.openxmlformats.org/officeDocument/2006/relationships/hyperlink" Target="https://classeval.wordpress.com/introduction/basic-evaluation-measures/" TargetMode="External"/><Relationship Id="rId6" Type="http://schemas.openxmlformats.org/officeDocument/2006/relationships/hyperlink" Target="https://classeval.wordpress.com/introduction/basic-evaluation-measures/" TargetMode="External"/><Relationship Id="rId7" Type="http://schemas.openxmlformats.org/officeDocument/2006/relationships/hyperlink" Target="https://en.wikipedia.org/wiki/Confusion_matri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hyperlink" Target="https://en.wikipedia.org/wiki/Confusion_matri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
          <p:cNvSpPr txBox="1"/>
          <p:nvPr>
            <p:ph type="ctrTitle"/>
          </p:nvPr>
        </p:nvSpPr>
        <p:spPr>
          <a:xfrm>
            <a:off x="2938225" y="2491450"/>
            <a:ext cx="5379900" cy="101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K-Neighbors Classifiers with Sklearn</a:t>
            </a:r>
            <a:endParaRPr/>
          </a:p>
        </p:txBody>
      </p:sp>
      <p:sp>
        <p:nvSpPr>
          <p:cNvPr id="323" name="Google Shape;323;p1"/>
          <p:cNvSpPr txBox="1"/>
          <p:nvPr>
            <p:ph idx="1" type="subTitle"/>
          </p:nvPr>
        </p:nvSpPr>
        <p:spPr>
          <a:xfrm>
            <a:off x="2938225" y="3571325"/>
            <a:ext cx="5379900" cy="5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 Dec 2020</a:t>
            </a:r>
            <a:endParaRPr/>
          </a:p>
        </p:txBody>
      </p:sp>
      <p:sp>
        <p:nvSpPr>
          <p:cNvPr id="324" name="Google Shape;324;p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nvSpPr>
        <p:spPr>
          <a:xfrm>
            <a:off x="395600" y="406350"/>
            <a:ext cx="57531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284F7D"/>
                </a:solidFill>
                <a:latin typeface="Proxima Nova"/>
                <a:ea typeface="Proxima Nova"/>
                <a:cs typeface="Proxima Nova"/>
                <a:sym typeface="Proxima Nova"/>
              </a:rPr>
              <a:t>Example Application on Jupyter Notebook</a:t>
            </a:r>
            <a:endParaRPr b="1" i="0" sz="2000" u="none" cap="none" strike="noStrike">
              <a:solidFill>
                <a:srgbClr val="284F7D"/>
              </a:solidFill>
              <a:latin typeface="Proxima Nova"/>
              <a:ea typeface="Proxima Nova"/>
              <a:cs typeface="Proxima Nova"/>
              <a:sym typeface="Proxima Nova"/>
            </a:endParaRPr>
          </a:p>
        </p:txBody>
      </p:sp>
      <p:pic>
        <p:nvPicPr>
          <p:cNvPr id="453" name="Google Shape;453;p44"/>
          <p:cNvPicPr preferRelativeResize="0"/>
          <p:nvPr/>
        </p:nvPicPr>
        <p:blipFill rotWithShape="1">
          <a:blip r:embed="rId3">
            <a:alphaModFix/>
          </a:blip>
          <a:srcRect b="0" l="0" r="0" t="0"/>
          <a:stretch/>
        </p:blipFill>
        <p:spPr>
          <a:xfrm>
            <a:off x="8113450" y="4243700"/>
            <a:ext cx="60960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3"/>
          <p:cNvSpPr txBox="1"/>
          <p:nvPr>
            <p:ph type="title"/>
          </p:nvPr>
        </p:nvSpPr>
        <p:spPr>
          <a:xfrm>
            <a:off x="700675" y="681825"/>
            <a:ext cx="3406500" cy="112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solidFill>
                  <a:srgbClr val="000000"/>
                </a:solidFill>
              </a:rPr>
              <a:t>Further Reading</a:t>
            </a:r>
            <a:endParaRPr>
              <a:solidFill>
                <a:srgbClr val="000000"/>
              </a:solidFill>
            </a:endParaRPr>
          </a:p>
        </p:txBody>
      </p:sp>
      <p:sp>
        <p:nvSpPr>
          <p:cNvPr id="459" name="Google Shape;459;p43"/>
          <p:cNvSpPr txBox="1"/>
          <p:nvPr>
            <p:ph idx="1" type="body"/>
          </p:nvPr>
        </p:nvSpPr>
        <p:spPr>
          <a:xfrm>
            <a:off x="497500" y="1239700"/>
            <a:ext cx="3609600" cy="342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200"/>
              <a:buNone/>
            </a:pPr>
            <a:r>
              <a:rPr lang="en" u="sng">
                <a:solidFill>
                  <a:srgbClr val="0000FF"/>
                </a:solidFill>
                <a:hlinkClick r:id="rId3">
                  <a:extLst>
                    <a:ext uri="{A12FA001-AC4F-418D-AE19-62706E023703}">
                      <ahyp:hlinkClr val="tx"/>
                    </a:ext>
                  </a:extLst>
                </a:hlinkClick>
              </a:rPr>
              <a:t>Sklearn  KNeighborsClassifier</a:t>
            </a:r>
            <a:endParaRPr>
              <a:solidFill>
                <a:srgbClr val="0000FF"/>
              </a:solidFill>
            </a:endParaRPr>
          </a:p>
          <a:p>
            <a:pPr indent="0" lvl="0" marL="0" rtl="0" algn="l">
              <a:lnSpc>
                <a:spcPct val="115000"/>
              </a:lnSpc>
              <a:spcBef>
                <a:spcPts val="1600"/>
              </a:spcBef>
              <a:spcAft>
                <a:spcPts val="0"/>
              </a:spcAft>
              <a:buClr>
                <a:schemeClr val="dk1"/>
              </a:buClr>
              <a:buSzPts val="1200"/>
              <a:buFont typeface="Arial"/>
              <a:buNone/>
            </a:pPr>
            <a:r>
              <a:rPr lang="en" u="sng">
                <a:solidFill>
                  <a:srgbClr val="0000FF"/>
                </a:solidFill>
                <a:hlinkClick r:id="rId4">
                  <a:extLst>
                    <a:ext uri="{A12FA001-AC4F-418D-AE19-62706E023703}">
                      <ahyp:hlinkClr val="tx"/>
                    </a:ext>
                  </a:extLst>
                </a:hlinkClick>
              </a:rPr>
              <a:t>K-nearest_neighbors_algorithm</a:t>
            </a:r>
            <a:endParaRPr/>
          </a:p>
          <a:p>
            <a:pPr indent="0" lvl="0" marL="0" rtl="0" algn="l">
              <a:lnSpc>
                <a:spcPct val="115000"/>
              </a:lnSpc>
              <a:spcBef>
                <a:spcPts val="1600"/>
              </a:spcBef>
              <a:spcAft>
                <a:spcPts val="0"/>
              </a:spcAft>
              <a:buClr>
                <a:schemeClr val="dk1"/>
              </a:buClr>
              <a:buSzPts val="1200"/>
              <a:buFont typeface="Arial"/>
              <a:buNone/>
            </a:pPr>
            <a:r>
              <a:rPr b="1" lang="en" u="sng">
                <a:solidFill>
                  <a:srgbClr val="0000FF"/>
                </a:solidFill>
              </a:rPr>
              <a:t>Scores &amp; Metrics</a:t>
            </a:r>
            <a:r>
              <a:rPr lang="en" u="sng">
                <a:solidFill>
                  <a:srgbClr val="0000FF"/>
                </a:solidFill>
              </a:rPr>
              <a:t> —</a:t>
            </a:r>
            <a:r>
              <a:rPr lang="en" u="sng">
                <a:solidFill>
                  <a:srgbClr val="0000FF"/>
                </a:solidFill>
                <a:hlinkClick r:id="rId5">
                  <a:extLst>
                    <a:ext uri="{A12FA001-AC4F-418D-AE19-62706E023703}">
                      <ahyp:hlinkClr val="tx"/>
                    </a:ext>
                  </a:extLst>
                </a:hlinkClick>
              </a:rPr>
              <a:t> </a:t>
            </a:r>
            <a:r>
              <a:rPr b="1" lang="en" u="sng">
                <a:solidFill>
                  <a:srgbClr val="0000FF"/>
                </a:solidFill>
                <a:hlinkClick r:id="rId6">
                  <a:extLst>
                    <a:ext uri="{A12FA001-AC4F-418D-AE19-62706E023703}">
                      <ahyp:hlinkClr val="tx"/>
                    </a:ext>
                  </a:extLst>
                </a:hlinkClick>
              </a:rPr>
              <a:t>link</a:t>
            </a:r>
            <a:endParaRPr b="1" u="sng">
              <a:solidFill>
                <a:srgbClr val="0000FF"/>
              </a:solidFill>
            </a:endParaRPr>
          </a:p>
          <a:p>
            <a:pPr indent="0" lvl="0" marL="0" rtl="0" algn="l">
              <a:lnSpc>
                <a:spcPct val="115000"/>
              </a:lnSpc>
              <a:spcBef>
                <a:spcPts val="1600"/>
              </a:spcBef>
              <a:spcAft>
                <a:spcPts val="0"/>
              </a:spcAft>
              <a:buClr>
                <a:schemeClr val="dk1"/>
              </a:buClr>
              <a:buSzPts val="1200"/>
              <a:buFont typeface="Arial"/>
              <a:buNone/>
            </a:pPr>
            <a:r>
              <a:rPr b="1" lang="en" u="sng">
                <a:solidFill>
                  <a:srgbClr val="0000FF"/>
                </a:solidFill>
              </a:rPr>
              <a:t>Confusion Matrix and Metrics</a:t>
            </a:r>
            <a:r>
              <a:rPr lang="en" u="sng">
                <a:solidFill>
                  <a:srgbClr val="0000FF"/>
                </a:solidFill>
              </a:rPr>
              <a:t> — </a:t>
            </a:r>
            <a:r>
              <a:rPr lang="en" u="sng">
                <a:solidFill>
                  <a:srgbClr val="0000FF"/>
                </a:solidFill>
                <a:hlinkClick r:id="rId7">
                  <a:extLst>
                    <a:ext uri="{A12FA001-AC4F-418D-AE19-62706E023703}">
                      <ahyp:hlinkClr val="tx"/>
                    </a:ext>
                  </a:extLst>
                </a:hlinkClick>
              </a:rPr>
              <a:t>link</a:t>
            </a:r>
            <a:endParaRPr u="sng">
              <a:solidFill>
                <a:srgbClr val="0000FF"/>
              </a:solidFill>
            </a:endParaRPr>
          </a:p>
          <a:p>
            <a:pPr indent="0" lvl="0" marL="0" rtl="0" algn="l">
              <a:lnSpc>
                <a:spcPct val="115000"/>
              </a:lnSpc>
              <a:spcBef>
                <a:spcPts val="1600"/>
              </a:spcBef>
              <a:spcAft>
                <a:spcPts val="0"/>
              </a:spcAft>
              <a:buClr>
                <a:schemeClr val="dk1"/>
              </a:buClr>
              <a:buSzPts val="1200"/>
              <a:buFont typeface="Arial"/>
              <a:buNone/>
            </a:pPr>
            <a:r>
              <a:rPr b="1" lang="en"/>
              <a:t>material</a:t>
            </a:r>
            <a:r>
              <a:rPr lang="en"/>
              <a:t> — link</a:t>
            </a:r>
            <a:endParaRPr/>
          </a:p>
        </p:txBody>
      </p:sp>
      <p:sp>
        <p:nvSpPr>
          <p:cNvPr id="460" name="Google Shape;46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
          <p:cNvSpPr txBox="1"/>
          <p:nvPr>
            <p:ph type="title"/>
          </p:nvPr>
        </p:nvSpPr>
        <p:spPr>
          <a:xfrm>
            <a:off x="135525" y="127000"/>
            <a:ext cx="6703500" cy="6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2500"/>
              <a:buFont typeface="Arial"/>
              <a:buNone/>
            </a:pPr>
            <a:r>
              <a:rPr lang="en"/>
              <a:t>Instance-Based Learning</a:t>
            </a:r>
            <a:endParaRPr/>
          </a:p>
        </p:txBody>
      </p:sp>
      <p:sp>
        <p:nvSpPr>
          <p:cNvPr id="330" name="Google Shape;330;p6"/>
          <p:cNvSpPr txBox="1"/>
          <p:nvPr>
            <p:ph idx="1" type="body"/>
          </p:nvPr>
        </p:nvSpPr>
        <p:spPr>
          <a:xfrm>
            <a:off x="135525" y="824175"/>
            <a:ext cx="8628900" cy="295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434343"/>
                </a:solidFill>
              </a:rPr>
              <a:t>Idea:</a:t>
            </a:r>
            <a:endParaRPr>
              <a:solidFill>
                <a:srgbClr val="434343"/>
              </a:solidFill>
            </a:endParaRPr>
          </a:p>
          <a:p>
            <a:pPr indent="-304800" lvl="0" marL="457200" rtl="0" algn="l">
              <a:lnSpc>
                <a:spcPct val="100000"/>
              </a:lnSpc>
              <a:spcBef>
                <a:spcPts val="0"/>
              </a:spcBef>
              <a:spcAft>
                <a:spcPts val="0"/>
              </a:spcAft>
              <a:buClr>
                <a:srgbClr val="434343"/>
              </a:buClr>
              <a:buSzPts val="1200"/>
              <a:buChar char="●"/>
            </a:pPr>
            <a:r>
              <a:rPr lang="en">
                <a:solidFill>
                  <a:srgbClr val="434343"/>
                </a:solidFill>
              </a:rPr>
              <a:t>Similar examples have similar label.</a:t>
            </a:r>
            <a:endParaRPr>
              <a:solidFill>
                <a:srgbClr val="434343"/>
              </a:solidFill>
            </a:endParaRPr>
          </a:p>
          <a:p>
            <a:pPr indent="-304800" lvl="0" marL="457200" rtl="0" algn="l">
              <a:lnSpc>
                <a:spcPct val="100000"/>
              </a:lnSpc>
              <a:spcBef>
                <a:spcPts val="0"/>
              </a:spcBef>
              <a:spcAft>
                <a:spcPts val="0"/>
              </a:spcAft>
              <a:buClr>
                <a:srgbClr val="434343"/>
              </a:buClr>
              <a:buSzPts val="1200"/>
              <a:buChar char="●"/>
            </a:pPr>
            <a:r>
              <a:rPr lang="en">
                <a:solidFill>
                  <a:srgbClr val="434343"/>
                </a:solidFill>
              </a:rPr>
              <a:t>Classify new examples like similar training examples.</a:t>
            </a:r>
            <a:endParaRPr>
              <a:solidFill>
                <a:srgbClr val="434343"/>
              </a:solidFill>
            </a:endParaRPr>
          </a:p>
          <a:p>
            <a:pPr indent="0" lvl="0" marL="0" rtl="0" algn="l">
              <a:lnSpc>
                <a:spcPct val="100000"/>
              </a:lnSpc>
              <a:spcBef>
                <a:spcPts val="0"/>
              </a:spcBef>
              <a:spcAft>
                <a:spcPts val="0"/>
              </a:spcAft>
              <a:buNone/>
            </a:pPr>
            <a:r>
              <a:t/>
            </a:r>
            <a:endParaRPr>
              <a:solidFill>
                <a:srgbClr val="434343"/>
              </a:solidFill>
            </a:endParaRPr>
          </a:p>
          <a:p>
            <a:pPr indent="0" lvl="0" marL="0" rtl="0" algn="l">
              <a:lnSpc>
                <a:spcPct val="100000"/>
              </a:lnSpc>
              <a:spcBef>
                <a:spcPts val="0"/>
              </a:spcBef>
              <a:spcAft>
                <a:spcPts val="0"/>
              </a:spcAft>
              <a:buClr>
                <a:schemeClr val="dk1"/>
              </a:buClr>
              <a:buSzPts val="1100"/>
              <a:buFont typeface="Arial"/>
              <a:buNone/>
            </a:pPr>
            <a:r>
              <a:rPr lang="en">
                <a:solidFill>
                  <a:srgbClr val="434343"/>
                </a:solidFill>
              </a:rPr>
              <a:t>Algorithm:</a:t>
            </a:r>
            <a:endParaRPr>
              <a:solidFill>
                <a:srgbClr val="434343"/>
              </a:solidFill>
            </a:endParaRPr>
          </a:p>
          <a:p>
            <a:pPr indent="-304800" lvl="0" marL="457200" rtl="0" algn="l">
              <a:lnSpc>
                <a:spcPct val="100000"/>
              </a:lnSpc>
              <a:spcBef>
                <a:spcPts val="0"/>
              </a:spcBef>
              <a:spcAft>
                <a:spcPts val="0"/>
              </a:spcAft>
              <a:buClr>
                <a:srgbClr val="434343"/>
              </a:buClr>
              <a:buSzPts val="1200"/>
              <a:buChar char="●"/>
            </a:pPr>
            <a:r>
              <a:rPr lang="en">
                <a:solidFill>
                  <a:srgbClr val="434343"/>
                </a:solidFill>
              </a:rPr>
              <a:t>Given some new example x for which we need to predict its class y</a:t>
            </a:r>
            <a:endParaRPr>
              <a:solidFill>
                <a:srgbClr val="434343"/>
              </a:solidFill>
            </a:endParaRPr>
          </a:p>
          <a:p>
            <a:pPr indent="-304800" lvl="0" marL="457200" rtl="0" algn="l">
              <a:lnSpc>
                <a:spcPct val="100000"/>
              </a:lnSpc>
              <a:spcBef>
                <a:spcPts val="0"/>
              </a:spcBef>
              <a:spcAft>
                <a:spcPts val="0"/>
              </a:spcAft>
              <a:buClr>
                <a:srgbClr val="434343"/>
              </a:buClr>
              <a:buSzPts val="1200"/>
              <a:buChar char="●"/>
            </a:pPr>
            <a:r>
              <a:rPr lang="en">
                <a:solidFill>
                  <a:srgbClr val="434343"/>
                </a:solidFill>
              </a:rPr>
              <a:t>Find most similar training examples</a:t>
            </a:r>
            <a:endParaRPr>
              <a:solidFill>
                <a:srgbClr val="434343"/>
              </a:solidFill>
            </a:endParaRPr>
          </a:p>
          <a:p>
            <a:pPr indent="-304800" lvl="0" marL="457200" rtl="0" algn="l">
              <a:lnSpc>
                <a:spcPct val="100000"/>
              </a:lnSpc>
              <a:spcBef>
                <a:spcPts val="0"/>
              </a:spcBef>
              <a:spcAft>
                <a:spcPts val="0"/>
              </a:spcAft>
              <a:buClr>
                <a:srgbClr val="434343"/>
              </a:buClr>
              <a:buSzPts val="1200"/>
              <a:buChar char="●"/>
            </a:pPr>
            <a:r>
              <a:rPr lang="en">
                <a:solidFill>
                  <a:srgbClr val="434343"/>
                </a:solidFill>
              </a:rPr>
              <a:t>Classify x “like” these most similar examples</a:t>
            </a:r>
            <a:endParaRPr>
              <a:solidFill>
                <a:srgbClr val="434343"/>
              </a:solidFill>
            </a:endParaRPr>
          </a:p>
          <a:p>
            <a:pPr indent="0" lvl="0" marL="0" rtl="0" algn="l">
              <a:lnSpc>
                <a:spcPct val="100000"/>
              </a:lnSpc>
              <a:spcBef>
                <a:spcPts val="0"/>
              </a:spcBef>
              <a:spcAft>
                <a:spcPts val="0"/>
              </a:spcAft>
              <a:buNone/>
            </a:pPr>
            <a:r>
              <a:t/>
            </a:r>
            <a:endParaRPr>
              <a:solidFill>
                <a:srgbClr val="434343"/>
              </a:solidFill>
            </a:endParaRPr>
          </a:p>
          <a:p>
            <a:pPr indent="0" lvl="0" marL="0" rtl="0" algn="l">
              <a:lnSpc>
                <a:spcPct val="100000"/>
              </a:lnSpc>
              <a:spcBef>
                <a:spcPts val="0"/>
              </a:spcBef>
              <a:spcAft>
                <a:spcPts val="0"/>
              </a:spcAft>
              <a:buClr>
                <a:schemeClr val="dk1"/>
              </a:buClr>
              <a:buSzPts val="1100"/>
              <a:buFont typeface="Arial"/>
              <a:buNone/>
            </a:pPr>
            <a:r>
              <a:rPr lang="en">
                <a:solidFill>
                  <a:srgbClr val="434343"/>
                </a:solidFill>
              </a:rPr>
              <a:t>Questions:</a:t>
            </a:r>
            <a:endParaRPr>
              <a:solidFill>
                <a:srgbClr val="434343"/>
              </a:solidFill>
            </a:endParaRPr>
          </a:p>
          <a:p>
            <a:pPr indent="-304800" lvl="0" marL="457200" rtl="0" algn="l">
              <a:lnSpc>
                <a:spcPct val="100000"/>
              </a:lnSpc>
              <a:spcBef>
                <a:spcPts val="0"/>
              </a:spcBef>
              <a:spcAft>
                <a:spcPts val="0"/>
              </a:spcAft>
              <a:buClr>
                <a:srgbClr val="434343"/>
              </a:buClr>
              <a:buSzPts val="1200"/>
              <a:buChar char="●"/>
            </a:pPr>
            <a:r>
              <a:rPr lang="en">
                <a:solidFill>
                  <a:srgbClr val="434343"/>
                </a:solidFill>
              </a:rPr>
              <a:t>How to determine similarity?</a:t>
            </a:r>
            <a:endParaRPr>
              <a:solidFill>
                <a:srgbClr val="434343"/>
              </a:solidFill>
            </a:endParaRPr>
          </a:p>
          <a:p>
            <a:pPr indent="-304800" lvl="0" marL="457200" rtl="0" algn="l">
              <a:lnSpc>
                <a:spcPct val="100000"/>
              </a:lnSpc>
              <a:spcBef>
                <a:spcPts val="0"/>
              </a:spcBef>
              <a:spcAft>
                <a:spcPts val="0"/>
              </a:spcAft>
              <a:buClr>
                <a:srgbClr val="434343"/>
              </a:buClr>
              <a:buSzPts val="1200"/>
              <a:buChar char="●"/>
            </a:pPr>
            <a:r>
              <a:rPr lang="en">
                <a:solidFill>
                  <a:srgbClr val="434343"/>
                </a:solidFill>
              </a:rPr>
              <a:t>How many similar training examples to consider?</a:t>
            </a:r>
            <a:endParaRPr>
              <a:solidFill>
                <a:srgbClr val="434343"/>
              </a:solidFill>
            </a:endParaRPr>
          </a:p>
          <a:p>
            <a:pPr indent="-304800" lvl="0" marL="457200" rtl="0" algn="l">
              <a:lnSpc>
                <a:spcPct val="100000"/>
              </a:lnSpc>
              <a:spcBef>
                <a:spcPts val="0"/>
              </a:spcBef>
              <a:spcAft>
                <a:spcPts val="0"/>
              </a:spcAft>
              <a:buClr>
                <a:srgbClr val="434343"/>
              </a:buClr>
              <a:buSzPts val="1200"/>
              <a:buChar char="●"/>
            </a:pPr>
            <a:r>
              <a:rPr lang="en">
                <a:solidFill>
                  <a:srgbClr val="434343"/>
                </a:solidFill>
              </a:rPr>
              <a:t>How to resolve inconsistencies among the training examples?</a:t>
            </a:r>
            <a:endParaRPr>
              <a:solidFill>
                <a:srgbClr val="43434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434343"/>
              </a:solidFill>
            </a:endParaRPr>
          </a:p>
          <a:p>
            <a:pPr indent="0" lvl="0" marL="0" rtl="0" algn="l">
              <a:lnSpc>
                <a:spcPct val="100000"/>
              </a:lnSpc>
              <a:spcBef>
                <a:spcPts val="0"/>
              </a:spcBef>
              <a:spcAft>
                <a:spcPts val="0"/>
              </a:spcAft>
              <a:buSzPts val="1200"/>
              <a:buNone/>
            </a:pPr>
            <a:r>
              <a:t/>
            </a:r>
            <a:endParaRPr>
              <a:solidFill>
                <a:srgbClr val="434343"/>
              </a:solidFill>
            </a:endParaRPr>
          </a:p>
        </p:txBody>
      </p:sp>
      <p:sp>
        <p:nvSpPr>
          <p:cNvPr id="331" name="Google Shape;331;p6"/>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aeb618a5a6_0_452"/>
          <p:cNvSpPr txBox="1"/>
          <p:nvPr>
            <p:ph type="title"/>
          </p:nvPr>
        </p:nvSpPr>
        <p:spPr>
          <a:xfrm>
            <a:off x="135525" y="127000"/>
            <a:ext cx="6703500" cy="6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Nearest Neighbor</a:t>
            </a:r>
            <a:endParaRPr/>
          </a:p>
        </p:txBody>
      </p:sp>
      <p:sp>
        <p:nvSpPr>
          <p:cNvPr id="337" name="Google Shape;337;gaeb618a5a6_0_452"/>
          <p:cNvSpPr txBox="1"/>
          <p:nvPr>
            <p:ph idx="1" type="body"/>
          </p:nvPr>
        </p:nvSpPr>
        <p:spPr>
          <a:xfrm>
            <a:off x="135525" y="824175"/>
            <a:ext cx="5402700" cy="385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rgbClr val="434343"/>
                </a:solidFill>
              </a:rPr>
              <a:t>The k-nearest neighbors algorithm (k-NN) is a non-parametric method used for </a:t>
            </a:r>
            <a:r>
              <a:rPr b="1" lang="en">
                <a:solidFill>
                  <a:srgbClr val="434343"/>
                </a:solidFill>
              </a:rPr>
              <a:t>classification</a:t>
            </a:r>
            <a:r>
              <a:rPr lang="en">
                <a:solidFill>
                  <a:srgbClr val="434343"/>
                </a:solidFill>
              </a:rPr>
              <a:t> and </a:t>
            </a:r>
            <a:r>
              <a:rPr b="1" lang="en">
                <a:solidFill>
                  <a:srgbClr val="434343"/>
                </a:solidFill>
              </a:rPr>
              <a:t>regression</a:t>
            </a:r>
            <a:r>
              <a:rPr lang="en">
                <a:solidFill>
                  <a:srgbClr val="434343"/>
                </a:solidFill>
              </a:rPr>
              <a:t>.</a:t>
            </a:r>
            <a:endParaRPr>
              <a:solidFill>
                <a:srgbClr val="434343"/>
              </a:solidFill>
            </a:endParaRPr>
          </a:p>
          <a:p>
            <a:pPr indent="0" lvl="0" marL="0" rtl="0" algn="l">
              <a:lnSpc>
                <a:spcPct val="100000"/>
              </a:lnSpc>
              <a:spcBef>
                <a:spcPts val="0"/>
              </a:spcBef>
              <a:spcAft>
                <a:spcPts val="0"/>
              </a:spcAft>
              <a:buSzPts val="1100"/>
              <a:buNone/>
            </a:pPr>
            <a:r>
              <a:t/>
            </a:r>
            <a:endParaRPr>
              <a:solidFill>
                <a:srgbClr val="434343"/>
              </a:solidFill>
            </a:endParaRPr>
          </a:p>
          <a:p>
            <a:pPr indent="0" lvl="0" marL="0" rtl="0" algn="l">
              <a:lnSpc>
                <a:spcPct val="100000"/>
              </a:lnSpc>
              <a:spcBef>
                <a:spcPts val="0"/>
              </a:spcBef>
              <a:spcAft>
                <a:spcPts val="0"/>
              </a:spcAft>
              <a:buSzPts val="1100"/>
              <a:buNone/>
            </a:pPr>
            <a:r>
              <a:rPr lang="en">
                <a:solidFill>
                  <a:srgbClr val="434343"/>
                </a:solidFill>
              </a:rPr>
              <a:t>In both cases, the input consists of the </a:t>
            </a:r>
            <a:r>
              <a:rPr lang="en" u="sng">
                <a:solidFill>
                  <a:srgbClr val="434343"/>
                </a:solidFill>
              </a:rPr>
              <a:t>k closest training examples</a:t>
            </a:r>
            <a:r>
              <a:rPr lang="en">
                <a:solidFill>
                  <a:srgbClr val="434343"/>
                </a:solidFill>
              </a:rPr>
              <a:t> </a:t>
            </a:r>
            <a:r>
              <a:rPr b="1" lang="en">
                <a:solidFill>
                  <a:srgbClr val="284F7D"/>
                </a:solidFill>
              </a:rPr>
              <a:t>in the feature space</a:t>
            </a:r>
            <a:r>
              <a:rPr lang="en">
                <a:solidFill>
                  <a:srgbClr val="434343"/>
                </a:solidFill>
              </a:rPr>
              <a:t>.</a:t>
            </a:r>
            <a:endParaRPr>
              <a:solidFill>
                <a:srgbClr val="434343"/>
              </a:solidFill>
            </a:endParaRPr>
          </a:p>
          <a:p>
            <a:pPr indent="0" lvl="0" marL="0" rtl="0" algn="l">
              <a:lnSpc>
                <a:spcPct val="100000"/>
              </a:lnSpc>
              <a:spcBef>
                <a:spcPts val="0"/>
              </a:spcBef>
              <a:spcAft>
                <a:spcPts val="0"/>
              </a:spcAft>
              <a:buSzPts val="1100"/>
              <a:buNone/>
            </a:pPr>
            <a:r>
              <a:t/>
            </a:r>
            <a:endParaRPr>
              <a:solidFill>
                <a:srgbClr val="434343"/>
              </a:solidFill>
            </a:endParaRPr>
          </a:p>
          <a:p>
            <a:pPr indent="0" lvl="0" marL="0" rtl="0" algn="l">
              <a:lnSpc>
                <a:spcPct val="100000"/>
              </a:lnSpc>
              <a:spcBef>
                <a:spcPts val="0"/>
              </a:spcBef>
              <a:spcAft>
                <a:spcPts val="0"/>
              </a:spcAft>
              <a:buSzPts val="1100"/>
              <a:buNone/>
            </a:pPr>
            <a:r>
              <a:rPr lang="en">
                <a:solidFill>
                  <a:srgbClr val="434343"/>
                </a:solidFill>
              </a:rPr>
              <a:t>In k-NN </a:t>
            </a:r>
            <a:r>
              <a:rPr b="1" lang="en">
                <a:solidFill>
                  <a:srgbClr val="434343"/>
                </a:solidFill>
              </a:rPr>
              <a:t>classification</a:t>
            </a:r>
            <a:r>
              <a:rPr lang="en">
                <a:solidFill>
                  <a:srgbClr val="434343"/>
                </a:solidFill>
              </a:rPr>
              <a:t>, </a:t>
            </a:r>
            <a:r>
              <a:rPr b="1" lang="en">
                <a:solidFill>
                  <a:srgbClr val="434343"/>
                </a:solidFill>
              </a:rPr>
              <a:t>the output</a:t>
            </a:r>
            <a:r>
              <a:rPr lang="en">
                <a:solidFill>
                  <a:srgbClr val="434343"/>
                </a:solidFill>
              </a:rPr>
              <a:t> is a </a:t>
            </a:r>
            <a:r>
              <a:rPr b="1" lang="en">
                <a:solidFill>
                  <a:srgbClr val="CC0000"/>
                </a:solidFill>
              </a:rPr>
              <a:t>class membership</a:t>
            </a:r>
            <a:r>
              <a:rPr lang="en">
                <a:solidFill>
                  <a:srgbClr val="434343"/>
                </a:solidFill>
              </a:rPr>
              <a:t>. </a:t>
            </a:r>
            <a:br>
              <a:rPr lang="en">
                <a:solidFill>
                  <a:srgbClr val="434343"/>
                </a:solidFill>
              </a:rPr>
            </a:br>
            <a:br>
              <a:rPr lang="en">
                <a:solidFill>
                  <a:srgbClr val="434343"/>
                </a:solidFill>
              </a:rPr>
            </a:br>
            <a:r>
              <a:rPr lang="en">
                <a:solidFill>
                  <a:srgbClr val="434343"/>
                </a:solidFill>
              </a:rPr>
              <a:t>An object is classified by a plurality vote of its neighbors, with the object being assigned to the class most common among its </a:t>
            </a:r>
            <a:br>
              <a:rPr lang="en">
                <a:solidFill>
                  <a:srgbClr val="434343"/>
                </a:solidFill>
              </a:rPr>
            </a:br>
            <a:r>
              <a:rPr lang="en">
                <a:solidFill>
                  <a:srgbClr val="434343"/>
                </a:solidFill>
              </a:rPr>
              <a:t>k nearest neighbors (k is a positive integer, typically small). </a:t>
            </a:r>
            <a:br>
              <a:rPr lang="en">
                <a:solidFill>
                  <a:srgbClr val="434343"/>
                </a:solidFill>
              </a:rPr>
            </a:br>
            <a:br>
              <a:rPr lang="en">
                <a:solidFill>
                  <a:srgbClr val="434343"/>
                </a:solidFill>
              </a:rPr>
            </a:br>
            <a:r>
              <a:rPr lang="en">
                <a:solidFill>
                  <a:srgbClr val="434343"/>
                </a:solidFill>
              </a:rPr>
              <a:t>If k = 1, then the object is simply assigned to the class of that single nearest neighbor.</a:t>
            </a:r>
            <a:endParaRPr>
              <a:solidFill>
                <a:srgbClr val="43434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434343"/>
              </a:solidFill>
            </a:endParaRPr>
          </a:p>
          <a:p>
            <a:pPr indent="0" lvl="0" marL="0" rtl="0" algn="l">
              <a:lnSpc>
                <a:spcPct val="100000"/>
              </a:lnSpc>
              <a:spcBef>
                <a:spcPts val="0"/>
              </a:spcBef>
              <a:spcAft>
                <a:spcPts val="0"/>
              </a:spcAft>
              <a:buSzPts val="1200"/>
              <a:buNone/>
            </a:pPr>
            <a:r>
              <a:rPr lang="en">
                <a:solidFill>
                  <a:srgbClr val="434343"/>
                </a:solidFill>
              </a:rPr>
              <a:t>Simple idea: </a:t>
            </a:r>
            <a:r>
              <a:rPr b="1" lang="en">
                <a:solidFill>
                  <a:srgbClr val="434343"/>
                </a:solidFill>
                <a:highlight>
                  <a:srgbClr val="FCBF49"/>
                </a:highlight>
              </a:rPr>
              <a:t> label</a:t>
            </a:r>
            <a:r>
              <a:rPr lang="en">
                <a:solidFill>
                  <a:srgbClr val="434343"/>
                </a:solidFill>
              </a:rPr>
              <a:t> a new point </a:t>
            </a:r>
            <a:r>
              <a:rPr b="1" lang="en">
                <a:solidFill>
                  <a:srgbClr val="434343"/>
                </a:solidFill>
                <a:highlight>
                  <a:srgbClr val="FCBF49"/>
                </a:highlight>
              </a:rPr>
              <a:t>the same as the closest known point.</a:t>
            </a:r>
            <a:endParaRPr>
              <a:solidFill>
                <a:srgbClr val="434343"/>
              </a:solidFill>
            </a:endParaRPr>
          </a:p>
          <a:p>
            <a:pPr indent="0" lvl="0" marL="0" rtl="0" algn="l">
              <a:lnSpc>
                <a:spcPct val="100000"/>
              </a:lnSpc>
              <a:spcBef>
                <a:spcPts val="0"/>
              </a:spcBef>
              <a:spcAft>
                <a:spcPts val="0"/>
              </a:spcAft>
              <a:buSzPts val="1200"/>
              <a:buNone/>
            </a:pPr>
            <a:r>
              <a:t/>
            </a:r>
            <a:endParaRPr>
              <a:solidFill>
                <a:srgbClr val="434343"/>
              </a:solidFill>
            </a:endParaRPr>
          </a:p>
          <a:p>
            <a:pPr indent="0" lvl="0" marL="0" rtl="0" algn="l">
              <a:lnSpc>
                <a:spcPct val="100000"/>
              </a:lnSpc>
              <a:spcBef>
                <a:spcPts val="0"/>
              </a:spcBef>
              <a:spcAft>
                <a:spcPts val="0"/>
              </a:spcAft>
              <a:buClr>
                <a:srgbClr val="000000"/>
              </a:buClr>
              <a:buSzPts val="1200"/>
              <a:buFont typeface="Arial"/>
              <a:buNone/>
            </a:pPr>
            <a:r>
              <a:t/>
            </a:r>
            <a:endParaRPr>
              <a:solidFill>
                <a:srgbClr val="434343"/>
              </a:solidFill>
            </a:endParaRPr>
          </a:p>
        </p:txBody>
      </p:sp>
      <p:sp>
        <p:nvSpPr>
          <p:cNvPr id="338" name="Google Shape;338;gaeb618a5a6_0_452"/>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339" name="Google Shape;339;gaeb618a5a6_0_452"/>
          <p:cNvSpPr/>
          <p:nvPr/>
        </p:nvSpPr>
        <p:spPr>
          <a:xfrm>
            <a:off x="6162575" y="1809738"/>
            <a:ext cx="228600" cy="228600"/>
          </a:xfrm>
          <a:prstGeom prst="ellipse">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0" name="Google Shape;340;gaeb618a5a6_0_452"/>
          <p:cNvSpPr/>
          <p:nvPr/>
        </p:nvSpPr>
        <p:spPr>
          <a:xfrm>
            <a:off x="6543575" y="3257538"/>
            <a:ext cx="228600" cy="228600"/>
          </a:xfrm>
          <a:prstGeom prst="ellipse">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1" name="Google Shape;341;gaeb618a5a6_0_452"/>
          <p:cNvSpPr/>
          <p:nvPr/>
        </p:nvSpPr>
        <p:spPr>
          <a:xfrm>
            <a:off x="7534175" y="1504938"/>
            <a:ext cx="228600" cy="228600"/>
          </a:xfrm>
          <a:prstGeom prst="ellipse">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2" name="Google Shape;342;gaeb618a5a6_0_452"/>
          <p:cNvSpPr/>
          <p:nvPr/>
        </p:nvSpPr>
        <p:spPr>
          <a:xfrm>
            <a:off x="6086375" y="2571738"/>
            <a:ext cx="228600" cy="228600"/>
          </a:xfrm>
          <a:prstGeom prst="ellipse">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3" name="Google Shape;343;gaeb618a5a6_0_452"/>
          <p:cNvSpPr/>
          <p:nvPr/>
        </p:nvSpPr>
        <p:spPr>
          <a:xfrm>
            <a:off x="8219975" y="2724138"/>
            <a:ext cx="228600" cy="228600"/>
          </a:xfrm>
          <a:prstGeom prst="ellipse">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4" name="Google Shape;344;gaeb618a5a6_0_452"/>
          <p:cNvSpPr/>
          <p:nvPr/>
        </p:nvSpPr>
        <p:spPr>
          <a:xfrm>
            <a:off x="6924575" y="2190738"/>
            <a:ext cx="228600" cy="228600"/>
          </a:xfrm>
          <a:prstGeom prst="ellipse">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5" name="Google Shape;345;gaeb618a5a6_0_452"/>
          <p:cNvSpPr/>
          <p:nvPr/>
        </p:nvSpPr>
        <p:spPr>
          <a:xfrm>
            <a:off x="7610375" y="3409938"/>
            <a:ext cx="228600" cy="228600"/>
          </a:xfrm>
          <a:prstGeom prst="ellipse">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6" name="Google Shape;346;gaeb618a5a6_0_452"/>
          <p:cNvSpPr/>
          <p:nvPr/>
        </p:nvSpPr>
        <p:spPr>
          <a:xfrm>
            <a:off x="7305575" y="2495538"/>
            <a:ext cx="228600" cy="228600"/>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7" name="Google Shape;347;gaeb618a5a6_0_452"/>
          <p:cNvSpPr txBox="1"/>
          <p:nvPr/>
        </p:nvSpPr>
        <p:spPr>
          <a:xfrm>
            <a:off x="7899300" y="1849425"/>
            <a:ext cx="1200900" cy="80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Palatino"/>
              <a:buNone/>
            </a:pPr>
            <a:r>
              <a:rPr b="0" i="0" lang="en" sz="2400" u="none">
                <a:solidFill>
                  <a:srgbClr val="000000"/>
                </a:solidFill>
                <a:latin typeface="Palatino"/>
                <a:ea typeface="Palatino"/>
                <a:cs typeface="Palatino"/>
                <a:sym typeface="Palatino"/>
              </a:rPr>
              <a:t>Label it red.</a:t>
            </a:r>
            <a:endParaRPr/>
          </a:p>
        </p:txBody>
      </p:sp>
      <p:sp>
        <p:nvSpPr>
          <p:cNvPr id="348" name="Google Shape;348;gaeb618a5a6_0_452"/>
          <p:cNvSpPr/>
          <p:nvPr/>
        </p:nvSpPr>
        <p:spPr>
          <a:xfrm>
            <a:off x="7038875" y="2228838"/>
            <a:ext cx="762000" cy="762000"/>
          </a:xfrm>
          <a:prstGeom prst="ellipse">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9" name="Google Shape;349;gaeb618a5a6_0_452"/>
          <p:cNvSpPr/>
          <p:nvPr/>
        </p:nvSpPr>
        <p:spPr>
          <a:xfrm>
            <a:off x="7076975" y="2266938"/>
            <a:ext cx="685800" cy="685800"/>
          </a:xfrm>
          <a:prstGeom prst="ellipse">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0" name="Google Shape;350;gaeb618a5a6_0_452"/>
          <p:cNvSpPr/>
          <p:nvPr/>
        </p:nvSpPr>
        <p:spPr>
          <a:xfrm>
            <a:off x="7115075" y="2305038"/>
            <a:ext cx="609600" cy="609600"/>
          </a:xfrm>
          <a:prstGeom prst="ellipse">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1" name="Google Shape;351;gaeb618a5a6_0_452"/>
          <p:cNvSpPr/>
          <p:nvPr/>
        </p:nvSpPr>
        <p:spPr>
          <a:xfrm>
            <a:off x="7153175" y="2343138"/>
            <a:ext cx="533400" cy="533400"/>
          </a:xfrm>
          <a:prstGeom prst="ellipse">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2" name="Google Shape;352;gaeb618a5a6_0_452"/>
          <p:cNvSpPr/>
          <p:nvPr/>
        </p:nvSpPr>
        <p:spPr>
          <a:xfrm>
            <a:off x="7191275" y="2381238"/>
            <a:ext cx="457200" cy="457200"/>
          </a:xfrm>
          <a:prstGeom prst="ellipse">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3" name="Google Shape;353;gaeb618a5a6_0_452"/>
          <p:cNvSpPr/>
          <p:nvPr/>
        </p:nvSpPr>
        <p:spPr>
          <a:xfrm>
            <a:off x="7229375" y="2419338"/>
            <a:ext cx="381000" cy="381000"/>
          </a:xfrm>
          <a:prstGeom prst="ellipse">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4" name="Google Shape;354;gaeb618a5a6_0_452"/>
          <p:cNvSpPr/>
          <p:nvPr/>
        </p:nvSpPr>
        <p:spPr>
          <a:xfrm>
            <a:off x="7267475" y="2457438"/>
            <a:ext cx="304800" cy="304800"/>
          </a:xfrm>
          <a:prstGeom prst="ellipse">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5" name="Google Shape;355;gaeb618a5a6_0_452"/>
          <p:cNvSpPr/>
          <p:nvPr/>
        </p:nvSpPr>
        <p:spPr>
          <a:xfrm>
            <a:off x="7305575" y="2495538"/>
            <a:ext cx="228600" cy="228600"/>
          </a:xfrm>
          <a:prstGeom prst="ellipse">
            <a:avLst/>
          </a:prstGeom>
          <a:solidFill>
            <a:srgbClr val="000000"/>
          </a:solid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356" name="Google Shape;356;gaeb618a5a6_0_452"/>
          <p:cNvCxnSpPr/>
          <p:nvPr/>
        </p:nvCxnSpPr>
        <p:spPr>
          <a:xfrm flipH="1" rot="10800000">
            <a:off x="7534175" y="2190738"/>
            <a:ext cx="457200" cy="304800"/>
          </a:xfrm>
          <a:prstGeom prst="straightConnector1">
            <a:avLst/>
          </a:prstGeom>
          <a:noFill/>
          <a:ln cap="flat" cmpd="sng" w="38100">
            <a:solidFill>
              <a:srgbClr val="000000"/>
            </a:solidFill>
            <a:prstDash val="solid"/>
            <a:miter lim="800000"/>
            <a:headEnd len="med" w="med" type="triangle"/>
            <a:tailEnd len="med" w="med" type="none"/>
          </a:ln>
        </p:spPr>
      </p:cxnSp>
      <p:cxnSp>
        <p:nvCxnSpPr>
          <p:cNvPr id="357" name="Google Shape;357;gaeb618a5a6_0_452"/>
          <p:cNvCxnSpPr/>
          <p:nvPr/>
        </p:nvCxnSpPr>
        <p:spPr>
          <a:xfrm rot="10800000">
            <a:off x="5676450" y="627050"/>
            <a:ext cx="0" cy="41349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gaeb618a5a6_0_452"/>
          <p:cNvCxnSpPr/>
          <p:nvPr/>
        </p:nvCxnSpPr>
        <p:spPr>
          <a:xfrm flipH="1" rot="10800000">
            <a:off x="5175975" y="3476525"/>
            <a:ext cx="757200" cy="55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a786da67df_0_0"/>
          <p:cNvSpPr txBox="1"/>
          <p:nvPr>
            <p:ph type="title"/>
          </p:nvPr>
        </p:nvSpPr>
        <p:spPr>
          <a:xfrm>
            <a:off x="317525" y="210150"/>
            <a:ext cx="6660000" cy="373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Which team does this man support ?</a:t>
            </a:r>
            <a:endParaRPr/>
          </a:p>
        </p:txBody>
      </p:sp>
      <p:sp>
        <p:nvSpPr>
          <p:cNvPr id="364" name="Google Shape;364;ga786da67df_0_0"/>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pic>
        <p:nvPicPr>
          <p:cNvPr id="365" name="Google Shape;365;ga786da67df_0_0"/>
          <p:cNvPicPr preferRelativeResize="0"/>
          <p:nvPr/>
        </p:nvPicPr>
        <p:blipFill>
          <a:blip r:embed="rId3">
            <a:alphaModFix/>
          </a:blip>
          <a:stretch>
            <a:fillRect/>
          </a:stretch>
        </p:blipFill>
        <p:spPr>
          <a:xfrm>
            <a:off x="1107475" y="764225"/>
            <a:ext cx="6510097" cy="4304650"/>
          </a:xfrm>
          <a:prstGeom prst="rect">
            <a:avLst/>
          </a:prstGeom>
          <a:noFill/>
          <a:ln>
            <a:noFill/>
          </a:ln>
        </p:spPr>
      </p:pic>
      <p:cxnSp>
        <p:nvCxnSpPr>
          <p:cNvPr id="366" name="Google Shape;366;ga786da67df_0_0"/>
          <p:cNvCxnSpPr/>
          <p:nvPr/>
        </p:nvCxnSpPr>
        <p:spPr>
          <a:xfrm>
            <a:off x="1936500" y="583350"/>
            <a:ext cx="1891800" cy="3174600"/>
          </a:xfrm>
          <a:prstGeom prst="straightConnector1">
            <a:avLst/>
          </a:prstGeom>
          <a:noFill/>
          <a:ln cap="flat" cmpd="sng" w="28575">
            <a:solidFill>
              <a:srgbClr val="FF9900"/>
            </a:solidFill>
            <a:prstDash val="solid"/>
            <a:round/>
            <a:headEnd len="med" w="med" type="none"/>
            <a:tailEnd len="med" w="med" type="triangle"/>
          </a:ln>
        </p:spPr>
      </p:cxnSp>
      <p:sp>
        <p:nvSpPr>
          <p:cNvPr id="367" name="Google Shape;367;ga786da67df_0_0"/>
          <p:cNvSpPr txBox="1"/>
          <p:nvPr/>
        </p:nvSpPr>
        <p:spPr>
          <a:xfrm>
            <a:off x="35175" y="2905950"/>
            <a:ext cx="973500" cy="393600"/>
          </a:xfrm>
          <a:prstGeom prst="rect">
            <a:avLst/>
          </a:prstGeom>
          <a:solidFill>
            <a:srgbClr val="F1C23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Brazilian</a:t>
            </a:r>
            <a:endParaRPr b="1">
              <a:solidFill>
                <a:srgbClr val="0000FF"/>
              </a:solidFill>
            </a:endParaRPr>
          </a:p>
        </p:txBody>
      </p:sp>
      <p:sp>
        <p:nvSpPr>
          <p:cNvPr id="368" name="Google Shape;368;ga786da67df_0_0"/>
          <p:cNvSpPr txBox="1"/>
          <p:nvPr/>
        </p:nvSpPr>
        <p:spPr>
          <a:xfrm>
            <a:off x="7844425" y="2755525"/>
            <a:ext cx="1222200" cy="4713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rPr>
              <a:t>Argentinian</a:t>
            </a:r>
            <a:endParaRPr b="1">
              <a:solidFill>
                <a:srgbClr val="4A86E8"/>
              </a:solidFill>
            </a:endParaRPr>
          </a:p>
        </p:txBody>
      </p:sp>
      <p:cxnSp>
        <p:nvCxnSpPr>
          <p:cNvPr id="369" name="Google Shape;369;ga786da67df_0_0"/>
          <p:cNvCxnSpPr/>
          <p:nvPr/>
        </p:nvCxnSpPr>
        <p:spPr>
          <a:xfrm rot="10800000">
            <a:off x="737925" y="3226825"/>
            <a:ext cx="2056800" cy="1183500"/>
          </a:xfrm>
          <a:prstGeom prst="straightConnector1">
            <a:avLst/>
          </a:prstGeom>
          <a:noFill/>
          <a:ln cap="flat" cmpd="sng" w="28575">
            <a:solidFill>
              <a:schemeClr val="dk2"/>
            </a:solidFill>
            <a:prstDash val="solid"/>
            <a:round/>
            <a:headEnd len="med" w="med" type="none"/>
            <a:tailEnd len="med" w="med" type="triangle"/>
          </a:ln>
        </p:spPr>
      </p:cxnSp>
      <p:sp>
        <p:nvSpPr>
          <p:cNvPr id="370" name="Google Shape;370;ga786da67df_0_0"/>
          <p:cNvSpPr txBox="1"/>
          <p:nvPr/>
        </p:nvSpPr>
        <p:spPr>
          <a:xfrm>
            <a:off x="-58725" y="4274525"/>
            <a:ext cx="1067400" cy="528300"/>
          </a:xfrm>
          <a:prstGeom prst="rect">
            <a:avLst/>
          </a:prstGeom>
          <a:solidFill>
            <a:srgbClr val="00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rPr>
              <a:t>Jamaican</a:t>
            </a:r>
            <a:endParaRPr b="1">
              <a:solidFill>
                <a:srgbClr val="38761D"/>
              </a:solidFill>
            </a:endParaRPr>
          </a:p>
        </p:txBody>
      </p:sp>
      <p:cxnSp>
        <p:nvCxnSpPr>
          <p:cNvPr id="371" name="Google Shape;371;ga786da67df_0_0"/>
          <p:cNvCxnSpPr>
            <a:endCxn id="368" idx="1"/>
          </p:cNvCxnSpPr>
          <p:nvPr/>
        </p:nvCxnSpPr>
        <p:spPr>
          <a:xfrm flipH="1" rot="10800000">
            <a:off x="5977225" y="2991175"/>
            <a:ext cx="1867200" cy="754800"/>
          </a:xfrm>
          <a:prstGeom prst="straightConnector1">
            <a:avLst/>
          </a:prstGeom>
          <a:noFill/>
          <a:ln cap="flat" cmpd="sng" w="28575">
            <a:solidFill>
              <a:srgbClr val="4A86E8"/>
            </a:solidFill>
            <a:prstDash val="solid"/>
            <a:round/>
            <a:headEnd len="med" w="med" type="none"/>
            <a:tailEnd len="med" w="med" type="triangle"/>
          </a:ln>
        </p:spPr>
      </p:cxnSp>
      <p:sp>
        <p:nvSpPr>
          <p:cNvPr id="372" name="Google Shape;372;ga786da67df_0_0"/>
          <p:cNvSpPr/>
          <p:nvPr/>
        </p:nvSpPr>
        <p:spPr>
          <a:xfrm>
            <a:off x="2577675" y="3226825"/>
            <a:ext cx="2386800" cy="1746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a786da67df_0_0"/>
          <p:cNvSpPr/>
          <p:nvPr/>
        </p:nvSpPr>
        <p:spPr>
          <a:xfrm>
            <a:off x="1291750" y="2541775"/>
            <a:ext cx="5484000" cy="25536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4" name="Google Shape;374;ga786da67df_0_0"/>
          <p:cNvCxnSpPr/>
          <p:nvPr/>
        </p:nvCxnSpPr>
        <p:spPr>
          <a:xfrm rot="10800000">
            <a:off x="880625" y="4474025"/>
            <a:ext cx="704700" cy="129300"/>
          </a:xfrm>
          <a:prstGeom prst="straightConnector1">
            <a:avLst/>
          </a:prstGeom>
          <a:noFill/>
          <a:ln cap="flat" cmpd="sng" w="28575">
            <a:solidFill>
              <a:srgbClr val="38761D"/>
            </a:solidFill>
            <a:prstDash val="solid"/>
            <a:round/>
            <a:headEnd len="med" w="med" type="none"/>
            <a:tailEnd len="med" w="med" type="triangle"/>
          </a:ln>
        </p:spPr>
      </p:cxnSp>
      <p:sp>
        <p:nvSpPr>
          <p:cNvPr id="375" name="Google Shape;375;ga786da67df_0_0"/>
          <p:cNvSpPr txBox="1"/>
          <p:nvPr/>
        </p:nvSpPr>
        <p:spPr>
          <a:xfrm>
            <a:off x="4258975" y="2991175"/>
            <a:ext cx="548700" cy="3732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k=3</a:t>
            </a:r>
            <a:endParaRPr b="1"/>
          </a:p>
        </p:txBody>
      </p:sp>
      <p:sp>
        <p:nvSpPr>
          <p:cNvPr id="376" name="Google Shape;376;ga786da67df_0_0"/>
          <p:cNvSpPr txBox="1"/>
          <p:nvPr/>
        </p:nvSpPr>
        <p:spPr>
          <a:xfrm>
            <a:off x="5303025" y="2385150"/>
            <a:ext cx="548700" cy="3732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k=8</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aeb618a5a6_0_489"/>
          <p:cNvSpPr txBox="1"/>
          <p:nvPr>
            <p:ph type="title"/>
          </p:nvPr>
        </p:nvSpPr>
        <p:spPr>
          <a:xfrm>
            <a:off x="135525" y="127000"/>
            <a:ext cx="6703500" cy="6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Nearest Neighbor Example</a:t>
            </a:r>
            <a:endParaRPr/>
          </a:p>
        </p:txBody>
      </p:sp>
      <p:sp>
        <p:nvSpPr>
          <p:cNvPr id="382" name="Google Shape;382;gaeb618a5a6_0_489"/>
          <p:cNvSpPr txBox="1"/>
          <p:nvPr>
            <p:ph idx="1" type="body"/>
          </p:nvPr>
        </p:nvSpPr>
        <p:spPr>
          <a:xfrm>
            <a:off x="135525" y="824175"/>
            <a:ext cx="5402700" cy="277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solidFill>
                  <a:srgbClr val="434343"/>
                </a:solidFill>
              </a:rPr>
              <a:t>Example of k-NN classification. </a:t>
            </a:r>
            <a:endParaRPr>
              <a:solidFill>
                <a:srgbClr val="434343"/>
              </a:solidFill>
            </a:endParaRPr>
          </a:p>
          <a:p>
            <a:pPr indent="0" lvl="0" marL="0" rtl="0" algn="l">
              <a:lnSpc>
                <a:spcPct val="100000"/>
              </a:lnSpc>
              <a:spcBef>
                <a:spcPts val="0"/>
              </a:spcBef>
              <a:spcAft>
                <a:spcPts val="0"/>
              </a:spcAft>
              <a:buSzPts val="1200"/>
              <a:buNone/>
            </a:pPr>
            <a:r>
              <a:t/>
            </a:r>
            <a:endParaRPr>
              <a:solidFill>
                <a:srgbClr val="434343"/>
              </a:solidFill>
            </a:endParaRPr>
          </a:p>
          <a:p>
            <a:pPr indent="0" lvl="0" marL="0" rtl="0" algn="l">
              <a:lnSpc>
                <a:spcPct val="100000"/>
              </a:lnSpc>
              <a:spcBef>
                <a:spcPts val="0"/>
              </a:spcBef>
              <a:spcAft>
                <a:spcPts val="0"/>
              </a:spcAft>
              <a:buSzPts val="1200"/>
              <a:buNone/>
            </a:pPr>
            <a:r>
              <a:rPr lang="en">
                <a:solidFill>
                  <a:srgbClr val="434343"/>
                </a:solidFill>
              </a:rPr>
              <a:t>The test sample </a:t>
            </a:r>
            <a:r>
              <a:rPr lang="en">
                <a:solidFill>
                  <a:srgbClr val="38761D"/>
                </a:solidFill>
              </a:rPr>
              <a:t>(</a:t>
            </a:r>
            <a:r>
              <a:rPr b="1" lang="en">
                <a:solidFill>
                  <a:srgbClr val="38761D"/>
                </a:solidFill>
              </a:rPr>
              <a:t>green dot</a:t>
            </a:r>
            <a:r>
              <a:rPr lang="en">
                <a:solidFill>
                  <a:srgbClr val="38761D"/>
                </a:solidFill>
              </a:rPr>
              <a:t>)</a:t>
            </a:r>
            <a:r>
              <a:rPr lang="en">
                <a:solidFill>
                  <a:srgbClr val="434343"/>
                </a:solidFill>
              </a:rPr>
              <a:t> should be classified either to </a:t>
            </a:r>
            <a:br>
              <a:rPr lang="en">
                <a:solidFill>
                  <a:srgbClr val="434343"/>
                </a:solidFill>
              </a:rPr>
            </a:br>
            <a:r>
              <a:rPr b="1" lang="en">
                <a:solidFill>
                  <a:srgbClr val="F3F3F3"/>
                </a:solidFill>
                <a:highlight>
                  <a:srgbClr val="284F7D"/>
                </a:highlight>
              </a:rPr>
              <a:t>blue squares</a:t>
            </a:r>
            <a:r>
              <a:rPr lang="en">
                <a:solidFill>
                  <a:srgbClr val="434343"/>
                </a:solidFill>
              </a:rPr>
              <a:t> or to</a:t>
            </a:r>
            <a:r>
              <a:rPr lang="en">
                <a:solidFill>
                  <a:srgbClr val="F3F3F3"/>
                </a:solidFill>
                <a:highlight>
                  <a:srgbClr val="A61C00"/>
                </a:highlight>
              </a:rPr>
              <a:t> </a:t>
            </a:r>
            <a:r>
              <a:rPr b="1" lang="en">
                <a:solidFill>
                  <a:srgbClr val="F3F3F3"/>
                </a:solidFill>
                <a:highlight>
                  <a:srgbClr val="A61C00"/>
                </a:highlight>
              </a:rPr>
              <a:t>red triangles</a:t>
            </a:r>
            <a:r>
              <a:rPr lang="en">
                <a:solidFill>
                  <a:srgbClr val="434343"/>
                </a:solidFill>
              </a:rPr>
              <a:t>. </a:t>
            </a:r>
            <a:endParaRPr>
              <a:solidFill>
                <a:srgbClr val="434343"/>
              </a:solidFill>
            </a:endParaRPr>
          </a:p>
          <a:p>
            <a:pPr indent="0" lvl="0" marL="0" rtl="0" algn="l">
              <a:lnSpc>
                <a:spcPct val="100000"/>
              </a:lnSpc>
              <a:spcBef>
                <a:spcPts val="0"/>
              </a:spcBef>
              <a:spcAft>
                <a:spcPts val="0"/>
              </a:spcAft>
              <a:buSzPts val="1200"/>
              <a:buNone/>
            </a:pPr>
            <a:br>
              <a:rPr lang="en">
                <a:solidFill>
                  <a:srgbClr val="434343"/>
                </a:solidFill>
              </a:rPr>
            </a:br>
            <a:br>
              <a:rPr lang="en">
                <a:solidFill>
                  <a:srgbClr val="434343"/>
                </a:solidFill>
              </a:rPr>
            </a:br>
            <a:endParaRPr>
              <a:solidFill>
                <a:srgbClr val="434343"/>
              </a:solidFill>
            </a:endParaRPr>
          </a:p>
          <a:p>
            <a:pPr indent="0" lvl="0" marL="0" rtl="0" algn="l">
              <a:lnSpc>
                <a:spcPct val="100000"/>
              </a:lnSpc>
              <a:spcBef>
                <a:spcPts val="0"/>
              </a:spcBef>
              <a:spcAft>
                <a:spcPts val="0"/>
              </a:spcAft>
              <a:buSzPts val="1200"/>
              <a:buNone/>
            </a:pPr>
            <a:r>
              <a:rPr lang="en">
                <a:solidFill>
                  <a:srgbClr val="434343"/>
                </a:solidFill>
              </a:rPr>
              <a:t>If k = 3 (solid line circle) it is assigned to the red triangles because there are 2 triangles and only 1 square inside the inner circle.</a:t>
            </a:r>
            <a:endParaRPr>
              <a:solidFill>
                <a:srgbClr val="434343"/>
              </a:solidFill>
            </a:endParaRPr>
          </a:p>
          <a:p>
            <a:pPr indent="0" lvl="0" marL="0" rtl="0" algn="l">
              <a:lnSpc>
                <a:spcPct val="100000"/>
              </a:lnSpc>
              <a:spcBef>
                <a:spcPts val="0"/>
              </a:spcBef>
              <a:spcAft>
                <a:spcPts val="0"/>
              </a:spcAft>
              <a:buSzPts val="1200"/>
              <a:buNone/>
            </a:pPr>
            <a:r>
              <a:t/>
            </a:r>
            <a:endParaRPr>
              <a:solidFill>
                <a:srgbClr val="434343"/>
              </a:solidFill>
            </a:endParaRPr>
          </a:p>
          <a:p>
            <a:pPr indent="0" lvl="0" marL="0" rtl="0" algn="l">
              <a:lnSpc>
                <a:spcPct val="100000"/>
              </a:lnSpc>
              <a:spcBef>
                <a:spcPts val="0"/>
              </a:spcBef>
              <a:spcAft>
                <a:spcPts val="0"/>
              </a:spcAft>
              <a:buSzPts val="1200"/>
              <a:buNone/>
            </a:pPr>
            <a:r>
              <a:rPr lang="en">
                <a:solidFill>
                  <a:srgbClr val="434343"/>
                </a:solidFill>
              </a:rPr>
              <a:t>If k = 5 (dashed line circle) it is assigned to the blue squares </a:t>
            </a:r>
            <a:br>
              <a:rPr lang="en">
                <a:solidFill>
                  <a:srgbClr val="434343"/>
                </a:solidFill>
              </a:rPr>
            </a:br>
            <a:r>
              <a:rPr lang="en">
                <a:solidFill>
                  <a:srgbClr val="434343"/>
                </a:solidFill>
              </a:rPr>
              <a:t>(3 squares vs. 2 triangles inside the outer circle).</a:t>
            </a:r>
            <a:endParaRPr>
              <a:solidFill>
                <a:srgbClr val="434343"/>
              </a:solidFill>
            </a:endParaRPr>
          </a:p>
        </p:txBody>
      </p:sp>
      <p:sp>
        <p:nvSpPr>
          <p:cNvPr id="383" name="Google Shape;383;gaeb618a5a6_0_489"/>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cxnSp>
        <p:nvCxnSpPr>
          <p:cNvPr id="384" name="Google Shape;384;gaeb618a5a6_0_489"/>
          <p:cNvCxnSpPr/>
          <p:nvPr/>
        </p:nvCxnSpPr>
        <p:spPr>
          <a:xfrm rot="10800000">
            <a:off x="5676450" y="703150"/>
            <a:ext cx="0" cy="41727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gaeb618a5a6_0_489"/>
          <p:cNvCxnSpPr/>
          <p:nvPr/>
        </p:nvCxnSpPr>
        <p:spPr>
          <a:xfrm flipH="1" rot="10800000">
            <a:off x="2073125" y="1575475"/>
            <a:ext cx="4847700" cy="872400"/>
          </a:xfrm>
          <a:prstGeom prst="straightConnector1">
            <a:avLst/>
          </a:prstGeom>
          <a:noFill/>
          <a:ln cap="flat" cmpd="sng" w="19050">
            <a:solidFill>
              <a:srgbClr val="F77F00"/>
            </a:solidFill>
            <a:prstDash val="solid"/>
            <a:round/>
            <a:headEnd len="med" w="med" type="none"/>
            <a:tailEnd len="med" w="med" type="triangle"/>
          </a:ln>
        </p:spPr>
      </p:cxnSp>
      <p:pic>
        <p:nvPicPr>
          <p:cNvPr id="386" name="Google Shape;386;gaeb618a5a6_0_489"/>
          <p:cNvPicPr preferRelativeResize="0"/>
          <p:nvPr/>
        </p:nvPicPr>
        <p:blipFill>
          <a:blip r:embed="rId3">
            <a:alphaModFix/>
          </a:blip>
          <a:stretch>
            <a:fillRect/>
          </a:stretch>
        </p:blipFill>
        <p:spPr>
          <a:xfrm>
            <a:off x="6220200" y="270550"/>
            <a:ext cx="2636325" cy="2384675"/>
          </a:xfrm>
          <a:prstGeom prst="rect">
            <a:avLst/>
          </a:prstGeom>
          <a:noFill/>
          <a:ln>
            <a:noFill/>
          </a:ln>
        </p:spPr>
      </p:pic>
      <p:cxnSp>
        <p:nvCxnSpPr>
          <p:cNvPr id="387" name="Google Shape;387;gaeb618a5a6_0_489"/>
          <p:cNvCxnSpPr/>
          <p:nvPr/>
        </p:nvCxnSpPr>
        <p:spPr>
          <a:xfrm flipH="1" rot="10800000">
            <a:off x="2073125" y="2036200"/>
            <a:ext cx="4477200" cy="1000200"/>
          </a:xfrm>
          <a:prstGeom prst="straightConnector1">
            <a:avLst/>
          </a:prstGeom>
          <a:noFill/>
          <a:ln cap="flat" cmpd="sng" w="19050">
            <a:solidFill>
              <a:srgbClr val="9900FF"/>
            </a:solidFill>
            <a:prstDash val="dash"/>
            <a:round/>
            <a:headEnd len="med" w="med" type="none"/>
            <a:tailEnd len="med" w="med" type="triangle"/>
          </a:ln>
        </p:spPr>
      </p:cxnSp>
      <p:sp>
        <p:nvSpPr>
          <p:cNvPr id="388" name="Google Shape;388;gaeb618a5a6_0_489"/>
          <p:cNvSpPr/>
          <p:nvPr/>
        </p:nvSpPr>
        <p:spPr>
          <a:xfrm>
            <a:off x="5768468" y="3472773"/>
            <a:ext cx="90000" cy="90000"/>
          </a:xfrm>
          <a:prstGeom prst="ellipse">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89" name="Google Shape;389;gaeb618a5a6_0_489"/>
          <p:cNvSpPr/>
          <p:nvPr/>
        </p:nvSpPr>
        <p:spPr>
          <a:xfrm>
            <a:off x="5918432" y="4042645"/>
            <a:ext cx="90000" cy="90000"/>
          </a:xfrm>
          <a:prstGeom prst="ellipse">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0" name="Google Shape;390;gaeb618a5a6_0_489"/>
          <p:cNvSpPr/>
          <p:nvPr/>
        </p:nvSpPr>
        <p:spPr>
          <a:xfrm>
            <a:off x="6308338" y="3352800"/>
            <a:ext cx="90000" cy="90000"/>
          </a:xfrm>
          <a:prstGeom prst="ellipse">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1" name="Google Shape;391;gaeb618a5a6_0_489"/>
          <p:cNvSpPr/>
          <p:nvPr/>
        </p:nvSpPr>
        <p:spPr>
          <a:xfrm>
            <a:off x="5738475" y="3772706"/>
            <a:ext cx="90000" cy="90000"/>
          </a:xfrm>
          <a:prstGeom prst="ellipse">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2" name="Google Shape;392;gaeb618a5a6_0_489"/>
          <p:cNvSpPr/>
          <p:nvPr/>
        </p:nvSpPr>
        <p:spPr>
          <a:xfrm>
            <a:off x="6458302" y="3742712"/>
            <a:ext cx="90000" cy="90000"/>
          </a:xfrm>
          <a:prstGeom prst="ellipse">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3" name="Google Shape;393;gaeb618a5a6_0_489"/>
          <p:cNvSpPr/>
          <p:nvPr/>
        </p:nvSpPr>
        <p:spPr>
          <a:xfrm>
            <a:off x="6068396" y="3622739"/>
            <a:ext cx="90000" cy="90000"/>
          </a:xfrm>
          <a:prstGeom prst="ellipse">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4" name="Google Shape;394;gaeb618a5a6_0_489"/>
          <p:cNvSpPr/>
          <p:nvPr/>
        </p:nvSpPr>
        <p:spPr>
          <a:xfrm>
            <a:off x="6308338" y="3952665"/>
            <a:ext cx="90000" cy="90000"/>
          </a:xfrm>
          <a:prstGeom prst="ellipse">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5" name="Google Shape;395;gaeb618a5a6_0_489"/>
          <p:cNvSpPr txBox="1"/>
          <p:nvPr/>
        </p:nvSpPr>
        <p:spPr>
          <a:xfrm>
            <a:off x="6604449" y="3488398"/>
            <a:ext cx="1316700" cy="46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Palatino"/>
              <a:buNone/>
            </a:pPr>
            <a:r>
              <a:rPr b="0" i="0" lang="en" sz="1300" u="none">
                <a:solidFill>
                  <a:srgbClr val="000000"/>
                </a:solidFill>
                <a:latin typeface="Palatino"/>
                <a:ea typeface="Palatino"/>
                <a:cs typeface="Palatino"/>
                <a:sym typeface="Palatino"/>
              </a:rPr>
              <a:t>Label it red, when k = 3</a:t>
            </a:r>
            <a:endParaRPr sz="1300"/>
          </a:p>
        </p:txBody>
      </p:sp>
      <p:sp>
        <p:nvSpPr>
          <p:cNvPr id="396" name="Google Shape;396;gaeb618a5a6_0_489"/>
          <p:cNvSpPr/>
          <p:nvPr/>
        </p:nvSpPr>
        <p:spPr>
          <a:xfrm>
            <a:off x="6203363" y="3757709"/>
            <a:ext cx="90000" cy="90000"/>
          </a:xfrm>
          <a:prstGeom prst="ellipse">
            <a:avLst/>
          </a:prstGeom>
          <a:solidFill>
            <a:srgbClr val="000000"/>
          </a:solid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397" name="Google Shape;397;gaeb618a5a6_0_489"/>
          <p:cNvCxnSpPr/>
          <p:nvPr/>
        </p:nvCxnSpPr>
        <p:spPr>
          <a:xfrm flipH="1" rot="10800000">
            <a:off x="6308338" y="3622712"/>
            <a:ext cx="179700" cy="120000"/>
          </a:xfrm>
          <a:prstGeom prst="straightConnector1">
            <a:avLst/>
          </a:prstGeom>
          <a:noFill/>
          <a:ln cap="flat" cmpd="sng" w="38100">
            <a:solidFill>
              <a:srgbClr val="000000"/>
            </a:solidFill>
            <a:prstDash val="solid"/>
            <a:miter lim="800000"/>
            <a:headEnd len="med" w="med" type="triangle"/>
            <a:tailEnd len="med" w="med" type="none"/>
          </a:ln>
        </p:spPr>
      </p:cxnSp>
      <p:sp>
        <p:nvSpPr>
          <p:cNvPr id="398" name="Google Shape;398;gaeb618a5a6_0_489"/>
          <p:cNvSpPr/>
          <p:nvPr/>
        </p:nvSpPr>
        <p:spPr>
          <a:xfrm>
            <a:off x="6038403" y="3592746"/>
            <a:ext cx="420000" cy="420000"/>
          </a:xfrm>
          <a:prstGeom prst="ellipse">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9" name="Google Shape;399;gaeb618a5a6_0_489"/>
          <p:cNvSpPr/>
          <p:nvPr/>
        </p:nvSpPr>
        <p:spPr>
          <a:xfrm>
            <a:off x="8084160" y="3517138"/>
            <a:ext cx="90000" cy="90000"/>
          </a:xfrm>
          <a:prstGeom prst="ellipse">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0" name="Google Shape;400;gaeb618a5a6_0_489"/>
          <p:cNvSpPr/>
          <p:nvPr/>
        </p:nvSpPr>
        <p:spPr>
          <a:xfrm>
            <a:off x="8234124" y="4087010"/>
            <a:ext cx="90000" cy="90000"/>
          </a:xfrm>
          <a:prstGeom prst="ellipse">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1" name="Google Shape;401;gaeb618a5a6_0_489"/>
          <p:cNvSpPr/>
          <p:nvPr/>
        </p:nvSpPr>
        <p:spPr>
          <a:xfrm>
            <a:off x="8624030" y="3397165"/>
            <a:ext cx="90000" cy="90000"/>
          </a:xfrm>
          <a:prstGeom prst="ellipse">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2" name="Google Shape;402;gaeb618a5a6_0_489"/>
          <p:cNvSpPr/>
          <p:nvPr/>
        </p:nvSpPr>
        <p:spPr>
          <a:xfrm>
            <a:off x="8054167" y="3817070"/>
            <a:ext cx="90000" cy="90000"/>
          </a:xfrm>
          <a:prstGeom prst="ellipse">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3" name="Google Shape;403;gaeb618a5a6_0_489"/>
          <p:cNvSpPr/>
          <p:nvPr/>
        </p:nvSpPr>
        <p:spPr>
          <a:xfrm>
            <a:off x="8773994" y="3634677"/>
            <a:ext cx="90000" cy="90000"/>
          </a:xfrm>
          <a:prstGeom prst="ellipse">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4" name="Google Shape;404;gaeb618a5a6_0_489"/>
          <p:cNvSpPr/>
          <p:nvPr/>
        </p:nvSpPr>
        <p:spPr>
          <a:xfrm>
            <a:off x="8384088" y="3667104"/>
            <a:ext cx="90000" cy="90000"/>
          </a:xfrm>
          <a:prstGeom prst="ellipse">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5" name="Google Shape;405;gaeb618a5a6_0_489"/>
          <p:cNvSpPr/>
          <p:nvPr/>
        </p:nvSpPr>
        <p:spPr>
          <a:xfrm>
            <a:off x="8624030" y="3997030"/>
            <a:ext cx="90000" cy="90000"/>
          </a:xfrm>
          <a:prstGeom prst="ellipse">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6" name="Google Shape;406;gaeb618a5a6_0_489"/>
          <p:cNvSpPr txBox="1"/>
          <p:nvPr/>
        </p:nvSpPr>
        <p:spPr>
          <a:xfrm>
            <a:off x="6744450" y="3922700"/>
            <a:ext cx="1316700" cy="50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Palatino"/>
              <a:buNone/>
            </a:pPr>
            <a:r>
              <a:rPr b="0" i="0" lang="en" sz="1300" u="none">
                <a:solidFill>
                  <a:srgbClr val="000000"/>
                </a:solidFill>
                <a:latin typeface="Palatino"/>
                <a:ea typeface="Palatino"/>
                <a:cs typeface="Palatino"/>
                <a:sym typeface="Palatino"/>
              </a:rPr>
              <a:t>Label it blue, when k = 7</a:t>
            </a:r>
            <a:endParaRPr sz="1300"/>
          </a:p>
        </p:txBody>
      </p:sp>
      <p:sp>
        <p:nvSpPr>
          <p:cNvPr id="407" name="Google Shape;407;gaeb618a5a6_0_489"/>
          <p:cNvSpPr/>
          <p:nvPr/>
        </p:nvSpPr>
        <p:spPr>
          <a:xfrm>
            <a:off x="8519056" y="3802074"/>
            <a:ext cx="90000" cy="90000"/>
          </a:xfrm>
          <a:prstGeom prst="ellipse">
            <a:avLst/>
          </a:prstGeom>
          <a:solidFill>
            <a:srgbClr val="000000"/>
          </a:solidFill>
          <a:ln cap="flat" cmpd="sng" w="38100">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408" name="Google Shape;408;gaeb618a5a6_0_489"/>
          <p:cNvCxnSpPr/>
          <p:nvPr/>
        </p:nvCxnSpPr>
        <p:spPr>
          <a:xfrm flipH="1">
            <a:off x="8047811" y="3862685"/>
            <a:ext cx="450000" cy="150000"/>
          </a:xfrm>
          <a:prstGeom prst="straightConnector1">
            <a:avLst/>
          </a:prstGeom>
          <a:noFill/>
          <a:ln cap="flat" cmpd="sng" w="38100">
            <a:solidFill>
              <a:srgbClr val="000000"/>
            </a:solidFill>
            <a:prstDash val="solid"/>
            <a:miter lim="800000"/>
            <a:headEnd len="med" w="med" type="triangle"/>
            <a:tailEnd len="med" w="med" type="none"/>
          </a:ln>
        </p:spPr>
      </p:cxnSp>
      <p:sp>
        <p:nvSpPr>
          <p:cNvPr id="409" name="Google Shape;409;gaeb618a5a6_0_489"/>
          <p:cNvSpPr/>
          <p:nvPr/>
        </p:nvSpPr>
        <p:spPr>
          <a:xfrm>
            <a:off x="8090409" y="3373420"/>
            <a:ext cx="947400" cy="947400"/>
          </a:xfrm>
          <a:prstGeom prst="ellipse">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aeb618a5a6_0_563"/>
          <p:cNvSpPr txBox="1"/>
          <p:nvPr>
            <p:ph type="title"/>
          </p:nvPr>
        </p:nvSpPr>
        <p:spPr>
          <a:xfrm>
            <a:off x="135525" y="127000"/>
            <a:ext cx="6703500" cy="6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Selecting the Number of Neighbors</a:t>
            </a:r>
            <a:endParaRPr/>
          </a:p>
        </p:txBody>
      </p:sp>
      <p:sp>
        <p:nvSpPr>
          <p:cNvPr id="415" name="Google Shape;415;gaeb618a5a6_0_563"/>
          <p:cNvSpPr txBox="1"/>
          <p:nvPr>
            <p:ph idx="1" type="body"/>
          </p:nvPr>
        </p:nvSpPr>
        <p:spPr>
          <a:xfrm>
            <a:off x="135525" y="824175"/>
            <a:ext cx="4104600" cy="166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434343"/>
                </a:solidFill>
              </a:rPr>
              <a:t>Increase k:</a:t>
            </a:r>
            <a:endParaRPr b="1" sz="1200">
              <a:solidFill>
                <a:srgbClr val="434343"/>
              </a:solidFill>
            </a:endParaRPr>
          </a:p>
          <a:p>
            <a:pPr indent="-292100" lvl="0" marL="457200" rtl="0" algn="l">
              <a:lnSpc>
                <a:spcPct val="100000"/>
              </a:lnSpc>
              <a:spcBef>
                <a:spcPts val="0"/>
              </a:spcBef>
              <a:spcAft>
                <a:spcPts val="0"/>
              </a:spcAft>
              <a:buClr>
                <a:srgbClr val="434343"/>
              </a:buClr>
              <a:buSzPts val="1000"/>
              <a:buChar char="-"/>
            </a:pPr>
            <a:r>
              <a:rPr lang="en" sz="1200">
                <a:solidFill>
                  <a:srgbClr val="434343"/>
                </a:solidFill>
              </a:rPr>
              <a:t>Makes KNN less sensitive to noise</a:t>
            </a:r>
            <a:endParaRPr sz="1200">
              <a:solidFill>
                <a:srgbClr val="434343"/>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rgbClr val="434343"/>
              </a:solidFill>
            </a:endParaRPr>
          </a:p>
          <a:p>
            <a:pPr indent="0" lvl="0" marL="0" rtl="0" algn="l">
              <a:lnSpc>
                <a:spcPct val="100000"/>
              </a:lnSpc>
              <a:spcBef>
                <a:spcPts val="0"/>
              </a:spcBef>
              <a:spcAft>
                <a:spcPts val="0"/>
              </a:spcAft>
              <a:buClr>
                <a:schemeClr val="dk1"/>
              </a:buClr>
              <a:buSzPts val="1100"/>
              <a:buFont typeface="Arial"/>
              <a:buNone/>
            </a:pPr>
            <a:r>
              <a:rPr b="1" lang="en" sz="1200">
                <a:solidFill>
                  <a:srgbClr val="434343"/>
                </a:solidFill>
              </a:rPr>
              <a:t>Decrease k:</a:t>
            </a:r>
            <a:endParaRPr b="1" sz="1200">
              <a:solidFill>
                <a:srgbClr val="434343"/>
              </a:solidFill>
            </a:endParaRPr>
          </a:p>
          <a:p>
            <a:pPr indent="-292100" lvl="0" marL="457200" rtl="0" algn="l">
              <a:lnSpc>
                <a:spcPct val="100000"/>
              </a:lnSpc>
              <a:spcBef>
                <a:spcPts val="0"/>
              </a:spcBef>
              <a:spcAft>
                <a:spcPts val="0"/>
              </a:spcAft>
              <a:buClr>
                <a:srgbClr val="434343"/>
              </a:buClr>
              <a:buSzPts val="1000"/>
              <a:buChar char="-"/>
            </a:pPr>
            <a:r>
              <a:rPr lang="en" sz="1200">
                <a:solidFill>
                  <a:srgbClr val="434343"/>
                </a:solidFill>
              </a:rPr>
              <a:t>Allows capturing finer structure of space</a:t>
            </a:r>
            <a:endParaRPr sz="1200">
              <a:solidFill>
                <a:srgbClr val="434343"/>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rgbClr val="434343"/>
              </a:solidFill>
            </a:endParaRPr>
          </a:p>
          <a:p>
            <a:pPr indent="0" lvl="0" marL="0" rtl="0" algn="l">
              <a:lnSpc>
                <a:spcPct val="100000"/>
              </a:lnSpc>
              <a:spcBef>
                <a:spcPts val="0"/>
              </a:spcBef>
              <a:spcAft>
                <a:spcPts val="0"/>
              </a:spcAft>
              <a:buSzPts val="1100"/>
              <a:buNone/>
            </a:pPr>
            <a:r>
              <a:rPr lang="en" sz="1200">
                <a:solidFill>
                  <a:srgbClr val="434343"/>
                </a:solidFill>
              </a:rPr>
              <a:t>🡺 Pick k not too large, but not too small </a:t>
            </a:r>
            <a:br>
              <a:rPr lang="en" sz="1200">
                <a:solidFill>
                  <a:srgbClr val="434343"/>
                </a:solidFill>
              </a:rPr>
            </a:br>
            <a:r>
              <a:rPr lang="en" sz="1200">
                <a:solidFill>
                  <a:srgbClr val="434343"/>
                </a:solidFill>
              </a:rPr>
              <a:t>(depends on data)</a:t>
            </a:r>
            <a:endParaRPr sz="1200">
              <a:solidFill>
                <a:srgbClr val="434343"/>
              </a:solidFill>
            </a:endParaRPr>
          </a:p>
        </p:txBody>
      </p:sp>
      <p:sp>
        <p:nvSpPr>
          <p:cNvPr id="416" name="Google Shape;416;gaeb618a5a6_0_563"/>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cxnSp>
        <p:nvCxnSpPr>
          <p:cNvPr id="417" name="Google Shape;417;gaeb618a5a6_0_563"/>
          <p:cNvCxnSpPr/>
          <p:nvPr/>
        </p:nvCxnSpPr>
        <p:spPr>
          <a:xfrm rot="10800000">
            <a:off x="4240125" y="824175"/>
            <a:ext cx="0" cy="4172700"/>
          </a:xfrm>
          <a:prstGeom prst="straightConnector1">
            <a:avLst/>
          </a:prstGeom>
          <a:noFill/>
          <a:ln cap="flat" cmpd="sng" w="9525">
            <a:solidFill>
              <a:schemeClr val="dk2"/>
            </a:solidFill>
            <a:prstDash val="solid"/>
            <a:round/>
            <a:headEnd len="med" w="med" type="none"/>
            <a:tailEnd len="med" w="med" type="none"/>
          </a:ln>
        </p:spPr>
      </p:cxnSp>
      <p:pic>
        <p:nvPicPr>
          <p:cNvPr id="418" name="Google Shape;418;gaeb618a5a6_0_563"/>
          <p:cNvPicPr preferRelativeResize="0"/>
          <p:nvPr/>
        </p:nvPicPr>
        <p:blipFill>
          <a:blip r:embed="rId3">
            <a:alphaModFix/>
          </a:blip>
          <a:stretch>
            <a:fillRect/>
          </a:stretch>
        </p:blipFill>
        <p:spPr>
          <a:xfrm>
            <a:off x="4326650" y="827575"/>
            <a:ext cx="4750549" cy="279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aeb618a5a6_0_619"/>
          <p:cNvSpPr txBox="1"/>
          <p:nvPr>
            <p:ph type="title"/>
          </p:nvPr>
        </p:nvSpPr>
        <p:spPr>
          <a:xfrm>
            <a:off x="135525" y="127000"/>
            <a:ext cx="6703500" cy="6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Validation of results</a:t>
            </a:r>
            <a:endParaRPr/>
          </a:p>
        </p:txBody>
      </p:sp>
      <p:sp>
        <p:nvSpPr>
          <p:cNvPr id="424" name="Google Shape;424;gaeb618a5a6_0_619"/>
          <p:cNvSpPr txBox="1"/>
          <p:nvPr>
            <p:ph idx="1" type="body"/>
          </p:nvPr>
        </p:nvSpPr>
        <p:spPr>
          <a:xfrm>
            <a:off x="135525" y="824175"/>
            <a:ext cx="4721700" cy="266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solidFill>
                  <a:srgbClr val="434343"/>
                </a:solidFill>
              </a:rPr>
              <a:t>A confusion matrix or "matching matrix" is often used as a tool to validate the accuracy of k-NN classification.</a:t>
            </a:r>
            <a:endParaRPr b="1" sz="1200">
              <a:solidFill>
                <a:srgbClr val="434343"/>
              </a:solidFill>
            </a:endParaRPr>
          </a:p>
          <a:p>
            <a:pPr indent="0" lvl="0" marL="0" rtl="0" algn="l">
              <a:lnSpc>
                <a:spcPct val="100000"/>
              </a:lnSpc>
              <a:spcBef>
                <a:spcPts val="0"/>
              </a:spcBef>
              <a:spcAft>
                <a:spcPts val="0"/>
              </a:spcAft>
              <a:buSzPts val="1100"/>
              <a:buNone/>
            </a:pPr>
            <a:r>
              <a:t/>
            </a:r>
            <a:endParaRPr b="1" sz="1200">
              <a:solidFill>
                <a:srgbClr val="434343"/>
              </a:solidFill>
            </a:endParaRPr>
          </a:p>
          <a:p>
            <a:pPr indent="0" lvl="0" marL="0" rtl="0" algn="l">
              <a:lnSpc>
                <a:spcPct val="100000"/>
              </a:lnSpc>
              <a:spcBef>
                <a:spcPts val="0"/>
              </a:spcBef>
              <a:spcAft>
                <a:spcPts val="0"/>
              </a:spcAft>
              <a:buSzPts val="1100"/>
              <a:buNone/>
            </a:pPr>
            <a:r>
              <a:rPr b="1" lang="en" sz="1200">
                <a:solidFill>
                  <a:srgbClr val="434343"/>
                </a:solidFill>
              </a:rPr>
              <a:t>In the field of machine learning and specifically the problem of statistical classification, a confusion matrix, also known as an error matrix, is a specific table layout that allows visualization of the performance of an algorithm.</a:t>
            </a:r>
            <a:endParaRPr b="1" sz="1200">
              <a:solidFill>
                <a:srgbClr val="434343"/>
              </a:solidFill>
            </a:endParaRPr>
          </a:p>
          <a:p>
            <a:pPr indent="0" lvl="0" marL="0" rtl="0" algn="l">
              <a:lnSpc>
                <a:spcPct val="100000"/>
              </a:lnSpc>
              <a:spcBef>
                <a:spcPts val="0"/>
              </a:spcBef>
              <a:spcAft>
                <a:spcPts val="0"/>
              </a:spcAft>
              <a:buSzPts val="1100"/>
              <a:buNone/>
            </a:pPr>
            <a:r>
              <a:t/>
            </a:r>
            <a:endParaRPr b="1" sz="1200">
              <a:solidFill>
                <a:srgbClr val="434343"/>
              </a:solidFill>
            </a:endParaRPr>
          </a:p>
          <a:p>
            <a:pPr indent="0" lvl="0" marL="0" rtl="0" algn="l">
              <a:lnSpc>
                <a:spcPct val="100000"/>
              </a:lnSpc>
              <a:spcBef>
                <a:spcPts val="0"/>
              </a:spcBef>
              <a:spcAft>
                <a:spcPts val="0"/>
              </a:spcAft>
              <a:buSzPts val="1100"/>
              <a:buNone/>
            </a:pPr>
            <a:r>
              <a:rPr b="1" lang="en" sz="1200">
                <a:solidFill>
                  <a:srgbClr val="434343"/>
                </a:solidFill>
              </a:rPr>
              <a:t>This matrix include predicted and actual values for each side. The number of true predicted and the number of false predicted samples for each class can be shown. The performance of the classification can be exhibited easily with it. It allows us to compare predicted classes with actual classes.</a:t>
            </a:r>
            <a:endParaRPr b="1" sz="1200">
              <a:solidFill>
                <a:srgbClr val="434343"/>
              </a:solidFill>
            </a:endParaRPr>
          </a:p>
          <a:p>
            <a:pPr indent="0" lvl="0" marL="0" rtl="0" algn="l">
              <a:lnSpc>
                <a:spcPct val="100000"/>
              </a:lnSpc>
              <a:spcBef>
                <a:spcPts val="0"/>
              </a:spcBef>
              <a:spcAft>
                <a:spcPts val="0"/>
              </a:spcAft>
              <a:buSzPts val="1100"/>
              <a:buNone/>
            </a:pPr>
            <a:r>
              <a:t/>
            </a:r>
            <a:endParaRPr b="1" sz="1200">
              <a:solidFill>
                <a:srgbClr val="434343"/>
              </a:solidFill>
            </a:endParaRPr>
          </a:p>
        </p:txBody>
      </p:sp>
      <p:sp>
        <p:nvSpPr>
          <p:cNvPr id="425" name="Google Shape;425;gaeb618a5a6_0_619"/>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cxnSp>
        <p:nvCxnSpPr>
          <p:cNvPr id="426" name="Google Shape;426;gaeb618a5a6_0_619"/>
          <p:cNvCxnSpPr/>
          <p:nvPr/>
        </p:nvCxnSpPr>
        <p:spPr>
          <a:xfrm rot="10800000">
            <a:off x="5002125" y="824175"/>
            <a:ext cx="0" cy="4172700"/>
          </a:xfrm>
          <a:prstGeom prst="straightConnector1">
            <a:avLst/>
          </a:prstGeom>
          <a:noFill/>
          <a:ln cap="flat" cmpd="sng" w="9525">
            <a:solidFill>
              <a:schemeClr val="dk2"/>
            </a:solidFill>
            <a:prstDash val="solid"/>
            <a:round/>
            <a:headEnd len="med" w="med" type="none"/>
            <a:tailEnd len="med" w="med" type="none"/>
          </a:ln>
        </p:spPr>
      </p:cxnSp>
      <p:pic>
        <p:nvPicPr>
          <p:cNvPr id="427" name="Google Shape;427;gaeb618a5a6_0_619"/>
          <p:cNvPicPr preferRelativeResize="0"/>
          <p:nvPr/>
        </p:nvPicPr>
        <p:blipFill>
          <a:blip r:embed="rId3">
            <a:alphaModFix/>
          </a:blip>
          <a:stretch>
            <a:fillRect/>
          </a:stretch>
        </p:blipFill>
        <p:spPr>
          <a:xfrm>
            <a:off x="5246750" y="824175"/>
            <a:ext cx="3729746" cy="359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af25e88abe_0_16"/>
          <p:cNvSpPr txBox="1"/>
          <p:nvPr>
            <p:ph type="title"/>
          </p:nvPr>
        </p:nvSpPr>
        <p:spPr>
          <a:xfrm>
            <a:off x="607150" y="171350"/>
            <a:ext cx="3879600" cy="37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Useful Metrics in ML</a:t>
            </a:r>
            <a:endParaRPr/>
          </a:p>
        </p:txBody>
      </p:sp>
      <p:sp>
        <p:nvSpPr>
          <p:cNvPr id="433" name="Google Shape;433;gaf25e88abe_0_16"/>
          <p:cNvSpPr txBox="1"/>
          <p:nvPr>
            <p:ph idx="1" type="body"/>
          </p:nvPr>
        </p:nvSpPr>
        <p:spPr>
          <a:xfrm>
            <a:off x="152400" y="828100"/>
            <a:ext cx="4874700" cy="41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Accuracy</a:t>
            </a:r>
            <a:r>
              <a:rPr lang="en"/>
              <a:t> simply returns to ratio of total positives and total negatives divided by number of all items. </a:t>
            </a:r>
            <a:endParaRPr/>
          </a:p>
          <a:p>
            <a:pPr indent="0" lvl="0" marL="0" rtl="0" algn="l">
              <a:spcBef>
                <a:spcPts val="0"/>
              </a:spcBef>
              <a:spcAft>
                <a:spcPts val="0"/>
              </a:spcAft>
              <a:buNone/>
            </a:pPr>
            <a:r>
              <a:rPr lang="en"/>
              <a:t>It says to us the how the model accurate in given sample.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Precision</a:t>
            </a:r>
            <a:r>
              <a:rPr lang="en"/>
              <a:t> shows the ratio of true positives to total retrieved as positives.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Recall</a:t>
            </a:r>
            <a:r>
              <a:rPr lang="en"/>
              <a:t> shows the ratio of the positives to the total positives we tested.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F1 Score</a:t>
            </a:r>
            <a:r>
              <a:rPr lang="en"/>
              <a:t> is the weighted average of Precision and Recall. This score getting both false positives and false negatives. It is generally better metric to use than accuracy if the class</a:t>
            </a:r>
            <a:endParaRPr/>
          </a:p>
          <a:p>
            <a:pPr indent="0" lvl="0" marL="0" rtl="0" algn="l">
              <a:spcBef>
                <a:spcPts val="0"/>
              </a:spcBef>
              <a:spcAft>
                <a:spcPts val="0"/>
              </a:spcAft>
              <a:buNone/>
            </a:pPr>
            <a:r>
              <a:rPr lang="en"/>
              <a:t>distribution uneven.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4" name="Google Shape;434;gaf25e88abe_0_16"/>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pic>
        <p:nvPicPr>
          <p:cNvPr id="435" name="Google Shape;435;gaf25e88abe_0_16"/>
          <p:cNvPicPr preferRelativeResize="0"/>
          <p:nvPr/>
        </p:nvPicPr>
        <p:blipFill>
          <a:blip r:embed="rId3">
            <a:alphaModFix/>
          </a:blip>
          <a:stretch>
            <a:fillRect/>
          </a:stretch>
        </p:blipFill>
        <p:spPr>
          <a:xfrm>
            <a:off x="5386175" y="1036575"/>
            <a:ext cx="3639100" cy="393600"/>
          </a:xfrm>
          <a:prstGeom prst="rect">
            <a:avLst/>
          </a:prstGeom>
          <a:noFill/>
          <a:ln>
            <a:noFill/>
          </a:ln>
        </p:spPr>
      </p:pic>
      <p:pic>
        <p:nvPicPr>
          <p:cNvPr id="436" name="Google Shape;436;gaf25e88abe_0_16"/>
          <p:cNvPicPr preferRelativeResize="0"/>
          <p:nvPr/>
        </p:nvPicPr>
        <p:blipFill>
          <a:blip r:embed="rId4">
            <a:alphaModFix/>
          </a:blip>
          <a:stretch>
            <a:fillRect/>
          </a:stretch>
        </p:blipFill>
        <p:spPr>
          <a:xfrm>
            <a:off x="5386167" y="2109775"/>
            <a:ext cx="3023183" cy="393600"/>
          </a:xfrm>
          <a:prstGeom prst="rect">
            <a:avLst/>
          </a:prstGeom>
          <a:noFill/>
          <a:ln>
            <a:noFill/>
          </a:ln>
        </p:spPr>
      </p:pic>
      <p:pic>
        <p:nvPicPr>
          <p:cNvPr id="437" name="Google Shape;437;gaf25e88abe_0_16"/>
          <p:cNvPicPr preferRelativeResize="0"/>
          <p:nvPr/>
        </p:nvPicPr>
        <p:blipFill>
          <a:blip r:embed="rId5">
            <a:alphaModFix/>
          </a:blip>
          <a:stretch>
            <a:fillRect/>
          </a:stretch>
        </p:blipFill>
        <p:spPr>
          <a:xfrm>
            <a:off x="5386175" y="2711950"/>
            <a:ext cx="2765013" cy="437050"/>
          </a:xfrm>
          <a:prstGeom prst="rect">
            <a:avLst/>
          </a:prstGeom>
          <a:noFill/>
          <a:ln>
            <a:noFill/>
          </a:ln>
        </p:spPr>
      </p:pic>
      <p:pic>
        <p:nvPicPr>
          <p:cNvPr id="438" name="Google Shape;438;gaf25e88abe_0_16"/>
          <p:cNvPicPr preferRelativeResize="0"/>
          <p:nvPr/>
        </p:nvPicPr>
        <p:blipFill>
          <a:blip r:embed="rId6">
            <a:alphaModFix/>
          </a:blip>
          <a:stretch>
            <a:fillRect/>
          </a:stretch>
        </p:blipFill>
        <p:spPr>
          <a:xfrm>
            <a:off x="269362" y="4425250"/>
            <a:ext cx="4418688" cy="373200"/>
          </a:xfrm>
          <a:prstGeom prst="rect">
            <a:avLst/>
          </a:prstGeom>
          <a:noFill/>
          <a:ln>
            <a:noFill/>
          </a:ln>
        </p:spPr>
      </p:pic>
      <p:cxnSp>
        <p:nvCxnSpPr>
          <p:cNvPr id="439" name="Google Shape;439;gaf25e88abe_0_16"/>
          <p:cNvCxnSpPr/>
          <p:nvPr/>
        </p:nvCxnSpPr>
        <p:spPr>
          <a:xfrm>
            <a:off x="5113000" y="549200"/>
            <a:ext cx="28500" cy="428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af25e88abe_0_3"/>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pic>
        <p:nvPicPr>
          <p:cNvPr id="445" name="Google Shape;445;gaf25e88abe_0_3"/>
          <p:cNvPicPr preferRelativeResize="0"/>
          <p:nvPr/>
        </p:nvPicPr>
        <p:blipFill>
          <a:blip r:embed="rId3">
            <a:alphaModFix/>
          </a:blip>
          <a:stretch>
            <a:fillRect/>
          </a:stretch>
        </p:blipFill>
        <p:spPr>
          <a:xfrm>
            <a:off x="1377900" y="964700"/>
            <a:ext cx="6163075" cy="3473875"/>
          </a:xfrm>
          <a:prstGeom prst="rect">
            <a:avLst/>
          </a:prstGeom>
          <a:noFill/>
          <a:ln>
            <a:noFill/>
          </a:ln>
          <a:effectLst>
            <a:outerShdw blurRad="57150" rotWithShape="0" algn="bl" dir="5400000" dist="19050">
              <a:srgbClr val="000000">
                <a:alpha val="50000"/>
              </a:srgbClr>
            </a:outerShdw>
          </a:effectLst>
        </p:spPr>
      </p:pic>
      <p:sp>
        <p:nvSpPr>
          <p:cNvPr id="446" name="Google Shape;446;gaf25e88abe_0_3"/>
          <p:cNvSpPr txBox="1"/>
          <p:nvPr>
            <p:ph type="title"/>
          </p:nvPr>
        </p:nvSpPr>
        <p:spPr>
          <a:xfrm>
            <a:off x="607150" y="104350"/>
            <a:ext cx="5349600" cy="6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Metrics Representation on Confusion Matrix</a:t>
            </a:r>
            <a:endParaRPr/>
          </a:p>
        </p:txBody>
      </p:sp>
      <p:sp>
        <p:nvSpPr>
          <p:cNvPr id="447" name="Google Shape;447;gaf25e88abe_0_3"/>
          <p:cNvSpPr txBox="1"/>
          <p:nvPr/>
        </p:nvSpPr>
        <p:spPr>
          <a:xfrm>
            <a:off x="2361875" y="4657375"/>
            <a:ext cx="5691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Read more on Wiki </a:t>
            </a:r>
            <a:r>
              <a:rPr lang="en"/>
              <a:t>- </a:t>
            </a:r>
            <a:r>
              <a:rPr lang="en" u="sng">
                <a:solidFill>
                  <a:schemeClr val="hlink"/>
                </a:solidFill>
                <a:hlinkClick r:id="rId4"/>
              </a:rPr>
              <a:t>https://en.wikipedia.org/wiki/Confusion_matrix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oral Minimalist Breakthrough by Slidesgo">
  <a:themeElements>
    <a:clrScheme name="Simple Light">
      <a:dk1>
        <a:srgbClr val="000000"/>
      </a:dk1>
      <a:lt1>
        <a:srgbClr val="F0F0F0"/>
      </a:lt1>
      <a:dk2>
        <a:srgbClr val="595959"/>
      </a:dk2>
      <a:lt2>
        <a:srgbClr val="FFFFFF"/>
      </a:lt2>
      <a:accent1>
        <a:srgbClr val="CECECE"/>
      </a:accent1>
      <a:accent2>
        <a:srgbClr val="A7A7A7"/>
      </a:accent2>
      <a:accent3>
        <a:srgbClr val="595959"/>
      </a:accent3>
      <a:accent4>
        <a:srgbClr val="595959"/>
      </a:accent4>
      <a:accent5>
        <a:srgbClr val="595959"/>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